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86CF1-278F-421D-ABC8-7AFC62530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B832F8-5504-463D-B754-47575136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DF35BB-56F9-4A42-BF17-FE913E87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2735A5-1DFF-4A32-A9DE-9CF17072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0B29F8-8C99-4236-A70C-B2D71B86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54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B32AC-DD10-4485-8EBD-5362A4ED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BC50A0-8430-45C1-88F9-A2C58C6D1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6EB22A-0612-42C7-AE30-18653A92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B7D35-9133-4804-B3E7-B53B2F9F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4482F5-27D6-4A6B-A046-2CF74555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04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877190-FF51-409F-9386-FD631E814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5A30EB-FE7F-4DDA-995E-D9224514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B518FA-75E6-4928-B449-A4D790F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37C0C0-AC07-47B5-8319-DE1205C1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E312C-E129-4907-97E6-B70018EF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65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883F2-D39A-4206-A211-7DC28AA2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6EDFF5-434C-441D-B09F-4F8A3F99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1F36A-1FE0-4EC2-968C-02E7D96A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9633E-0EC5-4317-9AEB-4EF9612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EBC19F-9C93-47D9-B497-42C75AFD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4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EEF16-982D-4615-8E84-9610FB3A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3FCA86-9BC5-4FA7-9114-0315CDC5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FF4A53-DD79-4F1C-8D26-30FBC716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F5AF30-0F5A-48A2-B7F6-C716786E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A224D5-A680-480E-BE68-7440DDF4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8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BB826-5977-43AD-B846-A7AEB3AA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458A2C-A898-41F8-90C4-A85C17147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B76DD5-49A2-4544-9739-F176D9114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E20B3E-BD67-4561-AF93-AB50C13A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24A1C5-E234-4F9C-8CB2-FC82342B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41C276-72D0-4733-81B1-07B36275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69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5C8C3-BCD2-4067-8E61-3C628E74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AC935-4F08-45B3-9F34-C7D78680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3B1BF3-DF28-4843-B789-7AAAD2DAB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75D08C-CDC4-4F1B-BF75-076C4BC32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BD185C-8DC2-4994-8BB1-885F9AEA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71983A-693A-413E-A5DF-5D5EA504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B68759-AB25-48B9-9B0B-D6110C4B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8C4C9F-10D2-4B08-BAAA-1A7226A8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5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F7678-78E8-4401-9286-D4D49EA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62A28D-E577-4E09-B5D5-31E8E38C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41D59F-3A32-42A9-A064-26876931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A8B25A-2423-4681-8835-522369D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40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026843-07E8-4D2C-90BC-A0B9E0BC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9C2FCDA-1A0F-4B53-82BB-8F7E20C2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A00881-FF41-46EC-BB36-B175451C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47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73B27-F88D-4A14-B6E2-65A87FC8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B2AA59-653B-45FB-95D2-8EEBF8FD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3ED9C4-E2A8-4289-BE96-3C6922F52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A9A0B3-7D02-4D57-8DC5-BF773831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CDC16A-15F2-401A-89C6-619D36D5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138D3A-EED5-4B86-B858-98F6A0F9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64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D78D8-AD0C-46E5-BF9F-3E603354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0155EB-2D69-40D1-9801-EAF2E7A4F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833CCB-1A1D-48A7-A920-0ECC9A81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59BB3D-F285-48D0-A76B-1FBDEE92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127E11-B352-4719-8AE3-188D88DF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A76735-DBC8-40D2-9DDF-5ED273D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0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FA355CE-E439-4393-AF84-9357F135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DCA718-7137-4800-A020-315D8E46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97B2E7-4B02-41D9-916D-B15FD98F3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4D80-4ECF-4FCB-89F5-0721038B66A2}" type="datetimeFigureOut">
              <a:rPr lang="it-IT" smtClean="0"/>
              <a:t>19/08/2023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2DB517-441E-4DCC-B181-7DBD3D03A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243B31-A46F-47D9-A9FF-0F04D5261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A491-6095-45EE-90A0-689CBFF096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5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40258B-708A-47C9-8CCB-796AFE2DC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0"/>
            <a:ext cx="4286250" cy="26576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C929D4-8576-4802-B23C-5E42E59C21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703" r="-233" b="36054"/>
          <a:stretch/>
        </p:blipFill>
        <p:spPr>
          <a:xfrm>
            <a:off x="0" y="2757421"/>
            <a:ext cx="12192000" cy="3481454"/>
          </a:xfrm>
          <a:prstGeom prst="rect">
            <a:avLst/>
          </a:prstGeom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4A60771E-B554-4DA5-8525-3739DC5B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0" y="135005"/>
            <a:ext cx="7372350" cy="2387600"/>
          </a:xfrm>
        </p:spPr>
        <p:txBody>
          <a:bodyPr>
            <a:normAutofit/>
          </a:bodyPr>
          <a:lstStyle/>
          <a:p>
            <a:r>
              <a:rPr lang="it-IT" sz="3200" dirty="0"/>
              <a:t>Se la porta è aperta, </a:t>
            </a:r>
            <a:r>
              <a:rPr lang="it-IT" sz="3200" dirty="0" err="1"/>
              <a:t>l’host</a:t>
            </a:r>
            <a:r>
              <a:rPr lang="it-IT" sz="3200" dirty="0"/>
              <a:t> risponderà con un pacchetto SYN/ACK. Questo indica che la porta è aperta a stabilire una connessione 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89CBE8D6-8150-4336-8F09-558162923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D1460C57-D9CA-44C5-9207-1A98D9433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66"/>
          <a:stretch/>
        </p:blipFill>
        <p:spPr>
          <a:xfrm>
            <a:off x="0" y="133350"/>
            <a:ext cx="12192000" cy="3686175"/>
          </a:xfrm>
          <a:prstGeom prst="rect">
            <a:avLst/>
          </a:prstGeom>
        </p:spPr>
      </p:pic>
      <p:sp>
        <p:nvSpPr>
          <p:cNvPr id="9" name="Sottotitolo 8">
            <a:extLst>
              <a:ext uri="{FF2B5EF4-FFF2-40B4-BE49-F238E27FC236}">
                <a16:creationId xmlns:a16="http://schemas.microsoft.com/office/drawing/2014/main" id="{B1049FFF-9A2E-4B14-A23F-06E3491B1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75" y="4278313"/>
            <a:ext cx="9144000" cy="1655762"/>
          </a:xfrm>
        </p:spPr>
        <p:txBody>
          <a:bodyPr/>
          <a:lstStyle/>
          <a:p>
            <a:r>
              <a:rPr lang="it-IT" dirty="0"/>
              <a:t>Con risposta RST, significa che la porta è chiusa, e quindi </a:t>
            </a:r>
            <a:r>
              <a:rPr lang="it-IT" dirty="0" err="1"/>
              <a:t>l’host</a:t>
            </a:r>
            <a:r>
              <a:rPr lang="it-IT" dirty="0"/>
              <a:t> risponderà con un pacchetto RST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69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54CED-A8A6-46AF-A8A3-02DE1E8B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56050"/>
            <a:ext cx="10515600" cy="1325563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D50E0F-1724-4675-8F51-3FFDBF09C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9" b="40600"/>
          <a:stretch/>
        </p:blipFill>
        <p:spPr>
          <a:xfrm>
            <a:off x="-104775" y="0"/>
            <a:ext cx="122967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D08FA-A972-465A-ACFF-202ADE20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889375"/>
            <a:ext cx="10515600" cy="2511425"/>
          </a:xfrm>
        </p:spPr>
        <p:txBody>
          <a:bodyPr>
            <a:normAutofit/>
          </a:bodyPr>
          <a:lstStyle/>
          <a:p>
            <a:r>
              <a:rPr lang="it-IT" sz="3200" dirty="0" err="1"/>
              <a:t>nMap</a:t>
            </a:r>
            <a:r>
              <a:rPr lang="it-IT" sz="3200" dirty="0"/>
              <a:t> invia pacchetti SYN alle porte specifiche </a:t>
            </a:r>
            <a:r>
              <a:rPr lang="it-IT" sz="3200" dirty="0" err="1"/>
              <a:t>dell’host</a:t>
            </a:r>
            <a:r>
              <a:rPr lang="it-IT" sz="3200" dirty="0"/>
              <a:t>.</a:t>
            </a:r>
            <a:br>
              <a:rPr lang="it-IT" sz="3200" dirty="0"/>
            </a:br>
            <a:r>
              <a:rPr lang="it-IT" sz="3200" dirty="0"/>
              <a:t>Questo indica </a:t>
            </a:r>
            <a:r>
              <a:rPr lang="it-IT" sz="3200" dirty="0" err="1"/>
              <a:t>all’host</a:t>
            </a:r>
            <a:r>
              <a:rPr lang="it-IT" sz="3200" dirty="0"/>
              <a:t> che vuole stabilire una connessione a quella porta </a:t>
            </a:r>
            <a:br>
              <a:rPr lang="it-IT" sz="3200" dirty="0"/>
            </a:b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222654-33D5-4D67-9902-2CD4B61AF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9" t="-32671" r="859" b="32671"/>
          <a:stretch/>
        </p:blipFill>
        <p:spPr>
          <a:xfrm>
            <a:off x="-142875" y="-1762125"/>
            <a:ext cx="12192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14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Se la porta è aperta, l’host risponderà con un pacchetto SYN/ACK. Questo indica che la porta è aperta a stabilire una connessione </vt:lpstr>
      <vt:lpstr>Presentazione standard di PowerPoint</vt:lpstr>
      <vt:lpstr>Presentazione standard di PowerPoint</vt:lpstr>
      <vt:lpstr>nMap invia pacchetti SYN alle porte specifiche dell’host. Questo indica all’host che vuole stabilire una connessione a quella porta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2</cp:revision>
  <dcterms:created xsi:type="dcterms:W3CDTF">2023-08-19T15:02:17Z</dcterms:created>
  <dcterms:modified xsi:type="dcterms:W3CDTF">2023-08-19T15:06:45Z</dcterms:modified>
</cp:coreProperties>
</file>