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2"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522863-B0B7-4D4B-9065-2AEB391E8B7B}" v="1" dt="2022-10-14T08:32:26.085"/>
    <p1510:client id="{D59E676E-5932-4E0B-8E6B-118545ECB456}" v="4" dt="2022-11-01T10:32:48.8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B99E6-3F36-9AAB-ED1F-3FA61EF313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33AF07-50B1-65C1-A366-DBF05DA04B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3D4627-98FD-00F8-6CCB-6C0B1C9A8F3D}"/>
              </a:ext>
            </a:extLst>
          </p:cNvPr>
          <p:cNvSpPr>
            <a:spLocks noGrp="1"/>
          </p:cNvSpPr>
          <p:nvPr>
            <p:ph type="dt" sz="half" idx="10"/>
          </p:nvPr>
        </p:nvSpPr>
        <p:spPr/>
        <p:txBody>
          <a:bodyPr/>
          <a:lstStyle/>
          <a:p>
            <a:fld id="{1760909D-DD8F-444D-86CF-63345CA0F94F}" type="datetimeFigureOut">
              <a:rPr lang="en-IN" smtClean="0"/>
              <a:t>01-11-2022</a:t>
            </a:fld>
            <a:endParaRPr lang="en-IN"/>
          </a:p>
        </p:txBody>
      </p:sp>
      <p:sp>
        <p:nvSpPr>
          <p:cNvPr id="5" name="Footer Placeholder 4">
            <a:extLst>
              <a:ext uri="{FF2B5EF4-FFF2-40B4-BE49-F238E27FC236}">
                <a16:creationId xmlns:a16="http://schemas.microsoft.com/office/drawing/2014/main" id="{EC5D26FA-2F8C-46FB-91D4-6718DC3350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170456-CC99-9451-7A50-A91FA496DD25}"/>
              </a:ext>
            </a:extLst>
          </p:cNvPr>
          <p:cNvSpPr>
            <a:spLocks noGrp="1"/>
          </p:cNvSpPr>
          <p:nvPr>
            <p:ph type="sldNum" sz="quarter" idx="12"/>
          </p:nvPr>
        </p:nvSpPr>
        <p:spPr/>
        <p:txBody>
          <a:bodyPr/>
          <a:lstStyle/>
          <a:p>
            <a:fld id="{50206AAE-3B0D-47B5-97D2-7C5B7DBCC7E7}" type="slidenum">
              <a:rPr lang="en-IN" smtClean="0"/>
              <a:t>‹#›</a:t>
            </a:fld>
            <a:endParaRPr lang="en-IN"/>
          </a:p>
        </p:txBody>
      </p:sp>
    </p:spTree>
    <p:extLst>
      <p:ext uri="{BB962C8B-B14F-4D97-AF65-F5344CB8AC3E}">
        <p14:creationId xmlns:p14="http://schemas.microsoft.com/office/powerpoint/2010/main" val="269883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BB7B-9440-C186-358F-568E49DF68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26708F-F418-E989-C040-285AA489AF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B1B606-4CC8-6154-044F-9A752F1B95F6}"/>
              </a:ext>
            </a:extLst>
          </p:cNvPr>
          <p:cNvSpPr>
            <a:spLocks noGrp="1"/>
          </p:cNvSpPr>
          <p:nvPr>
            <p:ph type="dt" sz="half" idx="10"/>
          </p:nvPr>
        </p:nvSpPr>
        <p:spPr/>
        <p:txBody>
          <a:bodyPr/>
          <a:lstStyle/>
          <a:p>
            <a:fld id="{1760909D-DD8F-444D-86CF-63345CA0F94F}" type="datetimeFigureOut">
              <a:rPr lang="en-IN" smtClean="0"/>
              <a:t>01-11-2022</a:t>
            </a:fld>
            <a:endParaRPr lang="en-IN"/>
          </a:p>
        </p:txBody>
      </p:sp>
      <p:sp>
        <p:nvSpPr>
          <p:cNvPr id="5" name="Footer Placeholder 4">
            <a:extLst>
              <a:ext uri="{FF2B5EF4-FFF2-40B4-BE49-F238E27FC236}">
                <a16:creationId xmlns:a16="http://schemas.microsoft.com/office/drawing/2014/main" id="{83C16A91-AC2D-9577-73EE-FB0DDB9593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8C5AB0-599C-F5D7-F857-D2D79331992D}"/>
              </a:ext>
            </a:extLst>
          </p:cNvPr>
          <p:cNvSpPr>
            <a:spLocks noGrp="1"/>
          </p:cNvSpPr>
          <p:nvPr>
            <p:ph type="sldNum" sz="quarter" idx="12"/>
          </p:nvPr>
        </p:nvSpPr>
        <p:spPr/>
        <p:txBody>
          <a:bodyPr/>
          <a:lstStyle/>
          <a:p>
            <a:fld id="{50206AAE-3B0D-47B5-97D2-7C5B7DBCC7E7}" type="slidenum">
              <a:rPr lang="en-IN" smtClean="0"/>
              <a:t>‹#›</a:t>
            </a:fld>
            <a:endParaRPr lang="en-IN"/>
          </a:p>
        </p:txBody>
      </p:sp>
    </p:spTree>
    <p:extLst>
      <p:ext uri="{BB962C8B-B14F-4D97-AF65-F5344CB8AC3E}">
        <p14:creationId xmlns:p14="http://schemas.microsoft.com/office/powerpoint/2010/main" val="142011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7EFBAA-7423-13AA-D53E-8E4E706EA6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A6FECA-927F-E437-B5D7-DAC9527FDA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7B2715-413F-ED65-7948-1326B1CD922C}"/>
              </a:ext>
            </a:extLst>
          </p:cNvPr>
          <p:cNvSpPr>
            <a:spLocks noGrp="1"/>
          </p:cNvSpPr>
          <p:nvPr>
            <p:ph type="dt" sz="half" idx="10"/>
          </p:nvPr>
        </p:nvSpPr>
        <p:spPr/>
        <p:txBody>
          <a:bodyPr/>
          <a:lstStyle/>
          <a:p>
            <a:fld id="{1760909D-DD8F-444D-86CF-63345CA0F94F}" type="datetimeFigureOut">
              <a:rPr lang="en-IN" smtClean="0"/>
              <a:t>01-11-2022</a:t>
            </a:fld>
            <a:endParaRPr lang="en-IN"/>
          </a:p>
        </p:txBody>
      </p:sp>
      <p:sp>
        <p:nvSpPr>
          <p:cNvPr id="5" name="Footer Placeholder 4">
            <a:extLst>
              <a:ext uri="{FF2B5EF4-FFF2-40B4-BE49-F238E27FC236}">
                <a16:creationId xmlns:a16="http://schemas.microsoft.com/office/drawing/2014/main" id="{FC357B64-B8D2-5B9B-D6DE-306806AB34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568852-9A7D-3DB7-4FBA-F3EFF6E1FA92}"/>
              </a:ext>
            </a:extLst>
          </p:cNvPr>
          <p:cNvSpPr>
            <a:spLocks noGrp="1"/>
          </p:cNvSpPr>
          <p:nvPr>
            <p:ph type="sldNum" sz="quarter" idx="12"/>
          </p:nvPr>
        </p:nvSpPr>
        <p:spPr/>
        <p:txBody>
          <a:bodyPr/>
          <a:lstStyle/>
          <a:p>
            <a:fld id="{50206AAE-3B0D-47B5-97D2-7C5B7DBCC7E7}" type="slidenum">
              <a:rPr lang="en-IN" smtClean="0"/>
              <a:t>‹#›</a:t>
            </a:fld>
            <a:endParaRPr lang="en-IN"/>
          </a:p>
        </p:txBody>
      </p:sp>
    </p:spTree>
    <p:extLst>
      <p:ext uri="{BB962C8B-B14F-4D97-AF65-F5344CB8AC3E}">
        <p14:creationId xmlns:p14="http://schemas.microsoft.com/office/powerpoint/2010/main" val="1631595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E6919-B42A-8DF0-F542-6F45E41832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A74A57-460A-37AF-F965-DC1DE634D9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185AB6-1DF8-1D09-1C1F-2C6B2F72E539}"/>
              </a:ext>
            </a:extLst>
          </p:cNvPr>
          <p:cNvSpPr>
            <a:spLocks noGrp="1"/>
          </p:cNvSpPr>
          <p:nvPr>
            <p:ph type="dt" sz="half" idx="10"/>
          </p:nvPr>
        </p:nvSpPr>
        <p:spPr/>
        <p:txBody>
          <a:bodyPr/>
          <a:lstStyle/>
          <a:p>
            <a:fld id="{1760909D-DD8F-444D-86CF-63345CA0F94F}" type="datetimeFigureOut">
              <a:rPr lang="en-IN" smtClean="0"/>
              <a:t>01-11-2022</a:t>
            </a:fld>
            <a:endParaRPr lang="en-IN"/>
          </a:p>
        </p:txBody>
      </p:sp>
      <p:sp>
        <p:nvSpPr>
          <p:cNvPr id="5" name="Footer Placeholder 4">
            <a:extLst>
              <a:ext uri="{FF2B5EF4-FFF2-40B4-BE49-F238E27FC236}">
                <a16:creationId xmlns:a16="http://schemas.microsoft.com/office/drawing/2014/main" id="{6F33417F-047F-3339-F1A5-BCAE0B7B4C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0E8C74-3918-7C75-BFCE-952C415D8190}"/>
              </a:ext>
            </a:extLst>
          </p:cNvPr>
          <p:cNvSpPr>
            <a:spLocks noGrp="1"/>
          </p:cNvSpPr>
          <p:nvPr>
            <p:ph type="sldNum" sz="quarter" idx="12"/>
          </p:nvPr>
        </p:nvSpPr>
        <p:spPr/>
        <p:txBody>
          <a:bodyPr/>
          <a:lstStyle/>
          <a:p>
            <a:fld id="{50206AAE-3B0D-47B5-97D2-7C5B7DBCC7E7}" type="slidenum">
              <a:rPr lang="en-IN" smtClean="0"/>
              <a:t>‹#›</a:t>
            </a:fld>
            <a:endParaRPr lang="en-IN"/>
          </a:p>
        </p:txBody>
      </p:sp>
    </p:spTree>
    <p:extLst>
      <p:ext uri="{BB962C8B-B14F-4D97-AF65-F5344CB8AC3E}">
        <p14:creationId xmlns:p14="http://schemas.microsoft.com/office/powerpoint/2010/main" val="225432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FC9F1-3EEB-7FE4-564C-FBC22F2061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34B8D6-AB3A-EA9F-8E71-9F5328C636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161B59-8CD4-2D71-56AB-D1C3EE589D9B}"/>
              </a:ext>
            </a:extLst>
          </p:cNvPr>
          <p:cNvSpPr>
            <a:spLocks noGrp="1"/>
          </p:cNvSpPr>
          <p:nvPr>
            <p:ph type="dt" sz="half" idx="10"/>
          </p:nvPr>
        </p:nvSpPr>
        <p:spPr/>
        <p:txBody>
          <a:bodyPr/>
          <a:lstStyle/>
          <a:p>
            <a:fld id="{1760909D-DD8F-444D-86CF-63345CA0F94F}" type="datetimeFigureOut">
              <a:rPr lang="en-IN" smtClean="0"/>
              <a:t>01-11-2022</a:t>
            </a:fld>
            <a:endParaRPr lang="en-IN"/>
          </a:p>
        </p:txBody>
      </p:sp>
      <p:sp>
        <p:nvSpPr>
          <p:cNvPr id="5" name="Footer Placeholder 4">
            <a:extLst>
              <a:ext uri="{FF2B5EF4-FFF2-40B4-BE49-F238E27FC236}">
                <a16:creationId xmlns:a16="http://schemas.microsoft.com/office/drawing/2014/main" id="{BC34E7C9-04D1-4097-2547-9A81769F75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22B905-A8E7-5A4B-BA1C-DC7801C38F80}"/>
              </a:ext>
            </a:extLst>
          </p:cNvPr>
          <p:cNvSpPr>
            <a:spLocks noGrp="1"/>
          </p:cNvSpPr>
          <p:nvPr>
            <p:ph type="sldNum" sz="quarter" idx="12"/>
          </p:nvPr>
        </p:nvSpPr>
        <p:spPr/>
        <p:txBody>
          <a:bodyPr/>
          <a:lstStyle/>
          <a:p>
            <a:fld id="{50206AAE-3B0D-47B5-97D2-7C5B7DBCC7E7}" type="slidenum">
              <a:rPr lang="en-IN" smtClean="0"/>
              <a:t>‹#›</a:t>
            </a:fld>
            <a:endParaRPr lang="en-IN"/>
          </a:p>
        </p:txBody>
      </p:sp>
    </p:spTree>
    <p:extLst>
      <p:ext uri="{BB962C8B-B14F-4D97-AF65-F5344CB8AC3E}">
        <p14:creationId xmlns:p14="http://schemas.microsoft.com/office/powerpoint/2010/main" val="3950739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EFAE3-D532-204F-958A-D4C473DA27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E3B6F9-E025-5882-C692-770CF8850D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1FC71F-F325-D843-F5CC-1DCF7D257A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634C-54E3-167E-8DB7-240D30CD44F4}"/>
              </a:ext>
            </a:extLst>
          </p:cNvPr>
          <p:cNvSpPr>
            <a:spLocks noGrp="1"/>
          </p:cNvSpPr>
          <p:nvPr>
            <p:ph type="dt" sz="half" idx="10"/>
          </p:nvPr>
        </p:nvSpPr>
        <p:spPr/>
        <p:txBody>
          <a:bodyPr/>
          <a:lstStyle/>
          <a:p>
            <a:fld id="{1760909D-DD8F-444D-86CF-63345CA0F94F}" type="datetimeFigureOut">
              <a:rPr lang="en-IN" smtClean="0"/>
              <a:t>01-11-2022</a:t>
            </a:fld>
            <a:endParaRPr lang="en-IN"/>
          </a:p>
        </p:txBody>
      </p:sp>
      <p:sp>
        <p:nvSpPr>
          <p:cNvPr id="6" name="Footer Placeholder 5">
            <a:extLst>
              <a:ext uri="{FF2B5EF4-FFF2-40B4-BE49-F238E27FC236}">
                <a16:creationId xmlns:a16="http://schemas.microsoft.com/office/drawing/2014/main" id="{813193A6-49C4-6526-57EA-CD4822E793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D89B71-12B4-DC94-E9F5-7A2D9B7617FF}"/>
              </a:ext>
            </a:extLst>
          </p:cNvPr>
          <p:cNvSpPr>
            <a:spLocks noGrp="1"/>
          </p:cNvSpPr>
          <p:nvPr>
            <p:ph type="sldNum" sz="quarter" idx="12"/>
          </p:nvPr>
        </p:nvSpPr>
        <p:spPr/>
        <p:txBody>
          <a:bodyPr/>
          <a:lstStyle/>
          <a:p>
            <a:fld id="{50206AAE-3B0D-47B5-97D2-7C5B7DBCC7E7}" type="slidenum">
              <a:rPr lang="en-IN" smtClean="0"/>
              <a:t>‹#›</a:t>
            </a:fld>
            <a:endParaRPr lang="en-IN"/>
          </a:p>
        </p:txBody>
      </p:sp>
    </p:spTree>
    <p:extLst>
      <p:ext uri="{BB962C8B-B14F-4D97-AF65-F5344CB8AC3E}">
        <p14:creationId xmlns:p14="http://schemas.microsoft.com/office/powerpoint/2010/main" val="3941058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5FCD7-443F-7DF7-66CB-528A289549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C6DCE5-7B6B-1A5E-A406-0A4E352E8C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BF1A0E-D9F2-7C58-1E80-11F84BD4CD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892DA6-94B1-F9C3-DB92-C40980A69B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4F289F-896E-710E-CED5-2CE4C4917C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5205FB-85A6-31A2-9FD4-B8409F72DAAB}"/>
              </a:ext>
            </a:extLst>
          </p:cNvPr>
          <p:cNvSpPr>
            <a:spLocks noGrp="1"/>
          </p:cNvSpPr>
          <p:nvPr>
            <p:ph type="dt" sz="half" idx="10"/>
          </p:nvPr>
        </p:nvSpPr>
        <p:spPr/>
        <p:txBody>
          <a:bodyPr/>
          <a:lstStyle/>
          <a:p>
            <a:fld id="{1760909D-DD8F-444D-86CF-63345CA0F94F}" type="datetimeFigureOut">
              <a:rPr lang="en-IN" smtClean="0"/>
              <a:t>01-11-2022</a:t>
            </a:fld>
            <a:endParaRPr lang="en-IN"/>
          </a:p>
        </p:txBody>
      </p:sp>
      <p:sp>
        <p:nvSpPr>
          <p:cNvPr id="8" name="Footer Placeholder 7">
            <a:extLst>
              <a:ext uri="{FF2B5EF4-FFF2-40B4-BE49-F238E27FC236}">
                <a16:creationId xmlns:a16="http://schemas.microsoft.com/office/drawing/2014/main" id="{60A73B23-DC22-4BCE-0EA5-FFA5D7600A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BD4EE71-056C-7C3D-F387-67C93DCE12EF}"/>
              </a:ext>
            </a:extLst>
          </p:cNvPr>
          <p:cNvSpPr>
            <a:spLocks noGrp="1"/>
          </p:cNvSpPr>
          <p:nvPr>
            <p:ph type="sldNum" sz="quarter" idx="12"/>
          </p:nvPr>
        </p:nvSpPr>
        <p:spPr/>
        <p:txBody>
          <a:bodyPr/>
          <a:lstStyle/>
          <a:p>
            <a:fld id="{50206AAE-3B0D-47B5-97D2-7C5B7DBCC7E7}" type="slidenum">
              <a:rPr lang="en-IN" smtClean="0"/>
              <a:t>‹#›</a:t>
            </a:fld>
            <a:endParaRPr lang="en-IN"/>
          </a:p>
        </p:txBody>
      </p:sp>
    </p:spTree>
    <p:extLst>
      <p:ext uri="{BB962C8B-B14F-4D97-AF65-F5344CB8AC3E}">
        <p14:creationId xmlns:p14="http://schemas.microsoft.com/office/powerpoint/2010/main" val="442761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EFB2-F4BE-B756-2712-A5EA24F5D9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784063F-14D9-B6A3-2400-017118181F40}"/>
              </a:ext>
            </a:extLst>
          </p:cNvPr>
          <p:cNvSpPr>
            <a:spLocks noGrp="1"/>
          </p:cNvSpPr>
          <p:nvPr>
            <p:ph type="dt" sz="half" idx="10"/>
          </p:nvPr>
        </p:nvSpPr>
        <p:spPr/>
        <p:txBody>
          <a:bodyPr/>
          <a:lstStyle/>
          <a:p>
            <a:fld id="{1760909D-DD8F-444D-86CF-63345CA0F94F}" type="datetimeFigureOut">
              <a:rPr lang="en-IN" smtClean="0"/>
              <a:t>01-11-2022</a:t>
            </a:fld>
            <a:endParaRPr lang="en-IN"/>
          </a:p>
        </p:txBody>
      </p:sp>
      <p:sp>
        <p:nvSpPr>
          <p:cNvPr id="4" name="Footer Placeholder 3">
            <a:extLst>
              <a:ext uri="{FF2B5EF4-FFF2-40B4-BE49-F238E27FC236}">
                <a16:creationId xmlns:a16="http://schemas.microsoft.com/office/drawing/2014/main" id="{852037FD-7E13-C1E5-EDD1-F613A6D358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57FAB0-5118-4FB2-5718-B5F472A99813}"/>
              </a:ext>
            </a:extLst>
          </p:cNvPr>
          <p:cNvSpPr>
            <a:spLocks noGrp="1"/>
          </p:cNvSpPr>
          <p:nvPr>
            <p:ph type="sldNum" sz="quarter" idx="12"/>
          </p:nvPr>
        </p:nvSpPr>
        <p:spPr/>
        <p:txBody>
          <a:bodyPr/>
          <a:lstStyle/>
          <a:p>
            <a:fld id="{50206AAE-3B0D-47B5-97D2-7C5B7DBCC7E7}" type="slidenum">
              <a:rPr lang="en-IN" smtClean="0"/>
              <a:t>‹#›</a:t>
            </a:fld>
            <a:endParaRPr lang="en-IN"/>
          </a:p>
        </p:txBody>
      </p:sp>
    </p:spTree>
    <p:extLst>
      <p:ext uri="{BB962C8B-B14F-4D97-AF65-F5344CB8AC3E}">
        <p14:creationId xmlns:p14="http://schemas.microsoft.com/office/powerpoint/2010/main" val="3890352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846728-356B-A8EE-708C-09A9857578F9}"/>
              </a:ext>
            </a:extLst>
          </p:cNvPr>
          <p:cNvSpPr>
            <a:spLocks noGrp="1"/>
          </p:cNvSpPr>
          <p:nvPr>
            <p:ph type="dt" sz="half" idx="10"/>
          </p:nvPr>
        </p:nvSpPr>
        <p:spPr/>
        <p:txBody>
          <a:bodyPr/>
          <a:lstStyle/>
          <a:p>
            <a:fld id="{1760909D-DD8F-444D-86CF-63345CA0F94F}" type="datetimeFigureOut">
              <a:rPr lang="en-IN" smtClean="0"/>
              <a:t>01-11-2022</a:t>
            </a:fld>
            <a:endParaRPr lang="en-IN"/>
          </a:p>
        </p:txBody>
      </p:sp>
      <p:sp>
        <p:nvSpPr>
          <p:cNvPr id="3" name="Footer Placeholder 2">
            <a:extLst>
              <a:ext uri="{FF2B5EF4-FFF2-40B4-BE49-F238E27FC236}">
                <a16:creationId xmlns:a16="http://schemas.microsoft.com/office/drawing/2014/main" id="{873BBB1D-E300-6834-EC57-65ED7909397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31E0824-AA8D-C035-A234-90DC754E547F}"/>
              </a:ext>
            </a:extLst>
          </p:cNvPr>
          <p:cNvSpPr>
            <a:spLocks noGrp="1"/>
          </p:cNvSpPr>
          <p:nvPr>
            <p:ph type="sldNum" sz="quarter" idx="12"/>
          </p:nvPr>
        </p:nvSpPr>
        <p:spPr/>
        <p:txBody>
          <a:bodyPr/>
          <a:lstStyle/>
          <a:p>
            <a:fld id="{50206AAE-3B0D-47B5-97D2-7C5B7DBCC7E7}" type="slidenum">
              <a:rPr lang="en-IN" smtClean="0"/>
              <a:t>‹#›</a:t>
            </a:fld>
            <a:endParaRPr lang="en-IN"/>
          </a:p>
        </p:txBody>
      </p:sp>
    </p:spTree>
    <p:extLst>
      <p:ext uri="{BB962C8B-B14F-4D97-AF65-F5344CB8AC3E}">
        <p14:creationId xmlns:p14="http://schemas.microsoft.com/office/powerpoint/2010/main" val="424528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8F97-8D90-7F70-3D6D-778FC00C98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49DB9E-8FCC-135D-A3A7-260A6573E1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4656803-1929-1131-4CDE-C0A4A4496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6B7E4E-2962-E9EA-71AE-45432A597213}"/>
              </a:ext>
            </a:extLst>
          </p:cNvPr>
          <p:cNvSpPr>
            <a:spLocks noGrp="1"/>
          </p:cNvSpPr>
          <p:nvPr>
            <p:ph type="dt" sz="half" idx="10"/>
          </p:nvPr>
        </p:nvSpPr>
        <p:spPr/>
        <p:txBody>
          <a:bodyPr/>
          <a:lstStyle/>
          <a:p>
            <a:fld id="{1760909D-DD8F-444D-86CF-63345CA0F94F}" type="datetimeFigureOut">
              <a:rPr lang="en-IN" smtClean="0"/>
              <a:t>01-11-2022</a:t>
            </a:fld>
            <a:endParaRPr lang="en-IN"/>
          </a:p>
        </p:txBody>
      </p:sp>
      <p:sp>
        <p:nvSpPr>
          <p:cNvPr id="6" name="Footer Placeholder 5">
            <a:extLst>
              <a:ext uri="{FF2B5EF4-FFF2-40B4-BE49-F238E27FC236}">
                <a16:creationId xmlns:a16="http://schemas.microsoft.com/office/drawing/2014/main" id="{E6CF40B5-598E-37B3-488F-E816B50DB8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4530C2-7CC9-2EFF-F052-71644BE1F15F}"/>
              </a:ext>
            </a:extLst>
          </p:cNvPr>
          <p:cNvSpPr>
            <a:spLocks noGrp="1"/>
          </p:cNvSpPr>
          <p:nvPr>
            <p:ph type="sldNum" sz="quarter" idx="12"/>
          </p:nvPr>
        </p:nvSpPr>
        <p:spPr/>
        <p:txBody>
          <a:bodyPr/>
          <a:lstStyle/>
          <a:p>
            <a:fld id="{50206AAE-3B0D-47B5-97D2-7C5B7DBCC7E7}" type="slidenum">
              <a:rPr lang="en-IN" smtClean="0"/>
              <a:t>‹#›</a:t>
            </a:fld>
            <a:endParaRPr lang="en-IN"/>
          </a:p>
        </p:txBody>
      </p:sp>
    </p:spTree>
    <p:extLst>
      <p:ext uri="{BB962C8B-B14F-4D97-AF65-F5344CB8AC3E}">
        <p14:creationId xmlns:p14="http://schemas.microsoft.com/office/powerpoint/2010/main" val="3643874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7A2C-BAA3-8A58-DEAF-416F794EBF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253ACB-39DB-5C86-598C-CFD980C20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2B1D5F-3E16-512F-C955-16B2B79963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C0E28C-82ED-B019-3B14-DFEA2DC3B69D}"/>
              </a:ext>
            </a:extLst>
          </p:cNvPr>
          <p:cNvSpPr>
            <a:spLocks noGrp="1"/>
          </p:cNvSpPr>
          <p:nvPr>
            <p:ph type="dt" sz="half" idx="10"/>
          </p:nvPr>
        </p:nvSpPr>
        <p:spPr/>
        <p:txBody>
          <a:bodyPr/>
          <a:lstStyle/>
          <a:p>
            <a:fld id="{1760909D-DD8F-444D-86CF-63345CA0F94F}" type="datetimeFigureOut">
              <a:rPr lang="en-IN" smtClean="0"/>
              <a:t>01-11-2022</a:t>
            </a:fld>
            <a:endParaRPr lang="en-IN"/>
          </a:p>
        </p:txBody>
      </p:sp>
      <p:sp>
        <p:nvSpPr>
          <p:cNvPr id="6" name="Footer Placeholder 5">
            <a:extLst>
              <a:ext uri="{FF2B5EF4-FFF2-40B4-BE49-F238E27FC236}">
                <a16:creationId xmlns:a16="http://schemas.microsoft.com/office/drawing/2014/main" id="{809FD324-5E21-66DA-F7D2-D4F4575F60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5255E3-91B2-8FDF-2F29-5DC6A8DDB357}"/>
              </a:ext>
            </a:extLst>
          </p:cNvPr>
          <p:cNvSpPr>
            <a:spLocks noGrp="1"/>
          </p:cNvSpPr>
          <p:nvPr>
            <p:ph type="sldNum" sz="quarter" idx="12"/>
          </p:nvPr>
        </p:nvSpPr>
        <p:spPr/>
        <p:txBody>
          <a:bodyPr/>
          <a:lstStyle/>
          <a:p>
            <a:fld id="{50206AAE-3B0D-47B5-97D2-7C5B7DBCC7E7}" type="slidenum">
              <a:rPr lang="en-IN" smtClean="0"/>
              <a:t>‹#›</a:t>
            </a:fld>
            <a:endParaRPr lang="en-IN"/>
          </a:p>
        </p:txBody>
      </p:sp>
    </p:spTree>
    <p:extLst>
      <p:ext uri="{BB962C8B-B14F-4D97-AF65-F5344CB8AC3E}">
        <p14:creationId xmlns:p14="http://schemas.microsoft.com/office/powerpoint/2010/main" val="2186121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7297FD-CE50-F32A-FB9B-373D176861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940A4E-A639-2C92-E097-2D9F967C17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D87E02-CE87-CF54-EACC-54C2B13C91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0909D-DD8F-444D-86CF-63345CA0F94F}" type="datetimeFigureOut">
              <a:rPr lang="en-IN" smtClean="0"/>
              <a:t>01-11-2022</a:t>
            </a:fld>
            <a:endParaRPr lang="en-IN"/>
          </a:p>
        </p:txBody>
      </p:sp>
      <p:sp>
        <p:nvSpPr>
          <p:cNvPr id="5" name="Footer Placeholder 4">
            <a:extLst>
              <a:ext uri="{FF2B5EF4-FFF2-40B4-BE49-F238E27FC236}">
                <a16:creationId xmlns:a16="http://schemas.microsoft.com/office/drawing/2014/main" id="{2A0D13AA-48FA-CD18-4DE6-EEFEB5457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8DA7BD4-38E0-8F45-3BA3-EE4246D47A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06AAE-3B0D-47B5-97D2-7C5B7DBCC7E7}" type="slidenum">
              <a:rPr lang="en-IN" smtClean="0"/>
              <a:t>‹#›</a:t>
            </a:fld>
            <a:endParaRPr lang="en-IN"/>
          </a:p>
        </p:txBody>
      </p:sp>
    </p:spTree>
    <p:extLst>
      <p:ext uri="{BB962C8B-B14F-4D97-AF65-F5344CB8AC3E}">
        <p14:creationId xmlns:p14="http://schemas.microsoft.com/office/powerpoint/2010/main" val="137403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884C7-96DC-B5A6-10E8-E13D94AB519D}"/>
              </a:ext>
            </a:extLst>
          </p:cNvPr>
          <p:cNvSpPr>
            <a:spLocks noGrp="1"/>
          </p:cNvSpPr>
          <p:nvPr>
            <p:ph type="ctrTitle"/>
          </p:nvPr>
        </p:nvSpPr>
        <p:spPr/>
        <p:txBody>
          <a:bodyPr>
            <a:normAutofit/>
          </a:bodyPr>
          <a:lstStyle/>
          <a:p>
            <a:r>
              <a:rPr lang="en-IN" dirty="0"/>
              <a:t>Research Paper I – Thesis</a:t>
            </a:r>
            <a:br>
              <a:rPr lang="en-IN" dirty="0"/>
            </a:br>
            <a:r>
              <a:rPr lang="en-US" sz="2800" dirty="0"/>
              <a:t> Pennsylvania State University Schreyer Honors College</a:t>
            </a:r>
            <a:br>
              <a:rPr lang="en-IN" dirty="0"/>
            </a:br>
            <a:endParaRPr lang="en-IN" dirty="0"/>
          </a:p>
        </p:txBody>
      </p:sp>
      <p:sp>
        <p:nvSpPr>
          <p:cNvPr id="3" name="Subtitle 2">
            <a:extLst>
              <a:ext uri="{FF2B5EF4-FFF2-40B4-BE49-F238E27FC236}">
                <a16:creationId xmlns:a16="http://schemas.microsoft.com/office/drawing/2014/main" id="{49CC5DBA-C257-7288-FB2F-F002B5B51169}"/>
              </a:ext>
            </a:extLst>
          </p:cNvPr>
          <p:cNvSpPr>
            <a:spLocks noGrp="1"/>
          </p:cNvSpPr>
          <p:nvPr>
            <p:ph type="subTitle" idx="1"/>
          </p:nvPr>
        </p:nvSpPr>
        <p:spPr/>
        <p:txBody>
          <a:bodyPr>
            <a:normAutofit lnSpcReduction="10000"/>
          </a:bodyPr>
          <a:lstStyle/>
          <a:p>
            <a:r>
              <a:rPr lang="en-US" dirty="0"/>
              <a:t>COMMON TECHNICAL INDICATORS AND</a:t>
            </a:r>
          </a:p>
          <a:p>
            <a:r>
              <a:rPr lang="en-US" dirty="0"/>
              <a:t>THEIR IMPACT ON STOCK PRICES</a:t>
            </a:r>
          </a:p>
          <a:p>
            <a:endParaRPr lang="en-US" dirty="0"/>
          </a:p>
          <a:p>
            <a:r>
              <a:rPr lang="en-US" dirty="0"/>
              <a:t>RYAN YOUNG</a:t>
            </a:r>
            <a:endParaRPr lang="en-IN" dirty="0"/>
          </a:p>
        </p:txBody>
      </p:sp>
    </p:spTree>
    <p:extLst>
      <p:ext uri="{BB962C8B-B14F-4D97-AF65-F5344CB8AC3E}">
        <p14:creationId xmlns:p14="http://schemas.microsoft.com/office/powerpoint/2010/main" val="358408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70DA-4704-B87A-F917-8EF3681AFB5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FB413DD-69BB-5672-112A-E92F0A1DBBF5}"/>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BACD6BA0-4D82-2709-B10A-1946336219F6}"/>
              </a:ext>
            </a:extLst>
          </p:cNvPr>
          <p:cNvPicPr>
            <a:picLocks noChangeAspect="1"/>
          </p:cNvPicPr>
          <p:nvPr/>
        </p:nvPicPr>
        <p:blipFill>
          <a:blip r:embed="rId2"/>
          <a:stretch>
            <a:fillRect/>
          </a:stretch>
        </p:blipFill>
        <p:spPr>
          <a:xfrm>
            <a:off x="384965" y="637785"/>
            <a:ext cx="11422069" cy="5582429"/>
          </a:xfrm>
          <a:prstGeom prst="rect">
            <a:avLst/>
          </a:prstGeom>
        </p:spPr>
      </p:pic>
    </p:spTree>
    <p:extLst>
      <p:ext uri="{BB962C8B-B14F-4D97-AF65-F5344CB8AC3E}">
        <p14:creationId xmlns:p14="http://schemas.microsoft.com/office/powerpoint/2010/main" val="1781234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33351-469B-D24D-6B65-F0A79EB7969A}"/>
              </a:ext>
            </a:extLst>
          </p:cNvPr>
          <p:cNvSpPr>
            <a:spLocks noGrp="1"/>
          </p:cNvSpPr>
          <p:nvPr>
            <p:ph type="title"/>
          </p:nvPr>
        </p:nvSpPr>
        <p:spPr/>
        <p:txBody>
          <a:bodyPr/>
          <a:lstStyle/>
          <a:p>
            <a:pPr algn="ctr"/>
            <a:r>
              <a:rPr lang="en-IN" dirty="0"/>
              <a:t>Research Paper II - IJEAST</a:t>
            </a:r>
          </a:p>
        </p:txBody>
      </p:sp>
      <p:sp>
        <p:nvSpPr>
          <p:cNvPr id="3" name="Content Placeholder 2">
            <a:extLst>
              <a:ext uri="{FF2B5EF4-FFF2-40B4-BE49-F238E27FC236}">
                <a16:creationId xmlns:a16="http://schemas.microsoft.com/office/drawing/2014/main" id="{787253F3-8A6C-C334-6A1A-6A438B7FDC66}"/>
              </a:ext>
            </a:extLst>
          </p:cNvPr>
          <p:cNvSpPr>
            <a:spLocks noGrp="1"/>
          </p:cNvSpPr>
          <p:nvPr>
            <p:ph idx="1"/>
          </p:nvPr>
        </p:nvSpPr>
        <p:spPr/>
        <p:txBody>
          <a:bodyPr/>
          <a:lstStyle/>
          <a:p>
            <a:pPr marL="0" indent="0" algn="ctr">
              <a:buNone/>
            </a:pPr>
            <a:r>
              <a:rPr lang="en-US" dirty="0"/>
              <a:t>LITERATURE SURVEY ON STOCK PRICE PREDICTION USING MACHINE LEARNING </a:t>
            </a:r>
          </a:p>
          <a:p>
            <a:pPr marL="0" indent="0" algn="ctr">
              <a:buNone/>
            </a:pPr>
            <a:endParaRPr lang="en-US" dirty="0"/>
          </a:p>
          <a:p>
            <a:pPr marL="0" indent="0" algn="ctr">
              <a:buNone/>
            </a:pPr>
            <a:r>
              <a:rPr lang="en-IN" dirty="0"/>
              <a:t>Anusha J </a:t>
            </a:r>
            <a:r>
              <a:rPr lang="en-IN" dirty="0" err="1"/>
              <a:t>Adhikar</a:t>
            </a:r>
            <a:endParaRPr lang="en-US" dirty="0"/>
          </a:p>
          <a:p>
            <a:pPr marL="0" indent="0" algn="ctr">
              <a:buNone/>
            </a:pPr>
            <a:r>
              <a:rPr lang="en-IN" dirty="0" err="1"/>
              <a:t>Charitha</a:t>
            </a:r>
            <a:r>
              <a:rPr lang="en-IN" dirty="0"/>
              <a:t> G </a:t>
            </a:r>
            <a:endParaRPr lang="en-US" dirty="0"/>
          </a:p>
          <a:p>
            <a:pPr marL="0" indent="0" algn="ctr">
              <a:buNone/>
            </a:pPr>
            <a:r>
              <a:rPr lang="en-IN" dirty="0" err="1"/>
              <a:t>Apeksha</a:t>
            </a:r>
            <a:r>
              <a:rPr lang="en-IN" dirty="0"/>
              <a:t> K Jadhav</a:t>
            </a:r>
            <a:endParaRPr lang="en-US" dirty="0"/>
          </a:p>
          <a:p>
            <a:pPr marL="0" indent="0" algn="ctr">
              <a:buNone/>
            </a:pPr>
            <a:r>
              <a:rPr lang="en-IN" dirty="0"/>
              <a:t>Karishma KH</a:t>
            </a:r>
            <a:endParaRPr lang="en-US" dirty="0"/>
          </a:p>
          <a:p>
            <a:pPr marL="0" indent="0" algn="ctr">
              <a:buNone/>
            </a:pPr>
            <a:r>
              <a:rPr lang="en-IN" dirty="0"/>
              <a:t>Mrs. </a:t>
            </a:r>
            <a:r>
              <a:rPr lang="en-IN" dirty="0" err="1"/>
              <a:t>Supriya</a:t>
            </a:r>
            <a:r>
              <a:rPr lang="en-IN" dirty="0"/>
              <a:t> HS </a:t>
            </a:r>
          </a:p>
        </p:txBody>
      </p:sp>
    </p:spTree>
    <p:extLst>
      <p:ext uri="{BB962C8B-B14F-4D97-AF65-F5344CB8AC3E}">
        <p14:creationId xmlns:p14="http://schemas.microsoft.com/office/powerpoint/2010/main" val="701349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E29B-04A0-12AA-E633-362339B791CA}"/>
              </a:ext>
            </a:extLst>
          </p:cNvPr>
          <p:cNvSpPr>
            <a:spLocks noGrp="1"/>
          </p:cNvSpPr>
          <p:nvPr>
            <p:ph type="title"/>
          </p:nvPr>
        </p:nvSpPr>
        <p:spPr>
          <a:xfrm>
            <a:off x="838200" y="2766218"/>
            <a:ext cx="10515600" cy="1325563"/>
          </a:xfrm>
        </p:spPr>
        <p:txBody>
          <a:bodyPr>
            <a:normAutofit fontScale="90000"/>
          </a:bodyPr>
          <a:lstStyle/>
          <a:p>
            <a:r>
              <a:rPr lang="en-US" dirty="0"/>
              <a:t>This proposed system makes use of data taken from Yahoo finance, trained and tested. The LSTM RNN model used for the prediction is found out to be very effective and resembles the actual trend very well. The results obtained on the training dataset had a Mean Square Error of 0.00106 and a Root Mean Square Error of 0.03. The results on the testing data had a Mean Square Error of around 0.00875 and a Root Mean Square Error of around 0.09. The larger the dataset and more the frequency of training higher will be the accuracy that will be obtained.</a:t>
            </a:r>
            <a:endParaRPr lang="en-IN" dirty="0"/>
          </a:p>
        </p:txBody>
      </p:sp>
      <p:sp>
        <p:nvSpPr>
          <p:cNvPr id="3" name="Content Placeholder 2">
            <a:extLst>
              <a:ext uri="{FF2B5EF4-FFF2-40B4-BE49-F238E27FC236}">
                <a16:creationId xmlns:a16="http://schemas.microsoft.com/office/drawing/2014/main" id="{C4DD7432-BF15-BB4E-756C-2C3D6DAF42C0}"/>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92755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DCC8-1A77-9A6E-D83A-EE951CF633E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A2061FB-0FD8-7B0D-1D02-EF3997C71E01}"/>
              </a:ext>
            </a:extLst>
          </p:cNvPr>
          <p:cNvSpPr>
            <a:spLocks noGrp="1"/>
          </p:cNvSpPr>
          <p:nvPr>
            <p:ph idx="1"/>
          </p:nvPr>
        </p:nvSpPr>
        <p:spPr/>
        <p:txBody>
          <a:bodyPr/>
          <a:lstStyle/>
          <a:p>
            <a:endParaRPr lang="en-IN"/>
          </a:p>
        </p:txBody>
      </p:sp>
      <p:pic>
        <p:nvPicPr>
          <p:cNvPr id="1026" name="Picture 2" descr="What is Linear Regression? | Top 5 Types with Importants points">
            <a:extLst>
              <a:ext uri="{FF2B5EF4-FFF2-40B4-BE49-F238E27FC236}">
                <a16:creationId xmlns:a16="http://schemas.microsoft.com/office/drawing/2014/main" id="{F8FE02B8-4673-AB2B-2E6F-9F62903F8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1047750"/>
            <a:ext cx="857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23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D634-07A3-39FA-A1E1-1CFCF7AF730E}"/>
              </a:ext>
            </a:extLst>
          </p:cNvPr>
          <p:cNvSpPr>
            <a:spLocks noGrp="1"/>
          </p:cNvSpPr>
          <p:nvPr>
            <p:ph type="title"/>
          </p:nvPr>
        </p:nvSpPr>
        <p:spPr/>
        <p:txBody>
          <a:bodyPr/>
          <a:lstStyle/>
          <a:p>
            <a:pPr algn="ctr"/>
            <a:r>
              <a:rPr lang="en-IN" dirty="0"/>
              <a:t>Why use Linear Regression?</a:t>
            </a:r>
          </a:p>
        </p:txBody>
      </p:sp>
      <p:sp>
        <p:nvSpPr>
          <p:cNvPr id="3" name="Content Placeholder 2">
            <a:extLst>
              <a:ext uri="{FF2B5EF4-FFF2-40B4-BE49-F238E27FC236}">
                <a16:creationId xmlns:a16="http://schemas.microsoft.com/office/drawing/2014/main" id="{2721A151-7815-113E-A9BE-AFF3AF63A1B3}"/>
              </a:ext>
            </a:extLst>
          </p:cNvPr>
          <p:cNvSpPr>
            <a:spLocks noGrp="1"/>
          </p:cNvSpPr>
          <p:nvPr>
            <p:ph idx="1"/>
          </p:nvPr>
        </p:nvSpPr>
        <p:spPr/>
        <p:txBody>
          <a:bodyPr/>
          <a:lstStyle/>
          <a:p>
            <a:pPr algn="ctr"/>
            <a:r>
              <a:rPr lang="en-US" dirty="0"/>
              <a:t>Technicians and quant traders often work one system for a particular security or stock and find that the same parameters won't work on other securities or stocks. The beauty of linear regression is that the security's price and time period determine the system parameters. Use these tools and the rules defined above on various securities and time frames and you will be surprised by its universal nature.</a:t>
            </a:r>
            <a:endParaRPr lang="en-IN" dirty="0"/>
          </a:p>
        </p:txBody>
      </p:sp>
    </p:spTree>
    <p:extLst>
      <p:ext uri="{BB962C8B-B14F-4D97-AF65-F5344CB8AC3E}">
        <p14:creationId xmlns:p14="http://schemas.microsoft.com/office/powerpoint/2010/main" val="365512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E84F-367D-FB6D-9327-59A33C3F9C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39D309-217C-7046-39CE-F4775D18B289}"/>
              </a:ext>
            </a:extLst>
          </p:cNvPr>
          <p:cNvSpPr>
            <a:spLocks noGrp="1"/>
          </p:cNvSpPr>
          <p:nvPr>
            <p:ph idx="1"/>
          </p:nvPr>
        </p:nvSpPr>
        <p:spPr/>
        <p:txBody>
          <a:bodyPr>
            <a:normAutofit/>
          </a:bodyPr>
          <a:lstStyle/>
          <a:p>
            <a:pPr algn="ctr"/>
            <a:r>
              <a:rPr lang="en-US" sz="3500" dirty="0"/>
              <a:t>Linear regression performs the task to predict a dependent variable value (y) based on a given independent variable (x). So, this regression technique finds out a linear relationship between x (input) and y(output). Hence, the name is Linear Regression.</a:t>
            </a:r>
            <a:endParaRPr lang="en-IN" sz="3500" dirty="0"/>
          </a:p>
        </p:txBody>
      </p:sp>
    </p:spTree>
    <p:extLst>
      <p:ext uri="{BB962C8B-B14F-4D97-AF65-F5344CB8AC3E}">
        <p14:creationId xmlns:p14="http://schemas.microsoft.com/office/powerpoint/2010/main" val="1095745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C410731051FCB449BA2465E80A40E83" ma:contentTypeVersion="4" ma:contentTypeDescription="Create a new document." ma:contentTypeScope="" ma:versionID="c035154ce7eae48b0cabac6babc53faf">
  <xsd:schema xmlns:xsd="http://www.w3.org/2001/XMLSchema" xmlns:xs="http://www.w3.org/2001/XMLSchema" xmlns:p="http://schemas.microsoft.com/office/2006/metadata/properties" xmlns:ns3="43fb4071-be62-438f-a13d-61f54537eafd" targetNamespace="http://schemas.microsoft.com/office/2006/metadata/properties" ma:root="true" ma:fieldsID="9b3671b1d63118acd316d3b8c82ee6ff" ns3:_="">
    <xsd:import namespace="43fb4071-be62-438f-a13d-61f54537eaf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fb4071-be62-438f-a13d-61f54537ea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380CC0-A99D-4382-AE0F-04D82B5CB861}">
  <ds:schemaRefs>
    <ds:schemaRef ds:uri="http://schemas.microsoft.com/sharepoint/v3/contenttype/forms"/>
  </ds:schemaRefs>
</ds:datastoreItem>
</file>

<file path=customXml/itemProps2.xml><?xml version="1.0" encoding="utf-8"?>
<ds:datastoreItem xmlns:ds="http://schemas.openxmlformats.org/officeDocument/2006/customXml" ds:itemID="{00CCF0C6-B185-4671-8A0A-029C7C2A69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fb4071-be62-438f-a13d-61f54537ea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867B558-F348-4270-A26C-F6F1EA9607E9}">
  <ds:schemaRefs>
    <ds:schemaRef ds:uri="http://schemas.microsoft.com/office/2006/documentManagement/types"/>
    <ds:schemaRef ds:uri="http://www.w3.org/XML/1998/namespace"/>
    <ds:schemaRef ds:uri="http://purl.org/dc/dcmitype/"/>
    <ds:schemaRef ds:uri="http://schemas.microsoft.com/office/2006/metadata/properties"/>
    <ds:schemaRef ds:uri="http://schemas.microsoft.com/office/infopath/2007/PartnerControls"/>
    <ds:schemaRef ds:uri="http://purl.org/dc/elements/1.1/"/>
    <ds:schemaRef ds:uri="http://schemas.openxmlformats.org/package/2006/metadata/core-properties"/>
    <ds:schemaRef ds:uri="43fb4071-be62-438f-a13d-61f54537eafd"/>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22</TotalTime>
  <Words>285</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Research Paper I – Thesis  Pennsylvania State University Schreyer Honors College </vt:lpstr>
      <vt:lpstr>PowerPoint Presentation</vt:lpstr>
      <vt:lpstr>Research Paper II - IJEAST</vt:lpstr>
      <vt:lpstr>This proposed system makes use of data taken from Yahoo finance, trained and tested. The LSTM RNN model used for the prediction is found out to be very effective and resembles the actual trend very well. The results obtained on the training dataset had a Mean Square Error of 0.00106 and a Root Mean Square Error of 0.03. The results on the testing data had a Mean Square Error of around 0.00875 and a Root Mean Square Error of around 0.09. The larger the dataset and more the frequency of training higher will be the accuracy that will be obtained.</vt:lpstr>
      <vt:lpstr>PowerPoint Presentation</vt:lpstr>
      <vt:lpstr>Why use Linear Regression?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Paper I – Thesis  Pennsylvania State University Schreyer Honors College</dc:title>
  <dc:creator>Mohd Shoeb  Shaikh</dc:creator>
  <cp:lastModifiedBy>Mohd Shoeb  Shaikh</cp:lastModifiedBy>
  <cp:revision>2</cp:revision>
  <dcterms:created xsi:type="dcterms:W3CDTF">2022-10-14T08:11:48Z</dcterms:created>
  <dcterms:modified xsi:type="dcterms:W3CDTF">2022-11-01T10:32:48Z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0x010100AC410731051FCB449BA2465E80A40E83</vt:lpwstr>
  </property>
</Properties>
</file>