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6CF-F144-A148-A66B-AFEA5A60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43FB7-D9CC-DD47-A959-21F2B1C62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B61C-C2B2-9D45-B315-3307C9E7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7C98-9A90-3B48-8B64-590855B3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5BF1-4234-7F47-AA23-5F668156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4F0D-52DC-0043-AC93-73028A5E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C5BD0-3FD4-354F-A363-3FC8240A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52C3-E8FF-1046-8DD1-25F2847C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07CD-C9C6-4F43-A4EB-CD0B6271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1943-35AB-B945-B357-38F05D8E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C19AD-E9A3-104C-9914-06698052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65AC3-65AF-1144-A0A1-FE2E3E6E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38A-BF2A-144C-B1CB-13746089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DCDD-0E15-EE49-8CF5-349D8DBA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4088-4F9D-614C-8B0B-FAE9DD99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5698-CB83-8240-B57D-8B30AD09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811A-7730-FA49-AD25-98DAD06B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EA50-F1B5-9849-A049-8A44680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2D36-0981-4941-840A-E74137EC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9AA9-9B77-C049-89E5-FD34BFD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3503-9BEA-B848-8E51-B7F76EE8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2FAF-7D85-DD48-8C58-AC19655B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5855-EB44-6A44-AEC7-59C0831A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3F96-630B-834A-A258-6A11AD0D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CBE5-8002-6A46-9345-DB21DFC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94EB-AC74-4B49-918B-4B8F0BA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A084-F95B-7744-A8FE-5C28722B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628C-A6C9-D947-BBC5-BEEB95EA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70AC-B97C-5F41-82A9-5B12B4C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59E40-778C-CA46-BF4D-CE76F64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7C34-04FC-6B4A-A5FA-A8576FC1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7EA2-AED8-3449-9F8D-A5A24EBA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08D35-D42C-664C-9775-A47154C2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E5F1D-A37C-3047-81D6-1066229B7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BAB98-31BE-884E-AA3A-175D29882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9028-F8FD-7B4B-BEAE-C3041358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7924E-EE9E-C54F-B48F-5A2D992F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CA4F-B246-E84A-A143-A0DBAF9B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6E11A-4FD3-DC4B-8C9A-A861856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3E9-DB1F-CA42-AB99-1858CE6D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20CC4-0A10-A64B-A5BE-9C52690A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2088-3A68-B74A-95B7-375ED039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05469-1FAE-4A45-8406-0E87BBC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FF3CA-A5E4-A84C-BAF5-2DFAEFC6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55C5-2D2F-F34A-8A06-DEB3FF5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8021-DB10-804C-876E-0F74C436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A69A-6FAF-7446-A5CE-D1F2756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81ED-2D60-A641-A53F-D96CA7CD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49DB-8316-924E-AD86-C5A4DF66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56DC-501A-994A-B208-228CA3B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0C21B-8C72-5548-B6BE-B6324950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4321-EAED-D745-8A4B-71E23716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9BBA-2AED-F343-BE38-CC64228C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E47C2-4F94-0549-89F2-51742D7B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63FE-8C2F-B34D-B676-3E1A5A3F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34B3-5DEF-8943-99FC-315CFACE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AF07-1DDF-A74B-A176-08245E9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F944-6126-5C45-9147-77516CFE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B4D78-D948-2240-96CB-B0A36F09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42AA-D7A4-4C42-B6F2-4B5F589A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A422-5C66-584E-9721-470846F01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DD13-2AB8-CC4B-AB6C-680D0ABEF37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05ED-FAF6-DE4D-A1ED-1F037A03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A09E-65C8-B340-9B16-758C66714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7E3D-961C-394A-A430-4E75E817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A14B09-C5EE-574E-99E3-6AD7245A0919}"/>
              </a:ext>
            </a:extLst>
          </p:cNvPr>
          <p:cNvSpPr/>
          <p:nvPr/>
        </p:nvSpPr>
        <p:spPr>
          <a:xfrm>
            <a:off x="2660073" y="2277469"/>
            <a:ext cx="58664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9D66F-F541-4040-B377-329F1ADCB403}"/>
              </a:ext>
            </a:extLst>
          </p:cNvPr>
          <p:cNvSpPr/>
          <p:nvPr/>
        </p:nvSpPr>
        <p:spPr>
          <a:xfrm>
            <a:off x="7346987" y="1092529"/>
            <a:ext cx="287766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0" dirty="0">
                <a:ln>
                  <a:noFill/>
                </a:ln>
                <a:solidFill>
                  <a:srgbClr val="7030A0"/>
                </a:solidFill>
                <a:effectLst/>
                <a:latin typeface="Bradley Hand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US" sz="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Bradley Hand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Breon</dc:creator>
  <cp:lastModifiedBy>Scott Breon</cp:lastModifiedBy>
  <cp:revision>1</cp:revision>
  <dcterms:created xsi:type="dcterms:W3CDTF">2019-11-07T16:36:34Z</dcterms:created>
  <dcterms:modified xsi:type="dcterms:W3CDTF">2019-11-07T16:39:26Z</dcterms:modified>
</cp:coreProperties>
</file>