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5946-44E8-3144-A619-F0DA1020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D5BBA-A61E-E145-A992-F2F7F074A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2EAB-D07D-524D-BAE0-E427203B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CD5B-D9C6-A349-8A30-E92ECEDB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1E50-A409-4B48-9930-27A6F32B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62E0-5BAC-3242-A2D3-A964881A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EA39D-6EC3-9A41-837B-D076C4D59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2378-5704-F34F-A051-991E4E3B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7ADA-2050-A34D-95AD-9AF91393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5DE1B-497D-B94D-A0B9-DDB73F44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0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DE1C9-F324-9245-A9A8-7597CDFF7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B8895-7BA1-A84F-BD10-C4C939AF2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68B87-92F1-854F-8FB6-BE2E9FE6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6A67-4757-8740-84A7-83017989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1242B-1576-F748-9BCC-F4A84178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FB20-6F81-474D-B279-D276899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7BB2-5376-D44A-8CD7-5089B8DE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11A8-21C6-5F49-A6D0-D5D53546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535A-30B0-934E-9316-9EB9960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6F05C-78B5-6B40-B4DE-4E531287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9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1D4A-5CD1-004A-B40B-3218CA19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DF121-F741-5F44-BE2F-DC0BFF978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09457-AC76-AA4B-B304-1F402D82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141D-C267-7C41-A666-4C6A42B7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16D9-19FE-184E-8311-6D28F63E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4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7346-CB9E-994A-B77D-45B1F90E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9EB9-90AD-C143-B880-4D90FBE15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9A0AA-01EE-0F49-93B0-EAC98886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7B9D5-C4E5-6E49-97FB-CEBB4F0B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5EEC0-425E-F443-A07E-81BEBA83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3E472-6684-DF46-A03F-19D53A5F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29DC-BB92-B74A-811B-C9475CA0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78E9D-5767-6B44-8B57-F213696CE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3234F-53F1-2541-8E56-F55B66162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D3A6F-5981-CF42-B925-6D21F290D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A947C-A0D8-CE40-B5E1-81DDD5268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83997-EAF7-BD40-9C92-D482AAAF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A6BB0-175F-1547-BEDE-7CD23AFE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9C6CC-953A-384F-A3DD-B6FE693D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2C28-4DD9-4D4E-A25C-EBE923AA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3056F-7455-3140-9EEA-A37C6305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73997-0B9A-BC42-B3F9-309C5584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5CF69-5853-2142-A681-0351481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6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8F50C-BF23-594D-9B81-CEBF2EF0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E220D-8278-D348-BFF3-652DDD6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6854D-4CD5-C743-8AEA-6A44E94F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9992-D0D6-7B4F-AD07-7E2520BE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BE6D-31E6-D542-B6C1-8361F677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7EB37-5A02-8447-8035-881E9556D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93097-80DE-0743-84E3-DE348BBD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ADB51-EE9A-E145-983B-2DA64882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92DE9-EAAE-5D4E-86A1-E313B983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DCB3-2DF4-EC46-B69C-B4184168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BFCC7-7BCB-DE4E-A1E3-9D8F9B33B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7F2B7-E47A-5A41-B825-FABDDE47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05E2D-7F91-2E4E-9A49-9155F6D8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01AD7-5E4B-B245-B614-3D43DAF1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0C856-94A4-6545-92BE-95E7B710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AA2BF-61D1-C746-981B-93E10DEF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8D68-EC57-EB48-885F-B50CD2D1A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F7FF6-B1B7-584B-B1FB-089D7647F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BA95E-65D5-F540-985A-AABD31851B4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A67A-FC68-9247-BEB9-5B7FC378B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A2DA6-787D-734C-BA33-11BF239EF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0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393D70-E59E-BE4C-A9EC-10B00571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20" y="394193"/>
            <a:ext cx="5212050" cy="55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8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corebros55@gmail.com</dc:creator>
  <cp:lastModifiedBy>corebros55@gmail.com</cp:lastModifiedBy>
  <cp:revision>1</cp:revision>
  <dcterms:created xsi:type="dcterms:W3CDTF">2020-01-21T19:10:29Z</dcterms:created>
  <dcterms:modified xsi:type="dcterms:W3CDTF">2020-01-21T19:16:18Z</dcterms:modified>
</cp:coreProperties>
</file>