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57" r:id="rId6"/>
    <p:sldId id="263" r:id="rId7"/>
    <p:sldId id="276" r:id="rId8"/>
    <p:sldId id="262" r:id="rId9"/>
    <p:sldId id="278" r:id="rId10"/>
    <p:sldId id="281" r:id="rId11"/>
    <p:sldId id="282" r:id="rId12"/>
    <p:sldId id="283" r:id="rId13"/>
    <p:sldId id="284" r:id="rId14"/>
    <p:sldId id="266" r:id="rId15"/>
    <p:sldId id="267" r:id="rId16"/>
    <p:sldId id="268" r:id="rId17"/>
    <p:sldId id="269" r:id="rId18"/>
    <p:sldId id="273" r:id="rId19"/>
    <p:sldId id="274" r:id="rId20"/>
    <p:sldId id="270" r:id="rId21"/>
    <p:sldId id="271" r:id="rId22"/>
    <p:sldId id="275" r:id="rId2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4281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6856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84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12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1714092" algn="l" defTabSz="68563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056910" algn="l" defTabSz="68563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2399729" algn="l" defTabSz="68563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2742548" algn="l" defTabSz="68563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va-dsp.com/" TargetMode="External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va-dsp.com/" TargetMode="External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va-dsp.com/" TargetMode="External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eva-dsp.com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va-dsp.com/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va-dsp.com/" TargetMode="Externa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out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3609" y="404800"/>
            <a:ext cx="9310857" cy="54711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headline</a:t>
            </a:r>
            <a:endParaRPr lang="he-IL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474133" y="1191685"/>
            <a:ext cx="11184467" cy="518583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buSzPct val="92000"/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6211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Opening Slide woman orie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15087" y="4779020"/>
            <a:ext cx="7376845" cy="1051577"/>
          </a:xfrm>
        </p:spPr>
        <p:txBody>
          <a:bodyPr anchor="t" anchorCtr="0"/>
          <a:lstStyle>
            <a:lvl1pPr marL="0" indent="0" algn="l" rtl="0" eaLnBrk="0" fontAlgn="base" hangingPunct="0">
              <a:lnSpc>
                <a:spcPts val="4267"/>
              </a:lnSpc>
              <a:spcBef>
                <a:spcPct val="0"/>
              </a:spcBef>
              <a:spcAft>
                <a:spcPct val="0"/>
              </a:spcAft>
              <a:defRPr lang="en-ZA" sz="3733" b="1" kern="100" cap="none" spc="0" baseline="0" dirty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add headline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4790" y="6055162"/>
            <a:ext cx="7407676" cy="38803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33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subtitle here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8651871" y="6183596"/>
            <a:ext cx="2044701" cy="237067"/>
            <a:chOff x="7377178" y="4624997"/>
            <a:chExt cx="1533526" cy="177800"/>
          </a:xfrm>
        </p:grpSpPr>
        <p:sp>
          <p:nvSpPr>
            <p:cNvPr id="61" name="AutoShape 3">
              <a:hlinkClick r:id="rId3"/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377178" y="4629759"/>
              <a:ext cx="15303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2" name="Freeform 5">
              <a:hlinkClick r:id="rId3"/>
            </p:cNvPr>
            <p:cNvSpPr>
              <a:spLocks/>
            </p:cNvSpPr>
            <p:nvPr/>
          </p:nvSpPr>
          <p:spPr bwMode="auto">
            <a:xfrm>
              <a:off x="7377178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9 w 34"/>
                <a:gd name="T7" fmla="*/ 16 h 25"/>
                <a:gd name="T8" fmla="*/ 10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4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6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8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4" y="16"/>
                    <a:pt x="24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5" y="19"/>
                    <a:pt x="25" y="18"/>
                    <a:pt x="25" y="17"/>
                  </a:cubicBezTo>
                  <a:cubicBezTo>
                    <a:pt x="25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3" name="Freeform 6">
              <a:hlinkClick r:id="rId3"/>
            </p:cNvPr>
            <p:cNvSpPr>
              <a:spLocks/>
            </p:cNvSpPr>
            <p:nvPr/>
          </p:nvSpPr>
          <p:spPr bwMode="auto">
            <a:xfrm>
              <a:off x="7508941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8 w 34"/>
                <a:gd name="T7" fmla="*/ 16 h 25"/>
                <a:gd name="T8" fmla="*/ 9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3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5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7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9"/>
                    <a:pt x="9" y="20"/>
                  </a:cubicBezTo>
                  <a:cubicBezTo>
                    <a:pt x="10" y="20"/>
                    <a:pt x="10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6"/>
                    <a:pt x="23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8"/>
                    <a:pt x="25" y="17"/>
                  </a:cubicBezTo>
                  <a:cubicBezTo>
                    <a:pt x="25" y="16"/>
                    <a:pt x="25" y="15"/>
                    <a:pt x="25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7" y="25"/>
                    <a:pt x="7" y="25"/>
                    <a:pt x="7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4" name="Freeform 7">
              <a:hlinkClick r:id="rId3"/>
            </p:cNvPr>
            <p:cNvSpPr>
              <a:spLocks/>
            </p:cNvSpPr>
            <p:nvPr/>
          </p:nvSpPr>
          <p:spPr bwMode="auto">
            <a:xfrm>
              <a:off x="7637528" y="4661509"/>
              <a:ext cx="133350" cy="100013"/>
            </a:xfrm>
            <a:custGeom>
              <a:avLst/>
              <a:gdLst>
                <a:gd name="T0" fmla="*/ 0 w 35"/>
                <a:gd name="T1" fmla="*/ 0 h 25"/>
                <a:gd name="T2" fmla="*/ 5 w 35"/>
                <a:gd name="T3" fmla="*/ 0 h 25"/>
                <a:gd name="T4" fmla="*/ 9 w 35"/>
                <a:gd name="T5" fmla="*/ 15 h 25"/>
                <a:gd name="T6" fmla="*/ 9 w 35"/>
                <a:gd name="T7" fmla="*/ 16 h 25"/>
                <a:gd name="T8" fmla="*/ 10 w 35"/>
                <a:gd name="T9" fmla="*/ 20 h 25"/>
                <a:gd name="T10" fmla="*/ 11 w 35"/>
                <a:gd name="T11" fmla="*/ 16 h 25"/>
                <a:gd name="T12" fmla="*/ 11 w 35"/>
                <a:gd name="T13" fmla="*/ 15 h 25"/>
                <a:gd name="T14" fmla="*/ 15 w 35"/>
                <a:gd name="T15" fmla="*/ 0 h 25"/>
                <a:gd name="T16" fmla="*/ 20 w 35"/>
                <a:gd name="T17" fmla="*/ 0 h 25"/>
                <a:gd name="T18" fmla="*/ 23 w 35"/>
                <a:gd name="T19" fmla="*/ 15 h 25"/>
                <a:gd name="T20" fmla="*/ 24 w 35"/>
                <a:gd name="T21" fmla="*/ 16 h 25"/>
                <a:gd name="T22" fmla="*/ 25 w 35"/>
                <a:gd name="T23" fmla="*/ 19 h 25"/>
                <a:gd name="T24" fmla="*/ 25 w 35"/>
                <a:gd name="T25" fmla="*/ 19 h 25"/>
                <a:gd name="T26" fmla="*/ 26 w 35"/>
                <a:gd name="T27" fmla="*/ 17 h 25"/>
                <a:gd name="T28" fmla="*/ 26 w 35"/>
                <a:gd name="T29" fmla="*/ 15 h 25"/>
                <a:gd name="T30" fmla="*/ 30 w 35"/>
                <a:gd name="T31" fmla="*/ 0 h 25"/>
                <a:gd name="T32" fmla="*/ 35 w 35"/>
                <a:gd name="T33" fmla="*/ 0 h 25"/>
                <a:gd name="T34" fmla="*/ 27 w 35"/>
                <a:gd name="T35" fmla="*/ 25 h 25"/>
                <a:gd name="T36" fmla="*/ 22 w 35"/>
                <a:gd name="T37" fmla="*/ 25 h 25"/>
                <a:gd name="T38" fmla="*/ 18 w 35"/>
                <a:gd name="T39" fmla="*/ 10 h 25"/>
                <a:gd name="T40" fmla="*/ 18 w 35"/>
                <a:gd name="T41" fmla="*/ 7 h 25"/>
                <a:gd name="T42" fmla="*/ 17 w 35"/>
                <a:gd name="T43" fmla="*/ 6 h 25"/>
                <a:gd name="T44" fmla="*/ 17 w 35"/>
                <a:gd name="T45" fmla="*/ 6 h 25"/>
                <a:gd name="T46" fmla="*/ 12 w 35"/>
                <a:gd name="T47" fmla="*/ 25 h 25"/>
                <a:gd name="T48" fmla="*/ 8 w 35"/>
                <a:gd name="T49" fmla="*/ 25 h 25"/>
                <a:gd name="T50" fmla="*/ 0 w 35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10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4" y="15"/>
                    <a:pt x="24" y="16"/>
                    <a:pt x="24" y="16"/>
                  </a:cubicBezTo>
                  <a:cubicBezTo>
                    <a:pt x="24" y="18"/>
                    <a:pt x="24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8"/>
                    <a:pt x="26" y="17"/>
                  </a:cubicBezTo>
                  <a:cubicBezTo>
                    <a:pt x="26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7"/>
                    <a:pt x="18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5" name="Rectangle 8"/>
            <p:cNvSpPr>
              <a:spLocks noChangeArrowheads="1"/>
            </p:cNvSpPr>
            <p:nvPr/>
          </p:nvSpPr>
          <p:spPr bwMode="auto">
            <a:xfrm>
              <a:off x="7774053" y="4742472"/>
              <a:ext cx="19050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6" name="Freeform 9">
              <a:hlinkClick r:id="rId3"/>
            </p:cNvPr>
            <p:cNvSpPr>
              <a:spLocks/>
            </p:cNvSpPr>
            <p:nvPr/>
          </p:nvSpPr>
          <p:spPr bwMode="auto">
            <a:xfrm>
              <a:off x="7815328" y="4661509"/>
              <a:ext cx="84138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2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8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4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8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2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8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7" name="Freeform 10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7905816" y="4661509"/>
              <a:ext cx="87313" cy="104775"/>
            </a:xfrm>
            <a:custGeom>
              <a:avLst/>
              <a:gdLst>
                <a:gd name="T0" fmla="*/ 23 w 23"/>
                <a:gd name="T1" fmla="*/ 18 h 26"/>
                <a:gd name="T2" fmla="*/ 12 w 23"/>
                <a:gd name="T3" fmla="*/ 26 h 26"/>
                <a:gd name="T4" fmla="*/ 0 w 23"/>
                <a:gd name="T5" fmla="*/ 13 h 26"/>
                <a:gd name="T6" fmla="*/ 12 w 23"/>
                <a:gd name="T7" fmla="*/ 0 h 26"/>
                <a:gd name="T8" fmla="*/ 23 w 23"/>
                <a:gd name="T9" fmla="*/ 14 h 26"/>
                <a:gd name="T10" fmla="*/ 4 w 23"/>
                <a:gd name="T11" fmla="*/ 14 h 26"/>
                <a:gd name="T12" fmla="*/ 12 w 23"/>
                <a:gd name="T13" fmla="*/ 22 h 26"/>
                <a:gd name="T14" fmla="*/ 19 w 23"/>
                <a:gd name="T15" fmla="*/ 17 h 26"/>
                <a:gd name="T16" fmla="*/ 23 w 23"/>
                <a:gd name="T17" fmla="*/ 18 h 26"/>
                <a:gd name="T18" fmla="*/ 19 w 23"/>
                <a:gd name="T19" fmla="*/ 10 h 26"/>
                <a:gd name="T20" fmla="*/ 18 w 23"/>
                <a:gd name="T21" fmla="*/ 7 h 26"/>
                <a:gd name="T22" fmla="*/ 12 w 23"/>
                <a:gd name="T23" fmla="*/ 3 h 26"/>
                <a:gd name="T24" fmla="*/ 5 w 23"/>
                <a:gd name="T25" fmla="*/ 10 h 26"/>
                <a:gd name="T26" fmla="*/ 19 w 23"/>
                <a:gd name="T2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23" y="18"/>
                  </a:moveTo>
                  <a:cubicBezTo>
                    <a:pt x="22" y="22"/>
                    <a:pt x="18" y="26"/>
                    <a:pt x="12" y="26"/>
                  </a:cubicBezTo>
                  <a:cubicBezTo>
                    <a:pt x="4" y="26"/>
                    <a:pt x="0" y="21"/>
                    <a:pt x="0" y="13"/>
                  </a:cubicBezTo>
                  <a:cubicBezTo>
                    <a:pt x="0" y="5"/>
                    <a:pt x="4" y="0"/>
                    <a:pt x="12" y="0"/>
                  </a:cubicBezTo>
                  <a:cubicBezTo>
                    <a:pt x="14" y="0"/>
                    <a:pt x="23" y="0"/>
                    <a:pt x="2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20"/>
                    <a:pt x="8" y="22"/>
                    <a:pt x="12" y="22"/>
                  </a:cubicBezTo>
                  <a:cubicBezTo>
                    <a:pt x="17" y="22"/>
                    <a:pt x="18" y="19"/>
                    <a:pt x="19" y="17"/>
                  </a:cubicBezTo>
                  <a:lnTo>
                    <a:pt x="23" y="18"/>
                  </a:lnTo>
                  <a:close/>
                  <a:moveTo>
                    <a:pt x="19" y="10"/>
                  </a:moveTo>
                  <a:cubicBezTo>
                    <a:pt x="19" y="9"/>
                    <a:pt x="19" y="8"/>
                    <a:pt x="18" y="7"/>
                  </a:cubicBezTo>
                  <a:cubicBezTo>
                    <a:pt x="17" y="5"/>
                    <a:pt x="15" y="3"/>
                    <a:pt x="12" y="3"/>
                  </a:cubicBezTo>
                  <a:cubicBezTo>
                    <a:pt x="7" y="3"/>
                    <a:pt x="5" y="7"/>
                    <a:pt x="5" y="1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8" name="Freeform 11">
              <a:hlinkClick r:id="rId3"/>
            </p:cNvPr>
            <p:cNvSpPr>
              <a:spLocks/>
            </p:cNvSpPr>
            <p:nvPr/>
          </p:nvSpPr>
          <p:spPr bwMode="auto">
            <a:xfrm>
              <a:off x="7996303" y="4661509"/>
              <a:ext cx="87313" cy="100013"/>
            </a:xfrm>
            <a:custGeom>
              <a:avLst/>
              <a:gdLst>
                <a:gd name="T0" fmla="*/ 0 w 23"/>
                <a:gd name="T1" fmla="*/ 0 h 25"/>
                <a:gd name="T2" fmla="*/ 5 w 23"/>
                <a:gd name="T3" fmla="*/ 0 h 25"/>
                <a:gd name="T4" fmla="*/ 10 w 23"/>
                <a:gd name="T5" fmla="*/ 15 h 25"/>
                <a:gd name="T6" fmla="*/ 11 w 23"/>
                <a:gd name="T7" fmla="*/ 20 h 25"/>
                <a:gd name="T8" fmla="*/ 12 w 23"/>
                <a:gd name="T9" fmla="*/ 20 h 25"/>
                <a:gd name="T10" fmla="*/ 13 w 23"/>
                <a:gd name="T11" fmla="*/ 15 h 25"/>
                <a:gd name="T12" fmla="*/ 19 w 23"/>
                <a:gd name="T13" fmla="*/ 0 h 25"/>
                <a:gd name="T14" fmla="*/ 23 w 23"/>
                <a:gd name="T15" fmla="*/ 0 h 25"/>
                <a:gd name="T16" fmla="*/ 13 w 23"/>
                <a:gd name="T17" fmla="*/ 25 h 25"/>
                <a:gd name="T18" fmla="*/ 10 w 23"/>
                <a:gd name="T19" fmla="*/ 25 h 25"/>
                <a:gd name="T20" fmla="*/ 0 w 23"/>
                <a:gd name="T2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8"/>
                    <a:pt x="13" y="17"/>
                    <a:pt x="13" y="1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25"/>
                    <a:pt x="10" y="25"/>
                    <a:pt x="1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9" name="Freeform 12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088378" y="4661509"/>
              <a:ext cx="85725" cy="104775"/>
            </a:xfrm>
            <a:custGeom>
              <a:avLst/>
              <a:gdLst>
                <a:gd name="T0" fmla="*/ 1 w 23"/>
                <a:gd name="T1" fmla="*/ 7 h 26"/>
                <a:gd name="T2" fmla="*/ 12 w 23"/>
                <a:gd name="T3" fmla="*/ 0 h 26"/>
                <a:gd name="T4" fmla="*/ 22 w 23"/>
                <a:gd name="T5" fmla="*/ 9 h 26"/>
                <a:gd name="T6" fmla="*/ 22 w 23"/>
                <a:gd name="T7" fmla="*/ 15 h 26"/>
                <a:gd name="T8" fmla="*/ 23 w 23"/>
                <a:gd name="T9" fmla="*/ 25 h 26"/>
                <a:gd name="T10" fmla="*/ 19 w 23"/>
                <a:gd name="T11" fmla="*/ 25 h 26"/>
                <a:gd name="T12" fmla="*/ 18 w 23"/>
                <a:gd name="T13" fmla="*/ 22 h 26"/>
                <a:gd name="T14" fmla="*/ 9 w 23"/>
                <a:gd name="T15" fmla="*/ 26 h 26"/>
                <a:gd name="T16" fmla="*/ 0 w 23"/>
                <a:gd name="T17" fmla="*/ 19 h 26"/>
                <a:gd name="T18" fmla="*/ 10 w 23"/>
                <a:gd name="T19" fmla="*/ 11 h 26"/>
                <a:gd name="T20" fmla="*/ 17 w 23"/>
                <a:gd name="T21" fmla="*/ 9 h 26"/>
                <a:gd name="T22" fmla="*/ 11 w 23"/>
                <a:gd name="T23" fmla="*/ 3 h 26"/>
                <a:gd name="T24" fmla="*/ 5 w 23"/>
                <a:gd name="T25" fmla="*/ 8 h 26"/>
                <a:gd name="T26" fmla="*/ 1 w 23"/>
                <a:gd name="T27" fmla="*/ 7 h 26"/>
                <a:gd name="T28" fmla="*/ 17 w 23"/>
                <a:gd name="T29" fmla="*/ 13 h 26"/>
                <a:gd name="T30" fmla="*/ 11 w 23"/>
                <a:gd name="T31" fmla="*/ 14 h 26"/>
                <a:gd name="T32" fmla="*/ 5 w 23"/>
                <a:gd name="T33" fmla="*/ 18 h 26"/>
                <a:gd name="T34" fmla="*/ 10 w 23"/>
                <a:gd name="T35" fmla="*/ 22 h 26"/>
                <a:gd name="T36" fmla="*/ 16 w 23"/>
                <a:gd name="T37" fmla="*/ 20 h 26"/>
                <a:gd name="T38" fmla="*/ 17 w 23"/>
                <a:gd name="T39" fmla="*/ 14 h 26"/>
                <a:gd name="T40" fmla="*/ 17 w 23"/>
                <a:gd name="T4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6">
                  <a:moveTo>
                    <a:pt x="1" y="7"/>
                  </a:moveTo>
                  <a:cubicBezTo>
                    <a:pt x="1" y="5"/>
                    <a:pt x="2" y="0"/>
                    <a:pt x="12" y="0"/>
                  </a:cubicBezTo>
                  <a:cubicBezTo>
                    <a:pt x="22" y="0"/>
                    <a:pt x="22" y="5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1"/>
                    <a:pt x="22" y="23"/>
                    <a:pt x="23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8" y="24"/>
                    <a:pt x="18" y="23"/>
                    <a:pt x="18" y="22"/>
                  </a:cubicBezTo>
                  <a:cubicBezTo>
                    <a:pt x="14" y="25"/>
                    <a:pt x="11" y="26"/>
                    <a:pt x="9" y="26"/>
                  </a:cubicBezTo>
                  <a:cubicBezTo>
                    <a:pt x="3" y="26"/>
                    <a:pt x="0" y="23"/>
                    <a:pt x="0" y="19"/>
                  </a:cubicBezTo>
                  <a:cubicBezTo>
                    <a:pt x="0" y="12"/>
                    <a:pt x="7" y="11"/>
                    <a:pt x="10" y="11"/>
                  </a:cubicBezTo>
                  <a:cubicBezTo>
                    <a:pt x="11" y="11"/>
                    <a:pt x="15" y="10"/>
                    <a:pt x="17" y="9"/>
                  </a:cubicBezTo>
                  <a:cubicBezTo>
                    <a:pt x="18" y="7"/>
                    <a:pt x="18" y="3"/>
                    <a:pt x="11" y="3"/>
                  </a:cubicBezTo>
                  <a:cubicBezTo>
                    <a:pt x="6" y="3"/>
                    <a:pt x="5" y="6"/>
                    <a:pt x="5" y="8"/>
                  </a:cubicBezTo>
                  <a:lnTo>
                    <a:pt x="1" y="7"/>
                  </a:lnTo>
                  <a:close/>
                  <a:moveTo>
                    <a:pt x="17" y="13"/>
                  </a:moveTo>
                  <a:cubicBezTo>
                    <a:pt x="16" y="13"/>
                    <a:pt x="13" y="14"/>
                    <a:pt x="11" y="14"/>
                  </a:cubicBezTo>
                  <a:cubicBezTo>
                    <a:pt x="8" y="15"/>
                    <a:pt x="5" y="15"/>
                    <a:pt x="5" y="18"/>
                  </a:cubicBezTo>
                  <a:cubicBezTo>
                    <a:pt x="5" y="20"/>
                    <a:pt x="6" y="22"/>
                    <a:pt x="10" y="22"/>
                  </a:cubicBezTo>
                  <a:cubicBezTo>
                    <a:pt x="11" y="22"/>
                    <a:pt x="14" y="22"/>
                    <a:pt x="16" y="20"/>
                  </a:cubicBezTo>
                  <a:cubicBezTo>
                    <a:pt x="17" y="18"/>
                    <a:pt x="17" y="16"/>
                    <a:pt x="17" y="14"/>
                  </a:cubicBezTo>
                  <a:lnTo>
                    <a:pt x="17" y="1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0" name="Rectangle 13"/>
            <p:cNvSpPr>
              <a:spLocks noChangeArrowheads="1"/>
            </p:cNvSpPr>
            <p:nvPr/>
          </p:nvSpPr>
          <p:spPr bwMode="auto">
            <a:xfrm>
              <a:off x="8189978" y="4705959"/>
              <a:ext cx="44450" cy="1587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1" name="Freeform 14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250303" y="4624997"/>
              <a:ext cx="79375" cy="141288"/>
            </a:xfrm>
            <a:custGeom>
              <a:avLst/>
              <a:gdLst>
                <a:gd name="T0" fmla="*/ 17 w 21"/>
                <a:gd name="T1" fmla="*/ 31 h 35"/>
                <a:gd name="T2" fmla="*/ 17 w 21"/>
                <a:gd name="T3" fmla="*/ 31 h 35"/>
                <a:gd name="T4" fmla="*/ 10 w 21"/>
                <a:gd name="T5" fmla="*/ 35 h 35"/>
                <a:gd name="T6" fmla="*/ 0 w 21"/>
                <a:gd name="T7" fmla="*/ 22 h 35"/>
                <a:gd name="T8" fmla="*/ 10 w 21"/>
                <a:gd name="T9" fmla="*/ 9 h 35"/>
                <a:gd name="T10" fmla="*/ 17 w 21"/>
                <a:gd name="T11" fmla="*/ 12 h 35"/>
                <a:gd name="T12" fmla="*/ 17 w 21"/>
                <a:gd name="T13" fmla="*/ 12 h 35"/>
                <a:gd name="T14" fmla="*/ 17 w 21"/>
                <a:gd name="T15" fmla="*/ 0 h 35"/>
                <a:gd name="T16" fmla="*/ 21 w 21"/>
                <a:gd name="T17" fmla="*/ 0 h 35"/>
                <a:gd name="T18" fmla="*/ 21 w 21"/>
                <a:gd name="T19" fmla="*/ 34 h 35"/>
                <a:gd name="T20" fmla="*/ 17 w 21"/>
                <a:gd name="T21" fmla="*/ 34 h 35"/>
                <a:gd name="T22" fmla="*/ 17 w 21"/>
                <a:gd name="T23" fmla="*/ 31 h 35"/>
                <a:gd name="T24" fmla="*/ 11 w 21"/>
                <a:gd name="T25" fmla="*/ 31 h 35"/>
                <a:gd name="T26" fmla="*/ 17 w 21"/>
                <a:gd name="T27" fmla="*/ 22 h 35"/>
                <a:gd name="T28" fmla="*/ 11 w 21"/>
                <a:gd name="T29" fmla="*/ 12 h 35"/>
                <a:gd name="T30" fmla="*/ 4 w 21"/>
                <a:gd name="T31" fmla="*/ 22 h 35"/>
                <a:gd name="T32" fmla="*/ 11 w 21"/>
                <a:gd name="T33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35">
                  <a:moveTo>
                    <a:pt x="17" y="31"/>
                  </a:moveTo>
                  <a:cubicBezTo>
                    <a:pt x="17" y="31"/>
                    <a:pt x="17" y="31"/>
                    <a:pt x="17" y="31"/>
                  </a:cubicBezTo>
                  <a:cubicBezTo>
                    <a:pt x="15" y="35"/>
                    <a:pt x="11" y="35"/>
                    <a:pt x="10" y="35"/>
                  </a:cubicBezTo>
                  <a:cubicBezTo>
                    <a:pt x="4" y="35"/>
                    <a:pt x="0" y="30"/>
                    <a:pt x="0" y="22"/>
                  </a:cubicBezTo>
                  <a:cubicBezTo>
                    <a:pt x="0" y="14"/>
                    <a:pt x="4" y="9"/>
                    <a:pt x="10" y="9"/>
                  </a:cubicBezTo>
                  <a:cubicBezTo>
                    <a:pt x="13" y="9"/>
                    <a:pt x="16" y="10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17" y="34"/>
                    <a:pt x="17" y="34"/>
                    <a:pt x="17" y="34"/>
                  </a:cubicBezTo>
                  <a:lnTo>
                    <a:pt x="17" y="31"/>
                  </a:lnTo>
                  <a:close/>
                  <a:moveTo>
                    <a:pt x="11" y="31"/>
                  </a:moveTo>
                  <a:cubicBezTo>
                    <a:pt x="12" y="31"/>
                    <a:pt x="17" y="31"/>
                    <a:pt x="17" y="22"/>
                  </a:cubicBezTo>
                  <a:cubicBezTo>
                    <a:pt x="17" y="17"/>
                    <a:pt x="16" y="12"/>
                    <a:pt x="11" y="12"/>
                  </a:cubicBezTo>
                  <a:cubicBezTo>
                    <a:pt x="4" y="12"/>
                    <a:pt x="4" y="20"/>
                    <a:pt x="4" y="22"/>
                  </a:cubicBezTo>
                  <a:cubicBezTo>
                    <a:pt x="4" y="30"/>
                    <a:pt x="8" y="31"/>
                    <a:pt x="11" y="3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2" name="Freeform 15">
              <a:hlinkClick r:id="rId3"/>
            </p:cNvPr>
            <p:cNvSpPr>
              <a:spLocks/>
            </p:cNvSpPr>
            <p:nvPr/>
          </p:nvSpPr>
          <p:spPr bwMode="auto">
            <a:xfrm>
              <a:off x="8348728" y="4661509"/>
              <a:ext cx="79375" cy="104775"/>
            </a:xfrm>
            <a:custGeom>
              <a:avLst/>
              <a:gdLst>
                <a:gd name="T0" fmla="*/ 4 w 21"/>
                <a:gd name="T1" fmla="*/ 17 h 26"/>
                <a:gd name="T2" fmla="*/ 11 w 21"/>
                <a:gd name="T3" fmla="*/ 22 h 26"/>
                <a:gd name="T4" fmla="*/ 16 w 21"/>
                <a:gd name="T5" fmla="*/ 18 h 26"/>
                <a:gd name="T6" fmla="*/ 12 w 21"/>
                <a:gd name="T7" fmla="*/ 15 h 26"/>
                <a:gd name="T8" fmla="*/ 9 w 21"/>
                <a:gd name="T9" fmla="*/ 14 h 26"/>
                <a:gd name="T10" fmla="*/ 1 w 21"/>
                <a:gd name="T11" fmla="*/ 7 h 26"/>
                <a:gd name="T12" fmla="*/ 10 w 21"/>
                <a:gd name="T13" fmla="*/ 0 h 26"/>
                <a:gd name="T14" fmla="*/ 20 w 21"/>
                <a:gd name="T15" fmla="*/ 7 h 26"/>
                <a:gd name="T16" fmla="*/ 16 w 21"/>
                <a:gd name="T17" fmla="*/ 7 h 26"/>
                <a:gd name="T18" fmla="*/ 10 w 21"/>
                <a:gd name="T19" fmla="*/ 3 h 26"/>
                <a:gd name="T20" fmla="*/ 5 w 21"/>
                <a:gd name="T21" fmla="*/ 6 h 26"/>
                <a:gd name="T22" fmla="*/ 11 w 21"/>
                <a:gd name="T23" fmla="*/ 10 h 26"/>
                <a:gd name="T24" fmla="*/ 21 w 21"/>
                <a:gd name="T25" fmla="*/ 18 h 26"/>
                <a:gd name="T26" fmla="*/ 11 w 21"/>
                <a:gd name="T27" fmla="*/ 26 h 26"/>
                <a:gd name="T28" fmla="*/ 0 w 21"/>
                <a:gd name="T29" fmla="*/ 18 h 26"/>
                <a:gd name="T30" fmla="*/ 4 w 21"/>
                <a:gd name="T31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26">
                  <a:moveTo>
                    <a:pt x="4" y="17"/>
                  </a:moveTo>
                  <a:cubicBezTo>
                    <a:pt x="5" y="20"/>
                    <a:pt x="7" y="22"/>
                    <a:pt x="11" y="22"/>
                  </a:cubicBezTo>
                  <a:cubicBezTo>
                    <a:pt x="15" y="22"/>
                    <a:pt x="16" y="20"/>
                    <a:pt x="16" y="18"/>
                  </a:cubicBezTo>
                  <a:cubicBezTo>
                    <a:pt x="16" y="16"/>
                    <a:pt x="15" y="16"/>
                    <a:pt x="12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6" y="13"/>
                    <a:pt x="1" y="12"/>
                    <a:pt x="1" y="7"/>
                  </a:cubicBezTo>
                  <a:cubicBezTo>
                    <a:pt x="1" y="3"/>
                    <a:pt x="4" y="0"/>
                    <a:pt x="10" y="0"/>
                  </a:cubicBezTo>
                  <a:cubicBezTo>
                    <a:pt x="19" y="0"/>
                    <a:pt x="20" y="5"/>
                    <a:pt x="20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3"/>
                    <a:pt x="12" y="3"/>
                    <a:pt x="10" y="3"/>
                  </a:cubicBezTo>
                  <a:cubicBezTo>
                    <a:pt x="9" y="3"/>
                    <a:pt x="5" y="4"/>
                    <a:pt x="5" y="6"/>
                  </a:cubicBezTo>
                  <a:cubicBezTo>
                    <a:pt x="5" y="8"/>
                    <a:pt x="7" y="9"/>
                    <a:pt x="11" y="10"/>
                  </a:cubicBezTo>
                  <a:cubicBezTo>
                    <a:pt x="17" y="12"/>
                    <a:pt x="21" y="13"/>
                    <a:pt x="21" y="18"/>
                  </a:cubicBezTo>
                  <a:cubicBezTo>
                    <a:pt x="21" y="22"/>
                    <a:pt x="17" y="26"/>
                    <a:pt x="11" y="26"/>
                  </a:cubicBezTo>
                  <a:cubicBezTo>
                    <a:pt x="2" y="26"/>
                    <a:pt x="1" y="20"/>
                    <a:pt x="0" y="18"/>
                  </a:cubicBezTo>
                  <a:lnTo>
                    <a:pt x="4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3" name="Freeform 16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447153" y="4661509"/>
              <a:ext cx="82550" cy="141288"/>
            </a:xfrm>
            <a:custGeom>
              <a:avLst/>
              <a:gdLst>
                <a:gd name="T0" fmla="*/ 0 w 22"/>
                <a:gd name="T1" fmla="*/ 0 h 35"/>
                <a:gd name="T2" fmla="*/ 4 w 22"/>
                <a:gd name="T3" fmla="*/ 0 h 35"/>
                <a:gd name="T4" fmla="*/ 4 w 22"/>
                <a:gd name="T5" fmla="*/ 3 h 35"/>
                <a:gd name="T6" fmla="*/ 4 w 22"/>
                <a:gd name="T7" fmla="*/ 3 h 35"/>
                <a:gd name="T8" fmla="*/ 11 w 22"/>
                <a:gd name="T9" fmla="*/ 0 h 35"/>
                <a:gd name="T10" fmla="*/ 22 w 22"/>
                <a:gd name="T11" fmla="*/ 12 h 35"/>
                <a:gd name="T12" fmla="*/ 11 w 22"/>
                <a:gd name="T13" fmla="*/ 26 h 35"/>
                <a:gd name="T14" fmla="*/ 4 w 22"/>
                <a:gd name="T15" fmla="*/ 23 h 35"/>
                <a:gd name="T16" fmla="*/ 4 w 22"/>
                <a:gd name="T17" fmla="*/ 23 h 35"/>
                <a:gd name="T18" fmla="*/ 4 w 22"/>
                <a:gd name="T19" fmla="*/ 35 h 35"/>
                <a:gd name="T20" fmla="*/ 0 w 22"/>
                <a:gd name="T21" fmla="*/ 35 h 35"/>
                <a:gd name="T22" fmla="*/ 0 w 22"/>
                <a:gd name="T23" fmla="*/ 0 h 35"/>
                <a:gd name="T24" fmla="*/ 10 w 22"/>
                <a:gd name="T25" fmla="*/ 22 h 35"/>
                <a:gd name="T26" fmla="*/ 17 w 22"/>
                <a:gd name="T27" fmla="*/ 12 h 35"/>
                <a:gd name="T28" fmla="*/ 11 w 22"/>
                <a:gd name="T29" fmla="*/ 3 h 35"/>
                <a:gd name="T30" fmla="*/ 4 w 22"/>
                <a:gd name="T31" fmla="*/ 13 h 35"/>
                <a:gd name="T32" fmla="*/ 10 w 22"/>
                <a:gd name="T33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6" y="0"/>
                    <a:pt x="11" y="0"/>
                  </a:cubicBezTo>
                  <a:cubicBezTo>
                    <a:pt x="18" y="0"/>
                    <a:pt x="22" y="6"/>
                    <a:pt x="22" y="12"/>
                  </a:cubicBezTo>
                  <a:cubicBezTo>
                    <a:pt x="22" y="21"/>
                    <a:pt x="16" y="26"/>
                    <a:pt x="11" y="26"/>
                  </a:cubicBezTo>
                  <a:cubicBezTo>
                    <a:pt x="8" y="26"/>
                    <a:pt x="5" y="24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0"/>
                  </a:lnTo>
                  <a:close/>
                  <a:moveTo>
                    <a:pt x="10" y="22"/>
                  </a:moveTo>
                  <a:cubicBezTo>
                    <a:pt x="13" y="22"/>
                    <a:pt x="17" y="21"/>
                    <a:pt x="17" y="12"/>
                  </a:cubicBezTo>
                  <a:cubicBezTo>
                    <a:pt x="17" y="5"/>
                    <a:pt x="14" y="3"/>
                    <a:pt x="11" y="3"/>
                  </a:cubicBezTo>
                  <a:cubicBezTo>
                    <a:pt x="7" y="3"/>
                    <a:pt x="4" y="7"/>
                    <a:pt x="4" y="13"/>
                  </a:cubicBezTo>
                  <a:cubicBezTo>
                    <a:pt x="4" y="20"/>
                    <a:pt x="7" y="22"/>
                    <a:pt x="10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4" name="Rectangle 17"/>
            <p:cNvSpPr>
              <a:spLocks noChangeArrowheads="1"/>
            </p:cNvSpPr>
            <p:nvPr/>
          </p:nvSpPr>
          <p:spPr bwMode="auto">
            <a:xfrm>
              <a:off x="8545578" y="4742472"/>
              <a:ext cx="17463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5" name="Freeform 18">
              <a:hlinkClick r:id="rId3"/>
            </p:cNvPr>
            <p:cNvSpPr>
              <a:spLocks/>
            </p:cNvSpPr>
            <p:nvPr/>
          </p:nvSpPr>
          <p:spPr bwMode="auto">
            <a:xfrm>
              <a:off x="8586853" y="4661509"/>
              <a:ext cx="82550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1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7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3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7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1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7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6" name="Freeform 19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677341" y="4661509"/>
              <a:ext cx="87313" cy="104775"/>
            </a:xfrm>
            <a:custGeom>
              <a:avLst/>
              <a:gdLst>
                <a:gd name="T0" fmla="*/ 2 w 23"/>
                <a:gd name="T1" fmla="*/ 4 h 26"/>
                <a:gd name="T2" fmla="*/ 11 w 23"/>
                <a:gd name="T3" fmla="*/ 0 h 26"/>
                <a:gd name="T4" fmla="*/ 23 w 23"/>
                <a:gd name="T5" fmla="*/ 12 h 26"/>
                <a:gd name="T6" fmla="*/ 21 w 23"/>
                <a:gd name="T7" fmla="*/ 21 h 26"/>
                <a:gd name="T8" fmla="*/ 11 w 23"/>
                <a:gd name="T9" fmla="*/ 26 h 26"/>
                <a:gd name="T10" fmla="*/ 2 w 23"/>
                <a:gd name="T11" fmla="*/ 21 h 26"/>
                <a:gd name="T12" fmla="*/ 0 w 23"/>
                <a:gd name="T13" fmla="*/ 13 h 26"/>
                <a:gd name="T14" fmla="*/ 2 w 23"/>
                <a:gd name="T15" fmla="*/ 4 h 26"/>
                <a:gd name="T16" fmla="*/ 11 w 23"/>
                <a:gd name="T17" fmla="*/ 22 h 26"/>
                <a:gd name="T18" fmla="*/ 19 w 23"/>
                <a:gd name="T19" fmla="*/ 13 h 26"/>
                <a:gd name="T20" fmla="*/ 11 w 23"/>
                <a:gd name="T21" fmla="*/ 3 h 26"/>
                <a:gd name="T22" fmla="*/ 4 w 23"/>
                <a:gd name="T23" fmla="*/ 13 h 26"/>
                <a:gd name="T24" fmla="*/ 11 w 23"/>
                <a:gd name="T25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26">
                  <a:moveTo>
                    <a:pt x="2" y="4"/>
                  </a:moveTo>
                  <a:cubicBezTo>
                    <a:pt x="4" y="1"/>
                    <a:pt x="8" y="0"/>
                    <a:pt x="11" y="0"/>
                  </a:cubicBezTo>
                  <a:cubicBezTo>
                    <a:pt x="17" y="0"/>
                    <a:pt x="23" y="3"/>
                    <a:pt x="23" y="12"/>
                  </a:cubicBezTo>
                  <a:cubicBezTo>
                    <a:pt x="23" y="18"/>
                    <a:pt x="22" y="20"/>
                    <a:pt x="21" y="21"/>
                  </a:cubicBezTo>
                  <a:cubicBezTo>
                    <a:pt x="18" y="24"/>
                    <a:pt x="15" y="26"/>
                    <a:pt x="11" y="26"/>
                  </a:cubicBezTo>
                  <a:cubicBezTo>
                    <a:pt x="8" y="26"/>
                    <a:pt x="4" y="24"/>
                    <a:pt x="2" y="21"/>
                  </a:cubicBezTo>
                  <a:cubicBezTo>
                    <a:pt x="0" y="19"/>
                    <a:pt x="0" y="15"/>
                    <a:pt x="0" y="13"/>
                  </a:cubicBezTo>
                  <a:cubicBezTo>
                    <a:pt x="0" y="10"/>
                    <a:pt x="0" y="7"/>
                    <a:pt x="2" y="4"/>
                  </a:cubicBezTo>
                  <a:close/>
                  <a:moveTo>
                    <a:pt x="11" y="22"/>
                  </a:moveTo>
                  <a:cubicBezTo>
                    <a:pt x="17" y="22"/>
                    <a:pt x="19" y="16"/>
                    <a:pt x="19" y="13"/>
                  </a:cubicBezTo>
                  <a:cubicBezTo>
                    <a:pt x="19" y="6"/>
                    <a:pt x="15" y="3"/>
                    <a:pt x="11" y="3"/>
                  </a:cubicBezTo>
                  <a:cubicBezTo>
                    <a:pt x="9" y="3"/>
                    <a:pt x="4" y="5"/>
                    <a:pt x="4" y="13"/>
                  </a:cubicBezTo>
                  <a:cubicBezTo>
                    <a:pt x="4" y="21"/>
                    <a:pt x="9" y="22"/>
                    <a:pt x="11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7" name="Freeform 20">
              <a:hlinkClick r:id="rId3"/>
            </p:cNvPr>
            <p:cNvSpPr>
              <a:spLocks/>
            </p:cNvSpPr>
            <p:nvPr/>
          </p:nvSpPr>
          <p:spPr bwMode="auto">
            <a:xfrm>
              <a:off x="8782116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4 w 34"/>
                <a:gd name="T5" fmla="*/ 4 h 25"/>
                <a:gd name="T6" fmla="*/ 4 w 34"/>
                <a:gd name="T7" fmla="*/ 4 h 25"/>
                <a:gd name="T8" fmla="*/ 11 w 34"/>
                <a:gd name="T9" fmla="*/ 0 h 25"/>
                <a:gd name="T10" fmla="*/ 18 w 34"/>
                <a:gd name="T11" fmla="*/ 4 h 25"/>
                <a:gd name="T12" fmla="*/ 26 w 34"/>
                <a:gd name="T13" fmla="*/ 0 h 25"/>
                <a:gd name="T14" fmla="*/ 34 w 34"/>
                <a:gd name="T15" fmla="*/ 8 h 25"/>
                <a:gd name="T16" fmla="*/ 34 w 34"/>
                <a:gd name="T17" fmla="*/ 25 h 25"/>
                <a:gd name="T18" fmla="*/ 29 w 34"/>
                <a:gd name="T19" fmla="*/ 25 h 25"/>
                <a:gd name="T20" fmla="*/ 29 w 34"/>
                <a:gd name="T21" fmla="*/ 9 h 25"/>
                <a:gd name="T22" fmla="*/ 25 w 34"/>
                <a:gd name="T23" fmla="*/ 3 h 25"/>
                <a:gd name="T24" fmla="*/ 20 w 34"/>
                <a:gd name="T25" fmla="*/ 6 h 25"/>
                <a:gd name="T26" fmla="*/ 19 w 34"/>
                <a:gd name="T27" fmla="*/ 11 h 25"/>
                <a:gd name="T28" fmla="*/ 19 w 34"/>
                <a:gd name="T29" fmla="*/ 25 h 25"/>
                <a:gd name="T30" fmla="*/ 15 w 34"/>
                <a:gd name="T31" fmla="*/ 25 h 25"/>
                <a:gd name="T32" fmla="*/ 15 w 34"/>
                <a:gd name="T33" fmla="*/ 9 h 25"/>
                <a:gd name="T34" fmla="*/ 10 w 34"/>
                <a:gd name="T35" fmla="*/ 3 h 25"/>
                <a:gd name="T36" fmla="*/ 5 w 34"/>
                <a:gd name="T37" fmla="*/ 6 h 25"/>
                <a:gd name="T38" fmla="*/ 4 w 34"/>
                <a:gd name="T39" fmla="*/ 12 h 25"/>
                <a:gd name="T40" fmla="*/ 4 w 34"/>
                <a:gd name="T41" fmla="*/ 25 h 25"/>
                <a:gd name="T42" fmla="*/ 0 w 34"/>
                <a:gd name="T43" fmla="*/ 25 h 25"/>
                <a:gd name="T44" fmla="*/ 0 w 34"/>
                <a:gd name="T4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2"/>
                    <a:pt x="8" y="0"/>
                    <a:pt x="11" y="0"/>
                  </a:cubicBezTo>
                  <a:cubicBezTo>
                    <a:pt x="15" y="0"/>
                    <a:pt x="17" y="1"/>
                    <a:pt x="18" y="4"/>
                  </a:cubicBezTo>
                  <a:cubicBezTo>
                    <a:pt x="19" y="3"/>
                    <a:pt x="21" y="0"/>
                    <a:pt x="26" y="0"/>
                  </a:cubicBezTo>
                  <a:cubicBezTo>
                    <a:pt x="34" y="0"/>
                    <a:pt x="34" y="6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7"/>
                    <a:pt x="29" y="3"/>
                    <a:pt x="25" y="3"/>
                  </a:cubicBezTo>
                  <a:cubicBezTo>
                    <a:pt x="23" y="3"/>
                    <a:pt x="21" y="4"/>
                    <a:pt x="20" y="6"/>
                  </a:cubicBezTo>
                  <a:cubicBezTo>
                    <a:pt x="19" y="7"/>
                    <a:pt x="19" y="9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4" y="3"/>
                    <a:pt x="10" y="3"/>
                  </a:cubicBezTo>
                  <a:cubicBezTo>
                    <a:pt x="8" y="3"/>
                    <a:pt x="6" y="5"/>
                    <a:pt x="5" y="6"/>
                  </a:cubicBezTo>
                  <a:cubicBezTo>
                    <a:pt x="4" y="8"/>
                    <a:pt x="4" y="10"/>
                    <a:pt x="4" y="1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24" y="2789285"/>
            <a:ext cx="3555187" cy="198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15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Opening Slide woman orie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10258" y="4779020"/>
            <a:ext cx="7376845" cy="1051577"/>
          </a:xfrm>
        </p:spPr>
        <p:txBody>
          <a:bodyPr anchor="t" anchorCtr="0"/>
          <a:lstStyle>
            <a:lvl1pPr marL="0" indent="0" algn="l" rtl="0" eaLnBrk="0" fontAlgn="base" hangingPunct="0">
              <a:lnSpc>
                <a:spcPts val="4267"/>
              </a:lnSpc>
              <a:spcBef>
                <a:spcPct val="0"/>
              </a:spcBef>
              <a:spcAft>
                <a:spcPct val="0"/>
              </a:spcAft>
              <a:defRPr lang="en-ZA" sz="3733" b="1" kern="100" cap="none" spc="0" baseline="0" dirty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add headline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4790" y="6055162"/>
            <a:ext cx="7407676" cy="38803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33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subtitle here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8651871" y="6183596"/>
            <a:ext cx="2044701" cy="237067"/>
            <a:chOff x="7377178" y="4624997"/>
            <a:chExt cx="1533526" cy="177800"/>
          </a:xfrm>
        </p:grpSpPr>
        <p:sp>
          <p:nvSpPr>
            <p:cNvPr id="61" name="AutoShape 3">
              <a:hlinkClick r:id="rId3"/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377178" y="4629759"/>
              <a:ext cx="15303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2" name="Freeform 5">
              <a:hlinkClick r:id="rId3"/>
            </p:cNvPr>
            <p:cNvSpPr>
              <a:spLocks/>
            </p:cNvSpPr>
            <p:nvPr/>
          </p:nvSpPr>
          <p:spPr bwMode="auto">
            <a:xfrm>
              <a:off x="7377178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9 w 34"/>
                <a:gd name="T7" fmla="*/ 16 h 25"/>
                <a:gd name="T8" fmla="*/ 10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4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6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8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4" y="16"/>
                    <a:pt x="24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5" y="19"/>
                    <a:pt x="25" y="18"/>
                    <a:pt x="25" y="17"/>
                  </a:cubicBezTo>
                  <a:cubicBezTo>
                    <a:pt x="25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3" name="Freeform 6">
              <a:hlinkClick r:id="rId3"/>
            </p:cNvPr>
            <p:cNvSpPr>
              <a:spLocks/>
            </p:cNvSpPr>
            <p:nvPr/>
          </p:nvSpPr>
          <p:spPr bwMode="auto">
            <a:xfrm>
              <a:off x="7508941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8 w 34"/>
                <a:gd name="T7" fmla="*/ 16 h 25"/>
                <a:gd name="T8" fmla="*/ 9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3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5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7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9"/>
                    <a:pt x="9" y="20"/>
                  </a:cubicBezTo>
                  <a:cubicBezTo>
                    <a:pt x="10" y="20"/>
                    <a:pt x="10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6"/>
                    <a:pt x="23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8"/>
                    <a:pt x="25" y="17"/>
                  </a:cubicBezTo>
                  <a:cubicBezTo>
                    <a:pt x="25" y="16"/>
                    <a:pt x="25" y="15"/>
                    <a:pt x="25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7" y="25"/>
                    <a:pt x="7" y="25"/>
                    <a:pt x="7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4" name="Freeform 7">
              <a:hlinkClick r:id="rId3"/>
            </p:cNvPr>
            <p:cNvSpPr>
              <a:spLocks/>
            </p:cNvSpPr>
            <p:nvPr/>
          </p:nvSpPr>
          <p:spPr bwMode="auto">
            <a:xfrm>
              <a:off x="7637528" y="4661509"/>
              <a:ext cx="133350" cy="100013"/>
            </a:xfrm>
            <a:custGeom>
              <a:avLst/>
              <a:gdLst>
                <a:gd name="T0" fmla="*/ 0 w 35"/>
                <a:gd name="T1" fmla="*/ 0 h 25"/>
                <a:gd name="T2" fmla="*/ 5 w 35"/>
                <a:gd name="T3" fmla="*/ 0 h 25"/>
                <a:gd name="T4" fmla="*/ 9 w 35"/>
                <a:gd name="T5" fmla="*/ 15 h 25"/>
                <a:gd name="T6" fmla="*/ 9 w 35"/>
                <a:gd name="T7" fmla="*/ 16 h 25"/>
                <a:gd name="T8" fmla="*/ 10 w 35"/>
                <a:gd name="T9" fmla="*/ 20 h 25"/>
                <a:gd name="T10" fmla="*/ 11 w 35"/>
                <a:gd name="T11" fmla="*/ 16 h 25"/>
                <a:gd name="T12" fmla="*/ 11 w 35"/>
                <a:gd name="T13" fmla="*/ 15 h 25"/>
                <a:gd name="T14" fmla="*/ 15 w 35"/>
                <a:gd name="T15" fmla="*/ 0 h 25"/>
                <a:gd name="T16" fmla="*/ 20 w 35"/>
                <a:gd name="T17" fmla="*/ 0 h 25"/>
                <a:gd name="T18" fmla="*/ 23 w 35"/>
                <a:gd name="T19" fmla="*/ 15 h 25"/>
                <a:gd name="T20" fmla="*/ 24 w 35"/>
                <a:gd name="T21" fmla="*/ 16 h 25"/>
                <a:gd name="T22" fmla="*/ 25 w 35"/>
                <a:gd name="T23" fmla="*/ 19 h 25"/>
                <a:gd name="T24" fmla="*/ 25 w 35"/>
                <a:gd name="T25" fmla="*/ 19 h 25"/>
                <a:gd name="T26" fmla="*/ 26 w 35"/>
                <a:gd name="T27" fmla="*/ 17 h 25"/>
                <a:gd name="T28" fmla="*/ 26 w 35"/>
                <a:gd name="T29" fmla="*/ 15 h 25"/>
                <a:gd name="T30" fmla="*/ 30 w 35"/>
                <a:gd name="T31" fmla="*/ 0 h 25"/>
                <a:gd name="T32" fmla="*/ 35 w 35"/>
                <a:gd name="T33" fmla="*/ 0 h 25"/>
                <a:gd name="T34" fmla="*/ 27 w 35"/>
                <a:gd name="T35" fmla="*/ 25 h 25"/>
                <a:gd name="T36" fmla="*/ 22 w 35"/>
                <a:gd name="T37" fmla="*/ 25 h 25"/>
                <a:gd name="T38" fmla="*/ 18 w 35"/>
                <a:gd name="T39" fmla="*/ 10 h 25"/>
                <a:gd name="T40" fmla="*/ 18 w 35"/>
                <a:gd name="T41" fmla="*/ 7 h 25"/>
                <a:gd name="T42" fmla="*/ 17 w 35"/>
                <a:gd name="T43" fmla="*/ 6 h 25"/>
                <a:gd name="T44" fmla="*/ 17 w 35"/>
                <a:gd name="T45" fmla="*/ 6 h 25"/>
                <a:gd name="T46" fmla="*/ 12 w 35"/>
                <a:gd name="T47" fmla="*/ 25 h 25"/>
                <a:gd name="T48" fmla="*/ 8 w 35"/>
                <a:gd name="T49" fmla="*/ 25 h 25"/>
                <a:gd name="T50" fmla="*/ 0 w 35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10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4" y="15"/>
                    <a:pt x="24" y="16"/>
                    <a:pt x="24" y="16"/>
                  </a:cubicBezTo>
                  <a:cubicBezTo>
                    <a:pt x="24" y="18"/>
                    <a:pt x="24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8"/>
                    <a:pt x="26" y="17"/>
                  </a:cubicBezTo>
                  <a:cubicBezTo>
                    <a:pt x="26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7"/>
                    <a:pt x="18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5" name="Rectangle 8"/>
            <p:cNvSpPr>
              <a:spLocks noChangeArrowheads="1"/>
            </p:cNvSpPr>
            <p:nvPr/>
          </p:nvSpPr>
          <p:spPr bwMode="auto">
            <a:xfrm>
              <a:off x="7774053" y="4742472"/>
              <a:ext cx="19050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6" name="Freeform 9">
              <a:hlinkClick r:id="rId3"/>
            </p:cNvPr>
            <p:cNvSpPr>
              <a:spLocks/>
            </p:cNvSpPr>
            <p:nvPr/>
          </p:nvSpPr>
          <p:spPr bwMode="auto">
            <a:xfrm>
              <a:off x="7815328" y="4661509"/>
              <a:ext cx="84138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2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8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4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8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2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8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7" name="Freeform 10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7905816" y="4661509"/>
              <a:ext cx="87313" cy="104775"/>
            </a:xfrm>
            <a:custGeom>
              <a:avLst/>
              <a:gdLst>
                <a:gd name="T0" fmla="*/ 23 w 23"/>
                <a:gd name="T1" fmla="*/ 18 h 26"/>
                <a:gd name="T2" fmla="*/ 12 w 23"/>
                <a:gd name="T3" fmla="*/ 26 h 26"/>
                <a:gd name="T4" fmla="*/ 0 w 23"/>
                <a:gd name="T5" fmla="*/ 13 h 26"/>
                <a:gd name="T6" fmla="*/ 12 w 23"/>
                <a:gd name="T7" fmla="*/ 0 h 26"/>
                <a:gd name="T8" fmla="*/ 23 w 23"/>
                <a:gd name="T9" fmla="*/ 14 h 26"/>
                <a:gd name="T10" fmla="*/ 4 w 23"/>
                <a:gd name="T11" fmla="*/ 14 h 26"/>
                <a:gd name="T12" fmla="*/ 12 w 23"/>
                <a:gd name="T13" fmla="*/ 22 h 26"/>
                <a:gd name="T14" fmla="*/ 19 w 23"/>
                <a:gd name="T15" fmla="*/ 17 h 26"/>
                <a:gd name="T16" fmla="*/ 23 w 23"/>
                <a:gd name="T17" fmla="*/ 18 h 26"/>
                <a:gd name="T18" fmla="*/ 19 w 23"/>
                <a:gd name="T19" fmla="*/ 10 h 26"/>
                <a:gd name="T20" fmla="*/ 18 w 23"/>
                <a:gd name="T21" fmla="*/ 7 h 26"/>
                <a:gd name="T22" fmla="*/ 12 w 23"/>
                <a:gd name="T23" fmla="*/ 3 h 26"/>
                <a:gd name="T24" fmla="*/ 5 w 23"/>
                <a:gd name="T25" fmla="*/ 10 h 26"/>
                <a:gd name="T26" fmla="*/ 19 w 23"/>
                <a:gd name="T2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23" y="18"/>
                  </a:moveTo>
                  <a:cubicBezTo>
                    <a:pt x="22" y="22"/>
                    <a:pt x="18" y="26"/>
                    <a:pt x="12" y="26"/>
                  </a:cubicBezTo>
                  <a:cubicBezTo>
                    <a:pt x="4" y="26"/>
                    <a:pt x="0" y="21"/>
                    <a:pt x="0" y="13"/>
                  </a:cubicBezTo>
                  <a:cubicBezTo>
                    <a:pt x="0" y="5"/>
                    <a:pt x="4" y="0"/>
                    <a:pt x="12" y="0"/>
                  </a:cubicBezTo>
                  <a:cubicBezTo>
                    <a:pt x="14" y="0"/>
                    <a:pt x="23" y="0"/>
                    <a:pt x="2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20"/>
                    <a:pt x="8" y="22"/>
                    <a:pt x="12" y="22"/>
                  </a:cubicBezTo>
                  <a:cubicBezTo>
                    <a:pt x="17" y="22"/>
                    <a:pt x="18" y="19"/>
                    <a:pt x="19" y="17"/>
                  </a:cubicBezTo>
                  <a:lnTo>
                    <a:pt x="23" y="18"/>
                  </a:lnTo>
                  <a:close/>
                  <a:moveTo>
                    <a:pt x="19" y="10"/>
                  </a:moveTo>
                  <a:cubicBezTo>
                    <a:pt x="19" y="9"/>
                    <a:pt x="19" y="8"/>
                    <a:pt x="18" y="7"/>
                  </a:cubicBezTo>
                  <a:cubicBezTo>
                    <a:pt x="17" y="5"/>
                    <a:pt x="15" y="3"/>
                    <a:pt x="12" y="3"/>
                  </a:cubicBezTo>
                  <a:cubicBezTo>
                    <a:pt x="7" y="3"/>
                    <a:pt x="5" y="7"/>
                    <a:pt x="5" y="1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8" name="Freeform 11">
              <a:hlinkClick r:id="rId3"/>
            </p:cNvPr>
            <p:cNvSpPr>
              <a:spLocks/>
            </p:cNvSpPr>
            <p:nvPr/>
          </p:nvSpPr>
          <p:spPr bwMode="auto">
            <a:xfrm>
              <a:off x="7996303" y="4661509"/>
              <a:ext cx="87313" cy="100013"/>
            </a:xfrm>
            <a:custGeom>
              <a:avLst/>
              <a:gdLst>
                <a:gd name="T0" fmla="*/ 0 w 23"/>
                <a:gd name="T1" fmla="*/ 0 h 25"/>
                <a:gd name="T2" fmla="*/ 5 w 23"/>
                <a:gd name="T3" fmla="*/ 0 h 25"/>
                <a:gd name="T4" fmla="*/ 10 w 23"/>
                <a:gd name="T5" fmla="*/ 15 h 25"/>
                <a:gd name="T6" fmla="*/ 11 w 23"/>
                <a:gd name="T7" fmla="*/ 20 h 25"/>
                <a:gd name="T8" fmla="*/ 12 w 23"/>
                <a:gd name="T9" fmla="*/ 20 h 25"/>
                <a:gd name="T10" fmla="*/ 13 w 23"/>
                <a:gd name="T11" fmla="*/ 15 h 25"/>
                <a:gd name="T12" fmla="*/ 19 w 23"/>
                <a:gd name="T13" fmla="*/ 0 h 25"/>
                <a:gd name="T14" fmla="*/ 23 w 23"/>
                <a:gd name="T15" fmla="*/ 0 h 25"/>
                <a:gd name="T16" fmla="*/ 13 w 23"/>
                <a:gd name="T17" fmla="*/ 25 h 25"/>
                <a:gd name="T18" fmla="*/ 10 w 23"/>
                <a:gd name="T19" fmla="*/ 25 h 25"/>
                <a:gd name="T20" fmla="*/ 0 w 23"/>
                <a:gd name="T2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8"/>
                    <a:pt x="13" y="17"/>
                    <a:pt x="13" y="1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25"/>
                    <a:pt x="10" y="25"/>
                    <a:pt x="1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9" name="Freeform 12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088378" y="4661509"/>
              <a:ext cx="85725" cy="104775"/>
            </a:xfrm>
            <a:custGeom>
              <a:avLst/>
              <a:gdLst>
                <a:gd name="T0" fmla="*/ 1 w 23"/>
                <a:gd name="T1" fmla="*/ 7 h 26"/>
                <a:gd name="T2" fmla="*/ 12 w 23"/>
                <a:gd name="T3" fmla="*/ 0 h 26"/>
                <a:gd name="T4" fmla="*/ 22 w 23"/>
                <a:gd name="T5" fmla="*/ 9 h 26"/>
                <a:gd name="T6" fmla="*/ 22 w 23"/>
                <a:gd name="T7" fmla="*/ 15 h 26"/>
                <a:gd name="T8" fmla="*/ 23 w 23"/>
                <a:gd name="T9" fmla="*/ 25 h 26"/>
                <a:gd name="T10" fmla="*/ 19 w 23"/>
                <a:gd name="T11" fmla="*/ 25 h 26"/>
                <a:gd name="T12" fmla="*/ 18 w 23"/>
                <a:gd name="T13" fmla="*/ 22 h 26"/>
                <a:gd name="T14" fmla="*/ 9 w 23"/>
                <a:gd name="T15" fmla="*/ 26 h 26"/>
                <a:gd name="T16" fmla="*/ 0 w 23"/>
                <a:gd name="T17" fmla="*/ 19 h 26"/>
                <a:gd name="T18" fmla="*/ 10 w 23"/>
                <a:gd name="T19" fmla="*/ 11 h 26"/>
                <a:gd name="T20" fmla="*/ 17 w 23"/>
                <a:gd name="T21" fmla="*/ 9 h 26"/>
                <a:gd name="T22" fmla="*/ 11 w 23"/>
                <a:gd name="T23" fmla="*/ 3 h 26"/>
                <a:gd name="T24" fmla="*/ 5 w 23"/>
                <a:gd name="T25" fmla="*/ 8 h 26"/>
                <a:gd name="T26" fmla="*/ 1 w 23"/>
                <a:gd name="T27" fmla="*/ 7 h 26"/>
                <a:gd name="T28" fmla="*/ 17 w 23"/>
                <a:gd name="T29" fmla="*/ 13 h 26"/>
                <a:gd name="T30" fmla="*/ 11 w 23"/>
                <a:gd name="T31" fmla="*/ 14 h 26"/>
                <a:gd name="T32" fmla="*/ 5 w 23"/>
                <a:gd name="T33" fmla="*/ 18 h 26"/>
                <a:gd name="T34" fmla="*/ 10 w 23"/>
                <a:gd name="T35" fmla="*/ 22 h 26"/>
                <a:gd name="T36" fmla="*/ 16 w 23"/>
                <a:gd name="T37" fmla="*/ 20 h 26"/>
                <a:gd name="T38" fmla="*/ 17 w 23"/>
                <a:gd name="T39" fmla="*/ 14 h 26"/>
                <a:gd name="T40" fmla="*/ 17 w 23"/>
                <a:gd name="T4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6">
                  <a:moveTo>
                    <a:pt x="1" y="7"/>
                  </a:moveTo>
                  <a:cubicBezTo>
                    <a:pt x="1" y="5"/>
                    <a:pt x="2" y="0"/>
                    <a:pt x="12" y="0"/>
                  </a:cubicBezTo>
                  <a:cubicBezTo>
                    <a:pt x="22" y="0"/>
                    <a:pt x="22" y="5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1"/>
                    <a:pt x="22" y="23"/>
                    <a:pt x="23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8" y="24"/>
                    <a:pt x="18" y="23"/>
                    <a:pt x="18" y="22"/>
                  </a:cubicBezTo>
                  <a:cubicBezTo>
                    <a:pt x="14" y="25"/>
                    <a:pt x="11" y="26"/>
                    <a:pt x="9" y="26"/>
                  </a:cubicBezTo>
                  <a:cubicBezTo>
                    <a:pt x="3" y="26"/>
                    <a:pt x="0" y="23"/>
                    <a:pt x="0" y="19"/>
                  </a:cubicBezTo>
                  <a:cubicBezTo>
                    <a:pt x="0" y="12"/>
                    <a:pt x="7" y="11"/>
                    <a:pt x="10" y="11"/>
                  </a:cubicBezTo>
                  <a:cubicBezTo>
                    <a:pt x="11" y="11"/>
                    <a:pt x="15" y="10"/>
                    <a:pt x="17" y="9"/>
                  </a:cubicBezTo>
                  <a:cubicBezTo>
                    <a:pt x="18" y="7"/>
                    <a:pt x="18" y="3"/>
                    <a:pt x="11" y="3"/>
                  </a:cubicBezTo>
                  <a:cubicBezTo>
                    <a:pt x="6" y="3"/>
                    <a:pt x="5" y="6"/>
                    <a:pt x="5" y="8"/>
                  </a:cubicBezTo>
                  <a:lnTo>
                    <a:pt x="1" y="7"/>
                  </a:lnTo>
                  <a:close/>
                  <a:moveTo>
                    <a:pt x="17" y="13"/>
                  </a:moveTo>
                  <a:cubicBezTo>
                    <a:pt x="16" y="13"/>
                    <a:pt x="13" y="14"/>
                    <a:pt x="11" y="14"/>
                  </a:cubicBezTo>
                  <a:cubicBezTo>
                    <a:pt x="8" y="15"/>
                    <a:pt x="5" y="15"/>
                    <a:pt x="5" y="18"/>
                  </a:cubicBezTo>
                  <a:cubicBezTo>
                    <a:pt x="5" y="20"/>
                    <a:pt x="6" y="22"/>
                    <a:pt x="10" y="22"/>
                  </a:cubicBezTo>
                  <a:cubicBezTo>
                    <a:pt x="11" y="22"/>
                    <a:pt x="14" y="22"/>
                    <a:pt x="16" y="20"/>
                  </a:cubicBezTo>
                  <a:cubicBezTo>
                    <a:pt x="17" y="18"/>
                    <a:pt x="17" y="16"/>
                    <a:pt x="17" y="14"/>
                  </a:cubicBezTo>
                  <a:lnTo>
                    <a:pt x="17" y="1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0" name="Rectangle 13"/>
            <p:cNvSpPr>
              <a:spLocks noChangeArrowheads="1"/>
            </p:cNvSpPr>
            <p:nvPr/>
          </p:nvSpPr>
          <p:spPr bwMode="auto">
            <a:xfrm>
              <a:off x="8189978" y="4705959"/>
              <a:ext cx="44450" cy="1587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1" name="Freeform 14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250303" y="4624997"/>
              <a:ext cx="79375" cy="141288"/>
            </a:xfrm>
            <a:custGeom>
              <a:avLst/>
              <a:gdLst>
                <a:gd name="T0" fmla="*/ 17 w 21"/>
                <a:gd name="T1" fmla="*/ 31 h 35"/>
                <a:gd name="T2" fmla="*/ 17 w 21"/>
                <a:gd name="T3" fmla="*/ 31 h 35"/>
                <a:gd name="T4" fmla="*/ 10 w 21"/>
                <a:gd name="T5" fmla="*/ 35 h 35"/>
                <a:gd name="T6" fmla="*/ 0 w 21"/>
                <a:gd name="T7" fmla="*/ 22 h 35"/>
                <a:gd name="T8" fmla="*/ 10 w 21"/>
                <a:gd name="T9" fmla="*/ 9 h 35"/>
                <a:gd name="T10" fmla="*/ 17 w 21"/>
                <a:gd name="T11" fmla="*/ 12 h 35"/>
                <a:gd name="T12" fmla="*/ 17 w 21"/>
                <a:gd name="T13" fmla="*/ 12 h 35"/>
                <a:gd name="T14" fmla="*/ 17 w 21"/>
                <a:gd name="T15" fmla="*/ 0 h 35"/>
                <a:gd name="T16" fmla="*/ 21 w 21"/>
                <a:gd name="T17" fmla="*/ 0 h 35"/>
                <a:gd name="T18" fmla="*/ 21 w 21"/>
                <a:gd name="T19" fmla="*/ 34 h 35"/>
                <a:gd name="T20" fmla="*/ 17 w 21"/>
                <a:gd name="T21" fmla="*/ 34 h 35"/>
                <a:gd name="T22" fmla="*/ 17 w 21"/>
                <a:gd name="T23" fmla="*/ 31 h 35"/>
                <a:gd name="T24" fmla="*/ 11 w 21"/>
                <a:gd name="T25" fmla="*/ 31 h 35"/>
                <a:gd name="T26" fmla="*/ 17 w 21"/>
                <a:gd name="T27" fmla="*/ 22 h 35"/>
                <a:gd name="T28" fmla="*/ 11 w 21"/>
                <a:gd name="T29" fmla="*/ 12 h 35"/>
                <a:gd name="T30" fmla="*/ 4 w 21"/>
                <a:gd name="T31" fmla="*/ 22 h 35"/>
                <a:gd name="T32" fmla="*/ 11 w 21"/>
                <a:gd name="T33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35">
                  <a:moveTo>
                    <a:pt x="17" y="31"/>
                  </a:moveTo>
                  <a:cubicBezTo>
                    <a:pt x="17" y="31"/>
                    <a:pt x="17" y="31"/>
                    <a:pt x="17" y="31"/>
                  </a:cubicBezTo>
                  <a:cubicBezTo>
                    <a:pt x="15" y="35"/>
                    <a:pt x="11" y="35"/>
                    <a:pt x="10" y="35"/>
                  </a:cubicBezTo>
                  <a:cubicBezTo>
                    <a:pt x="4" y="35"/>
                    <a:pt x="0" y="30"/>
                    <a:pt x="0" y="22"/>
                  </a:cubicBezTo>
                  <a:cubicBezTo>
                    <a:pt x="0" y="14"/>
                    <a:pt x="4" y="9"/>
                    <a:pt x="10" y="9"/>
                  </a:cubicBezTo>
                  <a:cubicBezTo>
                    <a:pt x="13" y="9"/>
                    <a:pt x="16" y="10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17" y="34"/>
                    <a:pt x="17" y="34"/>
                    <a:pt x="17" y="34"/>
                  </a:cubicBezTo>
                  <a:lnTo>
                    <a:pt x="17" y="31"/>
                  </a:lnTo>
                  <a:close/>
                  <a:moveTo>
                    <a:pt x="11" y="31"/>
                  </a:moveTo>
                  <a:cubicBezTo>
                    <a:pt x="12" y="31"/>
                    <a:pt x="17" y="31"/>
                    <a:pt x="17" y="22"/>
                  </a:cubicBezTo>
                  <a:cubicBezTo>
                    <a:pt x="17" y="17"/>
                    <a:pt x="16" y="12"/>
                    <a:pt x="11" y="12"/>
                  </a:cubicBezTo>
                  <a:cubicBezTo>
                    <a:pt x="4" y="12"/>
                    <a:pt x="4" y="20"/>
                    <a:pt x="4" y="22"/>
                  </a:cubicBezTo>
                  <a:cubicBezTo>
                    <a:pt x="4" y="30"/>
                    <a:pt x="8" y="31"/>
                    <a:pt x="11" y="3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2" name="Freeform 15">
              <a:hlinkClick r:id="rId3"/>
            </p:cNvPr>
            <p:cNvSpPr>
              <a:spLocks/>
            </p:cNvSpPr>
            <p:nvPr/>
          </p:nvSpPr>
          <p:spPr bwMode="auto">
            <a:xfrm>
              <a:off x="8348728" y="4661509"/>
              <a:ext cx="79375" cy="104775"/>
            </a:xfrm>
            <a:custGeom>
              <a:avLst/>
              <a:gdLst>
                <a:gd name="T0" fmla="*/ 4 w 21"/>
                <a:gd name="T1" fmla="*/ 17 h 26"/>
                <a:gd name="T2" fmla="*/ 11 w 21"/>
                <a:gd name="T3" fmla="*/ 22 h 26"/>
                <a:gd name="T4" fmla="*/ 16 w 21"/>
                <a:gd name="T5" fmla="*/ 18 h 26"/>
                <a:gd name="T6" fmla="*/ 12 w 21"/>
                <a:gd name="T7" fmla="*/ 15 h 26"/>
                <a:gd name="T8" fmla="*/ 9 w 21"/>
                <a:gd name="T9" fmla="*/ 14 h 26"/>
                <a:gd name="T10" fmla="*/ 1 w 21"/>
                <a:gd name="T11" fmla="*/ 7 h 26"/>
                <a:gd name="T12" fmla="*/ 10 w 21"/>
                <a:gd name="T13" fmla="*/ 0 h 26"/>
                <a:gd name="T14" fmla="*/ 20 w 21"/>
                <a:gd name="T15" fmla="*/ 7 h 26"/>
                <a:gd name="T16" fmla="*/ 16 w 21"/>
                <a:gd name="T17" fmla="*/ 7 h 26"/>
                <a:gd name="T18" fmla="*/ 10 w 21"/>
                <a:gd name="T19" fmla="*/ 3 h 26"/>
                <a:gd name="T20" fmla="*/ 5 w 21"/>
                <a:gd name="T21" fmla="*/ 6 h 26"/>
                <a:gd name="T22" fmla="*/ 11 w 21"/>
                <a:gd name="T23" fmla="*/ 10 h 26"/>
                <a:gd name="T24" fmla="*/ 21 w 21"/>
                <a:gd name="T25" fmla="*/ 18 h 26"/>
                <a:gd name="T26" fmla="*/ 11 w 21"/>
                <a:gd name="T27" fmla="*/ 26 h 26"/>
                <a:gd name="T28" fmla="*/ 0 w 21"/>
                <a:gd name="T29" fmla="*/ 18 h 26"/>
                <a:gd name="T30" fmla="*/ 4 w 21"/>
                <a:gd name="T31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26">
                  <a:moveTo>
                    <a:pt x="4" y="17"/>
                  </a:moveTo>
                  <a:cubicBezTo>
                    <a:pt x="5" y="20"/>
                    <a:pt x="7" y="22"/>
                    <a:pt x="11" y="22"/>
                  </a:cubicBezTo>
                  <a:cubicBezTo>
                    <a:pt x="15" y="22"/>
                    <a:pt x="16" y="20"/>
                    <a:pt x="16" y="18"/>
                  </a:cubicBezTo>
                  <a:cubicBezTo>
                    <a:pt x="16" y="16"/>
                    <a:pt x="15" y="16"/>
                    <a:pt x="12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6" y="13"/>
                    <a:pt x="1" y="12"/>
                    <a:pt x="1" y="7"/>
                  </a:cubicBezTo>
                  <a:cubicBezTo>
                    <a:pt x="1" y="3"/>
                    <a:pt x="4" y="0"/>
                    <a:pt x="10" y="0"/>
                  </a:cubicBezTo>
                  <a:cubicBezTo>
                    <a:pt x="19" y="0"/>
                    <a:pt x="20" y="5"/>
                    <a:pt x="20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3"/>
                    <a:pt x="12" y="3"/>
                    <a:pt x="10" y="3"/>
                  </a:cubicBezTo>
                  <a:cubicBezTo>
                    <a:pt x="9" y="3"/>
                    <a:pt x="5" y="4"/>
                    <a:pt x="5" y="6"/>
                  </a:cubicBezTo>
                  <a:cubicBezTo>
                    <a:pt x="5" y="8"/>
                    <a:pt x="7" y="9"/>
                    <a:pt x="11" y="10"/>
                  </a:cubicBezTo>
                  <a:cubicBezTo>
                    <a:pt x="17" y="12"/>
                    <a:pt x="21" y="13"/>
                    <a:pt x="21" y="18"/>
                  </a:cubicBezTo>
                  <a:cubicBezTo>
                    <a:pt x="21" y="22"/>
                    <a:pt x="17" y="26"/>
                    <a:pt x="11" y="26"/>
                  </a:cubicBezTo>
                  <a:cubicBezTo>
                    <a:pt x="2" y="26"/>
                    <a:pt x="1" y="20"/>
                    <a:pt x="0" y="18"/>
                  </a:cubicBezTo>
                  <a:lnTo>
                    <a:pt x="4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3" name="Freeform 16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447153" y="4661509"/>
              <a:ext cx="82550" cy="141288"/>
            </a:xfrm>
            <a:custGeom>
              <a:avLst/>
              <a:gdLst>
                <a:gd name="T0" fmla="*/ 0 w 22"/>
                <a:gd name="T1" fmla="*/ 0 h 35"/>
                <a:gd name="T2" fmla="*/ 4 w 22"/>
                <a:gd name="T3" fmla="*/ 0 h 35"/>
                <a:gd name="T4" fmla="*/ 4 w 22"/>
                <a:gd name="T5" fmla="*/ 3 h 35"/>
                <a:gd name="T6" fmla="*/ 4 w 22"/>
                <a:gd name="T7" fmla="*/ 3 h 35"/>
                <a:gd name="T8" fmla="*/ 11 w 22"/>
                <a:gd name="T9" fmla="*/ 0 h 35"/>
                <a:gd name="T10" fmla="*/ 22 w 22"/>
                <a:gd name="T11" fmla="*/ 12 h 35"/>
                <a:gd name="T12" fmla="*/ 11 w 22"/>
                <a:gd name="T13" fmla="*/ 26 h 35"/>
                <a:gd name="T14" fmla="*/ 4 w 22"/>
                <a:gd name="T15" fmla="*/ 23 h 35"/>
                <a:gd name="T16" fmla="*/ 4 w 22"/>
                <a:gd name="T17" fmla="*/ 23 h 35"/>
                <a:gd name="T18" fmla="*/ 4 w 22"/>
                <a:gd name="T19" fmla="*/ 35 h 35"/>
                <a:gd name="T20" fmla="*/ 0 w 22"/>
                <a:gd name="T21" fmla="*/ 35 h 35"/>
                <a:gd name="T22" fmla="*/ 0 w 22"/>
                <a:gd name="T23" fmla="*/ 0 h 35"/>
                <a:gd name="T24" fmla="*/ 10 w 22"/>
                <a:gd name="T25" fmla="*/ 22 h 35"/>
                <a:gd name="T26" fmla="*/ 17 w 22"/>
                <a:gd name="T27" fmla="*/ 12 h 35"/>
                <a:gd name="T28" fmla="*/ 11 w 22"/>
                <a:gd name="T29" fmla="*/ 3 h 35"/>
                <a:gd name="T30" fmla="*/ 4 w 22"/>
                <a:gd name="T31" fmla="*/ 13 h 35"/>
                <a:gd name="T32" fmla="*/ 10 w 22"/>
                <a:gd name="T33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6" y="0"/>
                    <a:pt x="11" y="0"/>
                  </a:cubicBezTo>
                  <a:cubicBezTo>
                    <a:pt x="18" y="0"/>
                    <a:pt x="22" y="6"/>
                    <a:pt x="22" y="12"/>
                  </a:cubicBezTo>
                  <a:cubicBezTo>
                    <a:pt x="22" y="21"/>
                    <a:pt x="16" y="26"/>
                    <a:pt x="11" y="26"/>
                  </a:cubicBezTo>
                  <a:cubicBezTo>
                    <a:pt x="8" y="26"/>
                    <a:pt x="5" y="24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0"/>
                  </a:lnTo>
                  <a:close/>
                  <a:moveTo>
                    <a:pt x="10" y="22"/>
                  </a:moveTo>
                  <a:cubicBezTo>
                    <a:pt x="13" y="22"/>
                    <a:pt x="17" y="21"/>
                    <a:pt x="17" y="12"/>
                  </a:cubicBezTo>
                  <a:cubicBezTo>
                    <a:pt x="17" y="5"/>
                    <a:pt x="14" y="3"/>
                    <a:pt x="11" y="3"/>
                  </a:cubicBezTo>
                  <a:cubicBezTo>
                    <a:pt x="7" y="3"/>
                    <a:pt x="4" y="7"/>
                    <a:pt x="4" y="13"/>
                  </a:cubicBezTo>
                  <a:cubicBezTo>
                    <a:pt x="4" y="20"/>
                    <a:pt x="7" y="22"/>
                    <a:pt x="10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4" name="Rectangle 17"/>
            <p:cNvSpPr>
              <a:spLocks noChangeArrowheads="1"/>
            </p:cNvSpPr>
            <p:nvPr/>
          </p:nvSpPr>
          <p:spPr bwMode="auto">
            <a:xfrm>
              <a:off x="8545578" y="4742472"/>
              <a:ext cx="17463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5" name="Freeform 18">
              <a:hlinkClick r:id="rId3"/>
            </p:cNvPr>
            <p:cNvSpPr>
              <a:spLocks/>
            </p:cNvSpPr>
            <p:nvPr/>
          </p:nvSpPr>
          <p:spPr bwMode="auto">
            <a:xfrm>
              <a:off x="8586853" y="4661509"/>
              <a:ext cx="82550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1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7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3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7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1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7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6" name="Freeform 19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677341" y="4661509"/>
              <a:ext cx="87313" cy="104775"/>
            </a:xfrm>
            <a:custGeom>
              <a:avLst/>
              <a:gdLst>
                <a:gd name="T0" fmla="*/ 2 w 23"/>
                <a:gd name="T1" fmla="*/ 4 h 26"/>
                <a:gd name="T2" fmla="*/ 11 w 23"/>
                <a:gd name="T3" fmla="*/ 0 h 26"/>
                <a:gd name="T4" fmla="*/ 23 w 23"/>
                <a:gd name="T5" fmla="*/ 12 h 26"/>
                <a:gd name="T6" fmla="*/ 21 w 23"/>
                <a:gd name="T7" fmla="*/ 21 h 26"/>
                <a:gd name="T8" fmla="*/ 11 w 23"/>
                <a:gd name="T9" fmla="*/ 26 h 26"/>
                <a:gd name="T10" fmla="*/ 2 w 23"/>
                <a:gd name="T11" fmla="*/ 21 h 26"/>
                <a:gd name="T12" fmla="*/ 0 w 23"/>
                <a:gd name="T13" fmla="*/ 13 h 26"/>
                <a:gd name="T14" fmla="*/ 2 w 23"/>
                <a:gd name="T15" fmla="*/ 4 h 26"/>
                <a:gd name="T16" fmla="*/ 11 w 23"/>
                <a:gd name="T17" fmla="*/ 22 h 26"/>
                <a:gd name="T18" fmla="*/ 19 w 23"/>
                <a:gd name="T19" fmla="*/ 13 h 26"/>
                <a:gd name="T20" fmla="*/ 11 w 23"/>
                <a:gd name="T21" fmla="*/ 3 h 26"/>
                <a:gd name="T22" fmla="*/ 4 w 23"/>
                <a:gd name="T23" fmla="*/ 13 h 26"/>
                <a:gd name="T24" fmla="*/ 11 w 23"/>
                <a:gd name="T25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26">
                  <a:moveTo>
                    <a:pt x="2" y="4"/>
                  </a:moveTo>
                  <a:cubicBezTo>
                    <a:pt x="4" y="1"/>
                    <a:pt x="8" y="0"/>
                    <a:pt x="11" y="0"/>
                  </a:cubicBezTo>
                  <a:cubicBezTo>
                    <a:pt x="17" y="0"/>
                    <a:pt x="23" y="3"/>
                    <a:pt x="23" y="12"/>
                  </a:cubicBezTo>
                  <a:cubicBezTo>
                    <a:pt x="23" y="18"/>
                    <a:pt x="22" y="20"/>
                    <a:pt x="21" y="21"/>
                  </a:cubicBezTo>
                  <a:cubicBezTo>
                    <a:pt x="18" y="24"/>
                    <a:pt x="15" y="26"/>
                    <a:pt x="11" y="26"/>
                  </a:cubicBezTo>
                  <a:cubicBezTo>
                    <a:pt x="8" y="26"/>
                    <a:pt x="4" y="24"/>
                    <a:pt x="2" y="21"/>
                  </a:cubicBezTo>
                  <a:cubicBezTo>
                    <a:pt x="0" y="19"/>
                    <a:pt x="0" y="15"/>
                    <a:pt x="0" y="13"/>
                  </a:cubicBezTo>
                  <a:cubicBezTo>
                    <a:pt x="0" y="10"/>
                    <a:pt x="0" y="7"/>
                    <a:pt x="2" y="4"/>
                  </a:cubicBezTo>
                  <a:close/>
                  <a:moveTo>
                    <a:pt x="11" y="22"/>
                  </a:moveTo>
                  <a:cubicBezTo>
                    <a:pt x="17" y="22"/>
                    <a:pt x="19" y="16"/>
                    <a:pt x="19" y="13"/>
                  </a:cubicBezTo>
                  <a:cubicBezTo>
                    <a:pt x="19" y="6"/>
                    <a:pt x="15" y="3"/>
                    <a:pt x="11" y="3"/>
                  </a:cubicBezTo>
                  <a:cubicBezTo>
                    <a:pt x="9" y="3"/>
                    <a:pt x="4" y="5"/>
                    <a:pt x="4" y="13"/>
                  </a:cubicBezTo>
                  <a:cubicBezTo>
                    <a:pt x="4" y="21"/>
                    <a:pt x="9" y="22"/>
                    <a:pt x="11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7" name="Freeform 20">
              <a:hlinkClick r:id="rId3"/>
            </p:cNvPr>
            <p:cNvSpPr>
              <a:spLocks/>
            </p:cNvSpPr>
            <p:nvPr/>
          </p:nvSpPr>
          <p:spPr bwMode="auto">
            <a:xfrm>
              <a:off x="8782116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4 w 34"/>
                <a:gd name="T5" fmla="*/ 4 h 25"/>
                <a:gd name="T6" fmla="*/ 4 w 34"/>
                <a:gd name="T7" fmla="*/ 4 h 25"/>
                <a:gd name="T8" fmla="*/ 11 w 34"/>
                <a:gd name="T9" fmla="*/ 0 h 25"/>
                <a:gd name="T10" fmla="*/ 18 w 34"/>
                <a:gd name="T11" fmla="*/ 4 h 25"/>
                <a:gd name="T12" fmla="*/ 26 w 34"/>
                <a:gd name="T13" fmla="*/ 0 h 25"/>
                <a:gd name="T14" fmla="*/ 34 w 34"/>
                <a:gd name="T15" fmla="*/ 8 h 25"/>
                <a:gd name="T16" fmla="*/ 34 w 34"/>
                <a:gd name="T17" fmla="*/ 25 h 25"/>
                <a:gd name="T18" fmla="*/ 29 w 34"/>
                <a:gd name="T19" fmla="*/ 25 h 25"/>
                <a:gd name="T20" fmla="*/ 29 w 34"/>
                <a:gd name="T21" fmla="*/ 9 h 25"/>
                <a:gd name="T22" fmla="*/ 25 w 34"/>
                <a:gd name="T23" fmla="*/ 3 h 25"/>
                <a:gd name="T24" fmla="*/ 20 w 34"/>
                <a:gd name="T25" fmla="*/ 6 h 25"/>
                <a:gd name="T26" fmla="*/ 19 w 34"/>
                <a:gd name="T27" fmla="*/ 11 h 25"/>
                <a:gd name="T28" fmla="*/ 19 w 34"/>
                <a:gd name="T29" fmla="*/ 25 h 25"/>
                <a:gd name="T30" fmla="*/ 15 w 34"/>
                <a:gd name="T31" fmla="*/ 25 h 25"/>
                <a:gd name="T32" fmla="*/ 15 w 34"/>
                <a:gd name="T33" fmla="*/ 9 h 25"/>
                <a:gd name="T34" fmla="*/ 10 w 34"/>
                <a:gd name="T35" fmla="*/ 3 h 25"/>
                <a:gd name="T36" fmla="*/ 5 w 34"/>
                <a:gd name="T37" fmla="*/ 6 h 25"/>
                <a:gd name="T38" fmla="*/ 4 w 34"/>
                <a:gd name="T39" fmla="*/ 12 h 25"/>
                <a:gd name="T40" fmla="*/ 4 w 34"/>
                <a:gd name="T41" fmla="*/ 25 h 25"/>
                <a:gd name="T42" fmla="*/ 0 w 34"/>
                <a:gd name="T43" fmla="*/ 25 h 25"/>
                <a:gd name="T44" fmla="*/ 0 w 34"/>
                <a:gd name="T4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2"/>
                    <a:pt x="8" y="0"/>
                    <a:pt x="11" y="0"/>
                  </a:cubicBezTo>
                  <a:cubicBezTo>
                    <a:pt x="15" y="0"/>
                    <a:pt x="17" y="1"/>
                    <a:pt x="18" y="4"/>
                  </a:cubicBezTo>
                  <a:cubicBezTo>
                    <a:pt x="19" y="3"/>
                    <a:pt x="21" y="0"/>
                    <a:pt x="26" y="0"/>
                  </a:cubicBezTo>
                  <a:cubicBezTo>
                    <a:pt x="34" y="0"/>
                    <a:pt x="34" y="6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7"/>
                    <a:pt x="29" y="3"/>
                    <a:pt x="25" y="3"/>
                  </a:cubicBezTo>
                  <a:cubicBezTo>
                    <a:pt x="23" y="3"/>
                    <a:pt x="21" y="4"/>
                    <a:pt x="20" y="6"/>
                  </a:cubicBezTo>
                  <a:cubicBezTo>
                    <a:pt x="19" y="7"/>
                    <a:pt x="19" y="9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4" y="3"/>
                    <a:pt x="10" y="3"/>
                  </a:cubicBezTo>
                  <a:cubicBezTo>
                    <a:pt x="8" y="3"/>
                    <a:pt x="6" y="5"/>
                    <a:pt x="5" y="6"/>
                  </a:cubicBezTo>
                  <a:cubicBezTo>
                    <a:pt x="4" y="8"/>
                    <a:pt x="4" y="10"/>
                    <a:pt x="4" y="1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24" y="2789285"/>
            <a:ext cx="3555187" cy="198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29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pening Slide woman w/ 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876795"/>
          </a:xfrm>
          <a:prstGeom prst="rect">
            <a:avLst/>
          </a:prstGeom>
        </p:spPr>
      </p:pic>
      <p:sp>
        <p:nvSpPr>
          <p:cNvPr id="18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18724" y="4779020"/>
            <a:ext cx="7376845" cy="1051577"/>
          </a:xfrm>
        </p:spPr>
        <p:txBody>
          <a:bodyPr anchor="t" anchorCtr="0"/>
          <a:lstStyle>
            <a:lvl1pPr marL="0" indent="0" algn="l" rtl="0">
              <a:lnSpc>
                <a:spcPts val="4267"/>
              </a:lnSpc>
              <a:defRPr lang="en-ZA" sz="3733" b="1" kern="100" cap="none" spc="0" baseline="0" dirty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add headline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83256" y="6055162"/>
            <a:ext cx="7390743" cy="38803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33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subtitle here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9017631" y="6166663"/>
            <a:ext cx="2053275" cy="237067"/>
            <a:chOff x="7377178" y="4624997"/>
            <a:chExt cx="1539956" cy="177800"/>
          </a:xfrm>
        </p:grpSpPr>
        <p:sp>
          <p:nvSpPr>
            <p:cNvPr id="48" name="AutoShape 3">
              <a:hlinkClick r:id="rId3"/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377178" y="4629759"/>
              <a:ext cx="15303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49" name="Freeform 5">
              <a:hlinkClick r:id="rId3"/>
            </p:cNvPr>
            <p:cNvSpPr>
              <a:spLocks/>
            </p:cNvSpPr>
            <p:nvPr/>
          </p:nvSpPr>
          <p:spPr bwMode="auto">
            <a:xfrm>
              <a:off x="7377178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9 w 34"/>
                <a:gd name="T7" fmla="*/ 16 h 25"/>
                <a:gd name="T8" fmla="*/ 10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4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6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8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4" y="16"/>
                    <a:pt x="24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5" y="19"/>
                    <a:pt x="25" y="18"/>
                    <a:pt x="25" y="17"/>
                  </a:cubicBezTo>
                  <a:cubicBezTo>
                    <a:pt x="25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50" name="Freeform 6">
              <a:hlinkClick r:id="rId3"/>
            </p:cNvPr>
            <p:cNvSpPr>
              <a:spLocks/>
            </p:cNvSpPr>
            <p:nvPr/>
          </p:nvSpPr>
          <p:spPr bwMode="auto">
            <a:xfrm>
              <a:off x="7508941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8 w 34"/>
                <a:gd name="T7" fmla="*/ 16 h 25"/>
                <a:gd name="T8" fmla="*/ 9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3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5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7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9"/>
                    <a:pt x="9" y="20"/>
                  </a:cubicBezTo>
                  <a:cubicBezTo>
                    <a:pt x="10" y="20"/>
                    <a:pt x="10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6"/>
                    <a:pt x="23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8"/>
                    <a:pt x="25" y="17"/>
                  </a:cubicBezTo>
                  <a:cubicBezTo>
                    <a:pt x="25" y="16"/>
                    <a:pt x="25" y="15"/>
                    <a:pt x="25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7" y="25"/>
                    <a:pt x="7" y="25"/>
                    <a:pt x="7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51" name="Freeform 7">
              <a:hlinkClick r:id="rId3"/>
            </p:cNvPr>
            <p:cNvSpPr>
              <a:spLocks/>
            </p:cNvSpPr>
            <p:nvPr/>
          </p:nvSpPr>
          <p:spPr bwMode="auto">
            <a:xfrm>
              <a:off x="7637528" y="4661509"/>
              <a:ext cx="133350" cy="100013"/>
            </a:xfrm>
            <a:custGeom>
              <a:avLst/>
              <a:gdLst>
                <a:gd name="T0" fmla="*/ 0 w 35"/>
                <a:gd name="T1" fmla="*/ 0 h 25"/>
                <a:gd name="T2" fmla="*/ 5 w 35"/>
                <a:gd name="T3" fmla="*/ 0 h 25"/>
                <a:gd name="T4" fmla="*/ 9 w 35"/>
                <a:gd name="T5" fmla="*/ 15 h 25"/>
                <a:gd name="T6" fmla="*/ 9 w 35"/>
                <a:gd name="T7" fmla="*/ 16 h 25"/>
                <a:gd name="T8" fmla="*/ 10 w 35"/>
                <a:gd name="T9" fmla="*/ 20 h 25"/>
                <a:gd name="T10" fmla="*/ 11 w 35"/>
                <a:gd name="T11" fmla="*/ 16 h 25"/>
                <a:gd name="T12" fmla="*/ 11 w 35"/>
                <a:gd name="T13" fmla="*/ 15 h 25"/>
                <a:gd name="T14" fmla="*/ 15 w 35"/>
                <a:gd name="T15" fmla="*/ 0 h 25"/>
                <a:gd name="T16" fmla="*/ 20 w 35"/>
                <a:gd name="T17" fmla="*/ 0 h 25"/>
                <a:gd name="T18" fmla="*/ 23 w 35"/>
                <a:gd name="T19" fmla="*/ 15 h 25"/>
                <a:gd name="T20" fmla="*/ 24 w 35"/>
                <a:gd name="T21" fmla="*/ 16 h 25"/>
                <a:gd name="T22" fmla="*/ 25 w 35"/>
                <a:gd name="T23" fmla="*/ 19 h 25"/>
                <a:gd name="T24" fmla="*/ 25 w 35"/>
                <a:gd name="T25" fmla="*/ 19 h 25"/>
                <a:gd name="T26" fmla="*/ 26 w 35"/>
                <a:gd name="T27" fmla="*/ 17 h 25"/>
                <a:gd name="T28" fmla="*/ 26 w 35"/>
                <a:gd name="T29" fmla="*/ 15 h 25"/>
                <a:gd name="T30" fmla="*/ 30 w 35"/>
                <a:gd name="T31" fmla="*/ 0 h 25"/>
                <a:gd name="T32" fmla="*/ 35 w 35"/>
                <a:gd name="T33" fmla="*/ 0 h 25"/>
                <a:gd name="T34" fmla="*/ 27 w 35"/>
                <a:gd name="T35" fmla="*/ 25 h 25"/>
                <a:gd name="T36" fmla="*/ 22 w 35"/>
                <a:gd name="T37" fmla="*/ 25 h 25"/>
                <a:gd name="T38" fmla="*/ 18 w 35"/>
                <a:gd name="T39" fmla="*/ 10 h 25"/>
                <a:gd name="T40" fmla="*/ 18 w 35"/>
                <a:gd name="T41" fmla="*/ 7 h 25"/>
                <a:gd name="T42" fmla="*/ 17 w 35"/>
                <a:gd name="T43" fmla="*/ 6 h 25"/>
                <a:gd name="T44" fmla="*/ 17 w 35"/>
                <a:gd name="T45" fmla="*/ 6 h 25"/>
                <a:gd name="T46" fmla="*/ 12 w 35"/>
                <a:gd name="T47" fmla="*/ 25 h 25"/>
                <a:gd name="T48" fmla="*/ 8 w 35"/>
                <a:gd name="T49" fmla="*/ 25 h 25"/>
                <a:gd name="T50" fmla="*/ 0 w 35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10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4" y="15"/>
                    <a:pt x="24" y="16"/>
                    <a:pt x="24" y="16"/>
                  </a:cubicBezTo>
                  <a:cubicBezTo>
                    <a:pt x="24" y="18"/>
                    <a:pt x="24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8"/>
                    <a:pt x="26" y="17"/>
                  </a:cubicBezTo>
                  <a:cubicBezTo>
                    <a:pt x="26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7"/>
                    <a:pt x="18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9" name="Rectangle 8"/>
            <p:cNvSpPr>
              <a:spLocks noChangeArrowheads="1"/>
            </p:cNvSpPr>
            <p:nvPr/>
          </p:nvSpPr>
          <p:spPr bwMode="auto">
            <a:xfrm>
              <a:off x="7774053" y="4742472"/>
              <a:ext cx="19050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1" name="Freeform 9">
              <a:hlinkClick r:id="rId3"/>
            </p:cNvPr>
            <p:cNvSpPr>
              <a:spLocks/>
            </p:cNvSpPr>
            <p:nvPr/>
          </p:nvSpPr>
          <p:spPr bwMode="auto">
            <a:xfrm>
              <a:off x="7815328" y="4661509"/>
              <a:ext cx="84138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2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8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4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8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2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8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2" name="Freeform 10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7905816" y="4661509"/>
              <a:ext cx="87313" cy="104775"/>
            </a:xfrm>
            <a:custGeom>
              <a:avLst/>
              <a:gdLst>
                <a:gd name="T0" fmla="*/ 23 w 23"/>
                <a:gd name="T1" fmla="*/ 18 h 26"/>
                <a:gd name="T2" fmla="*/ 12 w 23"/>
                <a:gd name="T3" fmla="*/ 26 h 26"/>
                <a:gd name="T4" fmla="*/ 0 w 23"/>
                <a:gd name="T5" fmla="*/ 13 h 26"/>
                <a:gd name="T6" fmla="*/ 12 w 23"/>
                <a:gd name="T7" fmla="*/ 0 h 26"/>
                <a:gd name="T8" fmla="*/ 23 w 23"/>
                <a:gd name="T9" fmla="*/ 14 h 26"/>
                <a:gd name="T10" fmla="*/ 4 w 23"/>
                <a:gd name="T11" fmla="*/ 14 h 26"/>
                <a:gd name="T12" fmla="*/ 12 w 23"/>
                <a:gd name="T13" fmla="*/ 22 h 26"/>
                <a:gd name="T14" fmla="*/ 19 w 23"/>
                <a:gd name="T15" fmla="*/ 17 h 26"/>
                <a:gd name="T16" fmla="*/ 23 w 23"/>
                <a:gd name="T17" fmla="*/ 18 h 26"/>
                <a:gd name="T18" fmla="*/ 19 w 23"/>
                <a:gd name="T19" fmla="*/ 10 h 26"/>
                <a:gd name="T20" fmla="*/ 18 w 23"/>
                <a:gd name="T21" fmla="*/ 7 h 26"/>
                <a:gd name="T22" fmla="*/ 12 w 23"/>
                <a:gd name="T23" fmla="*/ 3 h 26"/>
                <a:gd name="T24" fmla="*/ 5 w 23"/>
                <a:gd name="T25" fmla="*/ 10 h 26"/>
                <a:gd name="T26" fmla="*/ 19 w 23"/>
                <a:gd name="T2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23" y="18"/>
                  </a:moveTo>
                  <a:cubicBezTo>
                    <a:pt x="22" y="22"/>
                    <a:pt x="18" y="26"/>
                    <a:pt x="12" y="26"/>
                  </a:cubicBezTo>
                  <a:cubicBezTo>
                    <a:pt x="4" y="26"/>
                    <a:pt x="0" y="21"/>
                    <a:pt x="0" y="13"/>
                  </a:cubicBezTo>
                  <a:cubicBezTo>
                    <a:pt x="0" y="5"/>
                    <a:pt x="4" y="0"/>
                    <a:pt x="12" y="0"/>
                  </a:cubicBezTo>
                  <a:cubicBezTo>
                    <a:pt x="14" y="0"/>
                    <a:pt x="23" y="0"/>
                    <a:pt x="2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20"/>
                    <a:pt x="8" y="22"/>
                    <a:pt x="12" y="22"/>
                  </a:cubicBezTo>
                  <a:cubicBezTo>
                    <a:pt x="17" y="22"/>
                    <a:pt x="18" y="19"/>
                    <a:pt x="19" y="17"/>
                  </a:cubicBezTo>
                  <a:lnTo>
                    <a:pt x="23" y="18"/>
                  </a:lnTo>
                  <a:close/>
                  <a:moveTo>
                    <a:pt x="19" y="10"/>
                  </a:moveTo>
                  <a:cubicBezTo>
                    <a:pt x="19" y="9"/>
                    <a:pt x="19" y="8"/>
                    <a:pt x="18" y="7"/>
                  </a:cubicBezTo>
                  <a:cubicBezTo>
                    <a:pt x="17" y="5"/>
                    <a:pt x="15" y="3"/>
                    <a:pt x="12" y="3"/>
                  </a:cubicBezTo>
                  <a:cubicBezTo>
                    <a:pt x="7" y="3"/>
                    <a:pt x="5" y="7"/>
                    <a:pt x="5" y="1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3" name="Freeform 11">
              <a:hlinkClick r:id="rId3"/>
            </p:cNvPr>
            <p:cNvSpPr>
              <a:spLocks/>
            </p:cNvSpPr>
            <p:nvPr/>
          </p:nvSpPr>
          <p:spPr bwMode="auto">
            <a:xfrm>
              <a:off x="7996303" y="4661509"/>
              <a:ext cx="87313" cy="100013"/>
            </a:xfrm>
            <a:custGeom>
              <a:avLst/>
              <a:gdLst>
                <a:gd name="T0" fmla="*/ 0 w 23"/>
                <a:gd name="T1" fmla="*/ 0 h 25"/>
                <a:gd name="T2" fmla="*/ 5 w 23"/>
                <a:gd name="T3" fmla="*/ 0 h 25"/>
                <a:gd name="T4" fmla="*/ 10 w 23"/>
                <a:gd name="T5" fmla="*/ 15 h 25"/>
                <a:gd name="T6" fmla="*/ 11 w 23"/>
                <a:gd name="T7" fmla="*/ 20 h 25"/>
                <a:gd name="T8" fmla="*/ 12 w 23"/>
                <a:gd name="T9" fmla="*/ 20 h 25"/>
                <a:gd name="T10" fmla="*/ 13 w 23"/>
                <a:gd name="T11" fmla="*/ 15 h 25"/>
                <a:gd name="T12" fmla="*/ 19 w 23"/>
                <a:gd name="T13" fmla="*/ 0 h 25"/>
                <a:gd name="T14" fmla="*/ 23 w 23"/>
                <a:gd name="T15" fmla="*/ 0 h 25"/>
                <a:gd name="T16" fmla="*/ 13 w 23"/>
                <a:gd name="T17" fmla="*/ 25 h 25"/>
                <a:gd name="T18" fmla="*/ 10 w 23"/>
                <a:gd name="T19" fmla="*/ 25 h 25"/>
                <a:gd name="T20" fmla="*/ 0 w 23"/>
                <a:gd name="T2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8"/>
                    <a:pt x="13" y="17"/>
                    <a:pt x="13" y="1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25"/>
                    <a:pt x="10" y="25"/>
                    <a:pt x="1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4" name="Freeform 12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088378" y="4661509"/>
              <a:ext cx="85725" cy="104775"/>
            </a:xfrm>
            <a:custGeom>
              <a:avLst/>
              <a:gdLst>
                <a:gd name="T0" fmla="*/ 1 w 23"/>
                <a:gd name="T1" fmla="*/ 7 h 26"/>
                <a:gd name="T2" fmla="*/ 12 w 23"/>
                <a:gd name="T3" fmla="*/ 0 h 26"/>
                <a:gd name="T4" fmla="*/ 22 w 23"/>
                <a:gd name="T5" fmla="*/ 9 h 26"/>
                <a:gd name="T6" fmla="*/ 22 w 23"/>
                <a:gd name="T7" fmla="*/ 15 h 26"/>
                <a:gd name="T8" fmla="*/ 23 w 23"/>
                <a:gd name="T9" fmla="*/ 25 h 26"/>
                <a:gd name="T10" fmla="*/ 19 w 23"/>
                <a:gd name="T11" fmla="*/ 25 h 26"/>
                <a:gd name="T12" fmla="*/ 18 w 23"/>
                <a:gd name="T13" fmla="*/ 22 h 26"/>
                <a:gd name="T14" fmla="*/ 9 w 23"/>
                <a:gd name="T15" fmla="*/ 26 h 26"/>
                <a:gd name="T16" fmla="*/ 0 w 23"/>
                <a:gd name="T17" fmla="*/ 19 h 26"/>
                <a:gd name="T18" fmla="*/ 10 w 23"/>
                <a:gd name="T19" fmla="*/ 11 h 26"/>
                <a:gd name="T20" fmla="*/ 17 w 23"/>
                <a:gd name="T21" fmla="*/ 9 h 26"/>
                <a:gd name="T22" fmla="*/ 11 w 23"/>
                <a:gd name="T23" fmla="*/ 3 h 26"/>
                <a:gd name="T24" fmla="*/ 5 w 23"/>
                <a:gd name="T25" fmla="*/ 8 h 26"/>
                <a:gd name="T26" fmla="*/ 1 w 23"/>
                <a:gd name="T27" fmla="*/ 7 h 26"/>
                <a:gd name="T28" fmla="*/ 17 w 23"/>
                <a:gd name="T29" fmla="*/ 13 h 26"/>
                <a:gd name="T30" fmla="*/ 11 w 23"/>
                <a:gd name="T31" fmla="*/ 14 h 26"/>
                <a:gd name="T32" fmla="*/ 5 w 23"/>
                <a:gd name="T33" fmla="*/ 18 h 26"/>
                <a:gd name="T34" fmla="*/ 10 w 23"/>
                <a:gd name="T35" fmla="*/ 22 h 26"/>
                <a:gd name="T36" fmla="*/ 16 w 23"/>
                <a:gd name="T37" fmla="*/ 20 h 26"/>
                <a:gd name="T38" fmla="*/ 17 w 23"/>
                <a:gd name="T39" fmla="*/ 14 h 26"/>
                <a:gd name="T40" fmla="*/ 17 w 23"/>
                <a:gd name="T4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6">
                  <a:moveTo>
                    <a:pt x="1" y="7"/>
                  </a:moveTo>
                  <a:cubicBezTo>
                    <a:pt x="1" y="5"/>
                    <a:pt x="2" y="0"/>
                    <a:pt x="12" y="0"/>
                  </a:cubicBezTo>
                  <a:cubicBezTo>
                    <a:pt x="22" y="0"/>
                    <a:pt x="22" y="5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1"/>
                    <a:pt x="22" y="23"/>
                    <a:pt x="23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8" y="24"/>
                    <a:pt x="18" y="23"/>
                    <a:pt x="18" y="22"/>
                  </a:cubicBezTo>
                  <a:cubicBezTo>
                    <a:pt x="14" y="25"/>
                    <a:pt x="11" y="26"/>
                    <a:pt x="9" y="26"/>
                  </a:cubicBezTo>
                  <a:cubicBezTo>
                    <a:pt x="3" y="26"/>
                    <a:pt x="0" y="23"/>
                    <a:pt x="0" y="19"/>
                  </a:cubicBezTo>
                  <a:cubicBezTo>
                    <a:pt x="0" y="12"/>
                    <a:pt x="7" y="11"/>
                    <a:pt x="10" y="11"/>
                  </a:cubicBezTo>
                  <a:cubicBezTo>
                    <a:pt x="11" y="11"/>
                    <a:pt x="15" y="10"/>
                    <a:pt x="17" y="9"/>
                  </a:cubicBezTo>
                  <a:cubicBezTo>
                    <a:pt x="18" y="7"/>
                    <a:pt x="18" y="3"/>
                    <a:pt x="11" y="3"/>
                  </a:cubicBezTo>
                  <a:cubicBezTo>
                    <a:pt x="6" y="3"/>
                    <a:pt x="5" y="6"/>
                    <a:pt x="5" y="8"/>
                  </a:cubicBezTo>
                  <a:lnTo>
                    <a:pt x="1" y="7"/>
                  </a:lnTo>
                  <a:close/>
                  <a:moveTo>
                    <a:pt x="17" y="13"/>
                  </a:moveTo>
                  <a:cubicBezTo>
                    <a:pt x="16" y="13"/>
                    <a:pt x="13" y="14"/>
                    <a:pt x="11" y="14"/>
                  </a:cubicBezTo>
                  <a:cubicBezTo>
                    <a:pt x="8" y="15"/>
                    <a:pt x="5" y="15"/>
                    <a:pt x="5" y="18"/>
                  </a:cubicBezTo>
                  <a:cubicBezTo>
                    <a:pt x="5" y="20"/>
                    <a:pt x="6" y="22"/>
                    <a:pt x="10" y="22"/>
                  </a:cubicBezTo>
                  <a:cubicBezTo>
                    <a:pt x="11" y="22"/>
                    <a:pt x="14" y="22"/>
                    <a:pt x="16" y="20"/>
                  </a:cubicBezTo>
                  <a:cubicBezTo>
                    <a:pt x="17" y="18"/>
                    <a:pt x="17" y="16"/>
                    <a:pt x="17" y="14"/>
                  </a:cubicBezTo>
                  <a:lnTo>
                    <a:pt x="17" y="1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5" name="Rectangle 13"/>
            <p:cNvSpPr>
              <a:spLocks noChangeArrowheads="1"/>
            </p:cNvSpPr>
            <p:nvPr/>
          </p:nvSpPr>
          <p:spPr bwMode="auto">
            <a:xfrm>
              <a:off x="8189978" y="4705959"/>
              <a:ext cx="44450" cy="1587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6" name="Freeform 14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250303" y="4624997"/>
              <a:ext cx="79375" cy="141288"/>
            </a:xfrm>
            <a:custGeom>
              <a:avLst/>
              <a:gdLst>
                <a:gd name="T0" fmla="*/ 17 w 21"/>
                <a:gd name="T1" fmla="*/ 31 h 35"/>
                <a:gd name="T2" fmla="*/ 17 w 21"/>
                <a:gd name="T3" fmla="*/ 31 h 35"/>
                <a:gd name="T4" fmla="*/ 10 w 21"/>
                <a:gd name="T5" fmla="*/ 35 h 35"/>
                <a:gd name="T6" fmla="*/ 0 w 21"/>
                <a:gd name="T7" fmla="*/ 22 h 35"/>
                <a:gd name="T8" fmla="*/ 10 w 21"/>
                <a:gd name="T9" fmla="*/ 9 h 35"/>
                <a:gd name="T10" fmla="*/ 17 w 21"/>
                <a:gd name="T11" fmla="*/ 12 h 35"/>
                <a:gd name="T12" fmla="*/ 17 w 21"/>
                <a:gd name="T13" fmla="*/ 12 h 35"/>
                <a:gd name="T14" fmla="*/ 17 w 21"/>
                <a:gd name="T15" fmla="*/ 0 h 35"/>
                <a:gd name="T16" fmla="*/ 21 w 21"/>
                <a:gd name="T17" fmla="*/ 0 h 35"/>
                <a:gd name="T18" fmla="*/ 21 w 21"/>
                <a:gd name="T19" fmla="*/ 34 h 35"/>
                <a:gd name="T20" fmla="*/ 17 w 21"/>
                <a:gd name="T21" fmla="*/ 34 h 35"/>
                <a:gd name="T22" fmla="*/ 17 w 21"/>
                <a:gd name="T23" fmla="*/ 31 h 35"/>
                <a:gd name="T24" fmla="*/ 11 w 21"/>
                <a:gd name="T25" fmla="*/ 31 h 35"/>
                <a:gd name="T26" fmla="*/ 17 w 21"/>
                <a:gd name="T27" fmla="*/ 22 h 35"/>
                <a:gd name="T28" fmla="*/ 11 w 21"/>
                <a:gd name="T29" fmla="*/ 12 h 35"/>
                <a:gd name="T30" fmla="*/ 4 w 21"/>
                <a:gd name="T31" fmla="*/ 22 h 35"/>
                <a:gd name="T32" fmla="*/ 11 w 21"/>
                <a:gd name="T33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35">
                  <a:moveTo>
                    <a:pt x="17" y="31"/>
                  </a:moveTo>
                  <a:cubicBezTo>
                    <a:pt x="17" y="31"/>
                    <a:pt x="17" y="31"/>
                    <a:pt x="17" y="31"/>
                  </a:cubicBezTo>
                  <a:cubicBezTo>
                    <a:pt x="15" y="35"/>
                    <a:pt x="11" y="35"/>
                    <a:pt x="10" y="35"/>
                  </a:cubicBezTo>
                  <a:cubicBezTo>
                    <a:pt x="4" y="35"/>
                    <a:pt x="0" y="30"/>
                    <a:pt x="0" y="22"/>
                  </a:cubicBezTo>
                  <a:cubicBezTo>
                    <a:pt x="0" y="14"/>
                    <a:pt x="4" y="9"/>
                    <a:pt x="10" y="9"/>
                  </a:cubicBezTo>
                  <a:cubicBezTo>
                    <a:pt x="13" y="9"/>
                    <a:pt x="16" y="10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17" y="34"/>
                    <a:pt x="17" y="34"/>
                    <a:pt x="17" y="34"/>
                  </a:cubicBezTo>
                  <a:lnTo>
                    <a:pt x="17" y="31"/>
                  </a:lnTo>
                  <a:close/>
                  <a:moveTo>
                    <a:pt x="11" y="31"/>
                  </a:moveTo>
                  <a:cubicBezTo>
                    <a:pt x="12" y="31"/>
                    <a:pt x="17" y="31"/>
                    <a:pt x="17" y="22"/>
                  </a:cubicBezTo>
                  <a:cubicBezTo>
                    <a:pt x="17" y="17"/>
                    <a:pt x="16" y="12"/>
                    <a:pt x="11" y="12"/>
                  </a:cubicBezTo>
                  <a:cubicBezTo>
                    <a:pt x="4" y="12"/>
                    <a:pt x="4" y="20"/>
                    <a:pt x="4" y="22"/>
                  </a:cubicBezTo>
                  <a:cubicBezTo>
                    <a:pt x="4" y="30"/>
                    <a:pt x="8" y="31"/>
                    <a:pt x="11" y="3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7" name="Freeform 15">
              <a:hlinkClick r:id="rId3"/>
            </p:cNvPr>
            <p:cNvSpPr>
              <a:spLocks/>
            </p:cNvSpPr>
            <p:nvPr/>
          </p:nvSpPr>
          <p:spPr bwMode="auto">
            <a:xfrm>
              <a:off x="8348728" y="4661509"/>
              <a:ext cx="79375" cy="104775"/>
            </a:xfrm>
            <a:custGeom>
              <a:avLst/>
              <a:gdLst>
                <a:gd name="T0" fmla="*/ 4 w 21"/>
                <a:gd name="T1" fmla="*/ 17 h 26"/>
                <a:gd name="T2" fmla="*/ 11 w 21"/>
                <a:gd name="T3" fmla="*/ 22 h 26"/>
                <a:gd name="T4" fmla="*/ 16 w 21"/>
                <a:gd name="T5" fmla="*/ 18 h 26"/>
                <a:gd name="T6" fmla="*/ 12 w 21"/>
                <a:gd name="T7" fmla="*/ 15 h 26"/>
                <a:gd name="T8" fmla="*/ 9 w 21"/>
                <a:gd name="T9" fmla="*/ 14 h 26"/>
                <a:gd name="T10" fmla="*/ 1 w 21"/>
                <a:gd name="T11" fmla="*/ 7 h 26"/>
                <a:gd name="T12" fmla="*/ 10 w 21"/>
                <a:gd name="T13" fmla="*/ 0 h 26"/>
                <a:gd name="T14" fmla="*/ 20 w 21"/>
                <a:gd name="T15" fmla="*/ 7 h 26"/>
                <a:gd name="T16" fmla="*/ 16 w 21"/>
                <a:gd name="T17" fmla="*/ 7 h 26"/>
                <a:gd name="T18" fmla="*/ 10 w 21"/>
                <a:gd name="T19" fmla="*/ 3 h 26"/>
                <a:gd name="T20" fmla="*/ 5 w 21"/>
                <a:gd name="T21" fmla="*/ 6 h 26"/>
                <a:gd name="T22" fmla="*/ 11 w 21"/>
                <a:gd name="T23" fmla="*/ 10 h 26"/>
                <a:gd name="T24" fmla="*/ 21 w 21"/>
                <a:gd name="T25" fmla="*/ 18 h 26"/>
                <a:gd name="T26" fmla="*/ 11 w 21"/>
                <a:gd name="T27" fmla="*/ 26 h 26"/>
                <a:gd name="T28" fmla="*/ 0 w 21"/>
                <a:gd name="T29" fmla="*/ 18 h 26"/>
                <a:gd name="T30" fmla="*/ 4 w 21"/>
                <a:gd name="T31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26">
                  <a:moveTo>
                    <a:pt x="4" y="17"/>
                  </a:moveTo>
                  <a:cubicBezTo>
                    <a:pt x="5" y="20"/>
                    <a:pt x="7" y="22"/>
                    <a:pt x="11" y="22"/>
                  </a:cubicBezTo>
                  <a:cubicBezTo>
                    <a:pt x="15" y="22"/>
                    <a:pt x="16" y="20"/>
                    <a:pt x="16" y="18"/>
                  </a:cubicBezTo>
                  <a:cubicBezTo>
                    <a:pt x="16" y="16"/>
                    <a:pt x="15" y="16"/>
                    <a:pt x="12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6" y="13"/>
                    <a:pt x="1" y="12"/>
                    <a:pt x="1" y="7"/>
                  </a:cubicBezTo>
                  <a:cubicBezTo>
                    <a:pt x="1" y="3"/>
                    <a:pt x="4" y="0"/>
                    <a:pt x="10" y="0"/>
                  </a:cubicBezTo>
                  <a:cubicBezTo>
                    <a:pt x="19" y="0"/>
                    <a:pt x="20" y="5"/>
                    <a:pt x="20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3"/>
                    <a:pt x="12" y="3"/>
                    <a:pt x="10" y="3"/>
                  </a:cubicBezTo>
                  <a:cubicBezTo>
                    <a:pt x="9" y="3"/>
                    <a:pt x="5" y="4"/>
                    <a:pt x="5" y="6"/>
                  </a:cubicBezTo>
                  <a:cubicBezTo>
                    <a:pt x="5" y="8"/>
                    <a:pt x="7" y="9"/>
                    <a:pt x="11" y="10"/>
                  </a:cubicBezTo>
                  <a:cubicBezTo>
                    <a:pt x="17" y="12"/>
                    <a:pt x="21" y="13"/>
                    <a:pt x="21" y="18"/>
                  </a:cubicBezTo>
                  <a:cubicBezTo>
                    <a:pt x="21" y="22"/>
                    <a:pt x="17" y="26"/>
                    <a:pt x="11" y="26"/>
                  </a:cubicBezTo>
                  <a:cubicBezTo>
                    <a:pt x="2" y="26"/>
                    <a:pt x="1" y="20"/>
                    <a:pt x="0" y="18"/>
                  </a:cubicBezTo>
                  <a:lnTo>
                    <a:pt x="4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8" name="Freeform 16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447153" y="4661509"/>
              <a:ext cx="82550" cy="141288"/>
            </a:xfrm>
            <a:custGeom>
              <a:avLst/>
              <a:gdLst>
                <a:gd name="T0" fmla="*/ 0 w 22"/>
                <a:gd name="T1" fmla="*/ 0 h 35"/>
                <a:gd name="T2" fmla="*/ 4 w 22"/>
                <a:gd name="T3" fmla="*/ 0 h 35"/>
                <a:gd name="T4" fmla="*/ 4 w 22"/>
                <a:gd name="T5" fmla="*/ 3 h 35"/>
                <a:gd name="T6" fmla="*/ 4 w 22"/>
                <a:gd name="T7" fmla="*/ 3 h 35"/>
                <a:gd name="T8" fmla="*/ 11 w 22"/>
                <a:gd name="T9" fmla="*/ 0 h 35"/>
                <a:gd name="T10" fmla="*/ 22 w 22"/>
                <a:gd name="T11" fmla="*/ 12 h 35"/>
                <a:gd name="T12" fmla="*/ 11 w 22"/>
                <a:gd name="T13" fmla="*/ 26 h 35"/>
                <a:gd name="T14" fmla="*/ 4 w 22"/>
                <a:gd name="T15" fmla="*/ 23 h 35"/>
                <a:gd name="T16" fmla="*/ 4 w 22"/>
                <a:gd name="T17" fmla="*/ 23 h 35"/>
                <a:gd name="T18" fmla="*/ 4 w 22"/>
                <a:gd name="T19" fmla="*/ 35 h 35"/>
                <a:gd name="T20" fmla="*/ 0 w 22"/>
                <a:gd name="T21" fmla="*/ 35 h 35"/>
                <a:gd name="T22" fmla="*/ 0 w 22"/>
                <a:gd name="T23" fmla="*/ 0 h 35"/>
                <a:gd name="T24" fmla="*/ 10 w 22"/>
                <a:gd name="T25" fmla="*/ 22 h 35"/>
                <a:gd name="T26" fmla="*/ 17 w 22"/>
                <a:gd name="T27" fmla="*/ 12 h 35"/>
                <a:gd name="T28" fmla="*/ 11 w 22"/>
                <a:gd name="T29" fmla="*/ 3 h 35"/>
                <a:gd name="T30" fmla="*/ 4 w 22"/>
                <a:gd name="T31" fmla="*/ 13 h 35"/>
                <a:gd name="T32" fmla="*/ 10 w 22"/>
                <a:gd name="T33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6" y="0"/>
                    <a:pt x="11" y="0"/>
                  </a:cubicBezTo>
                  <a:cubicBezTo>
                    <a:pt x="18" y="0"/>
                    <a:pt x="22" y="6"/>
                    <a:pt x="22" y="12"/>
                  </a:cubicBezTo>
                  <a:cubicBezTo>
                    <a:pt x="22" y="21"/>
                    <a:pt x="16" y="26"/>
                    <a:pt x="11" y="26"/>
                  </a:cubicBezTo>
                  <a:cubicBezTo>
                    <a:pt x="8" y="26"/>
                    <a:pt x="5" y="24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0"/>
                  </a:lnTo>
                  <a:close/>
                  <a:moveTo>
                    <a:pt x="10" y="22"/>
                  </a:moveTo>
                  <a:cubicBezTo>
                    <a:pt x="13" y="22"/>
                    <a:pt x="17" y="21"/>
                    <a:pt x="17" y="12"/>
                  </a:cubicBezTo>
                  <a:cubicBezTo>
                    <a:pt x="17" y="5"/>
                    <a:pt x="14" y="3"/>
                    <a:pt x="11" y="3"/>
                  </a:cubicBezTo>
                  <a:cubicBezTo>
                    <a:pt x="7" y="3"/>
                    <a:pt x="4" y="7"/>
                    <a:pt x="4" y="13"/>
                  </a:cubicBezTo>
                  <a:cubicBezTo>
                    <a:pt x="4" y="20"/>
                    <a:pt x="7" y="22"/>
                    <a:pt x="10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9" name="Rectangle 17"/>
            <p:cNvSpPr>
              <a:spLocks noChangeArrowheads="1"/>
            </p:cNvSpPr>
            <p:nvPr/>
          </p:nvSpPr>
          <p:spPr bwMode="auto">
            <a:xfrm>
              <a:off x="8545578" y="4742472"/>
              <a:ext cx="17463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80" name="Freeform 18">
              <a:hlinkClick r:id="rId3"/>
            </p:cNvPr>
            <p:cNvSpPr>
              <a:spLocks/>
            </p:cNvSpPr>
            <p:nvPr/>
          </p:nvSpPr>
          <p:spPr bwMode="auto">
            <a:xfrm>
              <a:off x="8586853" y="4661509"/>
              <a:ext cx="82550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1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7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3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7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1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7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81" name="Freeform 19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677341" y="4661509"/>
              <a:ext cx="87313" cy="104775"/>
            </a:xfrm>
            <a:custGeom>
              <a:avLst/>
              <a:gdLst>
                <a:gd name="T0" fmla="*/ 2 w 23"/>
                <a:gd name="T1" fmla="*/ 4 h 26"/>
                <a:gd name="T2" fmla="*/ 11 w 23"/>
                <a:gd name="T3" fmla="*/ 0 h 26"/>
                <a:gd name="T4" fmla="*/ 23 w 23"/>
                <a:gd name="T5" fmla="*/ 12 h 26"/>
                <a:gd name="T6" fmla="*/ 21 w 23"/>
                <a:gd name="T7" fmla="*/ 21 h 26"/>
                <a:gd name="T8" fmla="*/ 11 w 23"/>
                <a:gd name="T9" fmla="*/ 26 h 26"/>
                <a:gd name="T10" fmla="*/ 2 w 23"/>
                <a:gd name="T11" fmla="*/ 21 h 26"/>
                <a:gd name="T12" fmla="*/ 0 w 23"/>
                <a:gd name="T13" fmla="*/ 13 h 26"/>
                <a:gd name="T14" fmla="*/ 2 w 23"/>
                <a:gd name="T15" fmla="*/ 4 h 26"/>
                <a:gd name="T16" fmla="*/ 11 w 23"/>
                <a:gd name="T17" fmla="*/ 22 h 26"/>
                <a:gd name="T18" fmla="*/ 19 w 23"/>
                <a:gd name="T19" fmla="*/ 13 h 26"/>
                <a:gd name="T20" fmla="*/ 11 w 23"/>
                <a:gd name="T21" fmla="*/ 3 h 26"/>
                <a:gd name="T22" fmla="*/ 4 w 23"/>
                <a:gd name="T23" fmla="*/ 13 h 26"/>
                <a:gd name="T24" fmla="*/ 11 w 23"/>
                <a:gd name="T25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26">
                  <a:moveTo>
                    <a:pt x="2" y="4"/>
                  </a:moveTo>
                  <a:cubicBezTo>
                    <a:pt x="4" y="1"/>
                    <a:pt x="8" y="0"/>
                    <a:pt x="11" y="0"/>
                  </a:cubicBezTo>
                  <a:cubicBezTo>
                    <a:pt x="17" y="0"/>
                    <a:pt x="23" y="3"/>
                    <a:pt x="23" y="12"/>
                  </a:cubicBezTo>
                  <a:cubicBezTo>
                    <a:pt x="23" y="18"/>
                    <a:pt x="22" y="20"/>
                    <a:pt x="21" y="21"/>
                  </a:cubicBezTo>
                  <a:cubicBezTo>
                    <a:pt x="18" y="24"/>
                    <a:pt x="15" y="26"/>
                    <a:pt x="11" y="26"/>
                  </a:cubicBezTo>
                  <a:cubicBezTo>
                    <a:pt x="8" y="26"/>
                    <a:pt x="4" y="24"/>
                    <a:pt x="2" y="21"/>
                  </a:cubicBezTo>
                  <a:cubicBezTo>
                    <a:pt x="0" y="19"/>
                    <a:pt x="0" y="15"/>
                    <a:pt x="0" y="13"/>
                  </a:cubicBezTo>
                  <a:cubicBezTo>
                    <a:pt x="0" y="10"/>
                    <a:pt x="0" y="7"/>
                    <a:pt x="2" y="4"/>
                  </a:cubicBezTo>
                  <a:close/>
                  <a:moveTo>
                    <a:pt x="11" y="22"/>
                  </a:moveTo>
                  <a:cubicBezTo>
                    <a:pt x="17" y="22"/>
                    <a:pt x="19" y="16"/>
                    <a:pt x="19" y="13"/>
                  </a:cubicBezTo>
                  <a:cubicBezTo>
                    <a:pt x="19" y="6"/>
                    <a:pt x="15" y="3"/>
                    <a:pt x="11" y="3"/>
                  </a:cubicBezTo>
                  <a:cubicBezTo>
                    <a:pt x="9" y="3"/>
                    <a:pt x="4" y="5"/>
                    <a:pt x="4" y="13"/>
                  </a:cubicBezTo>
                  <a:cubicBezTo>
                    <a:pt x="4" y="21"/>
                    <a:pt x="9" y="22"/>
                    <a:pt x="11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82" name="Freeform 20">
              <a:hlinkClick r:id="rId3"/>
            </p:cNvPr>
            <p:cNvSpPr>
              <a:spLocks/>
            </p:cNvSpPr>
            <p:nvPr/>
          </p:nvSpPr>
          <p:spPr bwMode="auto">
            <a:xfrm>
              <a:off x="8775687" y="4661509"/>
              <a:ext cx="141447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4 w 34"/>
                <a:gd name="T5" fmla="*/ 4 h 25"/>
                <a:gd name="T6" fmla="*/ 4 w 34"/>
                <a:gd name="T7" fmla="*/ 4 h 25"/>
                <a:gd name="T8" fmla="*/ 11 w 34"/>
                <a:gd name="T9" fmla="*/ 0 h 25"/>
                <a:gd name="T10" fmla="*/ 18 w 34"/>
                <a:gd name="T11" fmla="*/ 4 h 25"/>
                <a:gd name="T12" fmla="*/ 26 w 34"/>
                <a:gd name="T13" fmla="*/ 0 h 25"/>
                <a:gd name="T14" fmla="*/ 34 w 34"/>
                <a:gd name="T15" fmla="*/ 8 h 25"/>
                <a:gd name="T16" fmla="*/ 34 w 34"/>
                <a:gd name="T17" fmla="*/ 25 h 25"/>
                <a:gd name="T18" fmla="*/ 29 w 34"/>
                <a:gd name="T19" fmla="*/ 25 h 25"/>
                <a:gd name="T20" fmla="*/ 29 w 34"/>
                <a:gd name="T21" fmla="*/ 9 h 25"/>
                <a:gd name="T22" fmla="*/ 25 w 34"/>
                <a:gd name="T23" fmla="*/ 3 h 25"/>
                <a:gd name="T24" fmla="*/ 20 w 34"/>
                <a:gd name="T25" fmla="*/ 6 h 25"/>
                <a:gd name="T26" fmla="*/ 19 w 34"/>
                <a:gd name="T27" fmla="*/ 11 h 25"/>
                <a:gd name="T28" fmla="*/ 19 w 34"/>
                <a:gd name="T29" fmla="*/ 25 h 25"/>
                <a:gd name="T30" fmla="*/ 15 w 34"/>
                <a:gd name="T31" fmla="*/ 25 h 25"/>
                <a:gd name="T32" fmla="*/ 15 w 34"/>
                <a:gd name="T33" fmla="*/ 9 h 25"/>
                <a:gd name="T34" fmla="*/ 10 w 34"/>
                <a:gd name="T35" fmla="*/ 3 h 25"/>
                <a:gd name="T36" fmla="*/ 5 w 34"/>
                <a:gd name="T37" fmla="*/ 6 h 25"/>
                <a:gd name="T38" fmla="*/ 4 w 34"/>
                <a:gd name="T39" fmla="*/ 12 h 25"/>
                <a:gd name="T40" fmla="*/ 4 w 34"/>
                <a:gd name="T41" fmla="*/ 25 h 25"/>
                <a:gd name="T42" fmla="*/ 0 w 34"/>
                <a:gd name="T43" fmla="*/ 25 h 25"/>
                <a:gd name="T44" fmla="*/ 0 w 34"/>
                <a:gd name="T4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2"/>
                    <a:pt x="8" y="0"/>
                    <a:pt x="11" y="0"/>
                  </a:cubicBezTo>
                  <a:cubicBezTo>
                    <a:pt x="15" y="0"/>
                    <a:pt x="17" y="1"/>
                    <a:pt x="18" y="4"/>
                  </a:cubicBezTo>
                  <a:cubicBezTo>
                    <a:pt x="19" y="3"/>
                    <a:pt x="21" y="0"/>
                    <a:pt x="26" y="0"/>
                  </a:cubicBezTo>
                  <a:cubicBezTo>
                    <a:pt x="34" y="0"/>
                    <a:pt x="34" y="6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7"/>
                    <a:pt x="29" y="3"/>
                    <a:pt x="25" y="3"/>
                  </a:cubicBezTo>
                  <a:cubicBezTo>
                    <a:pt x="23" y="3"/>
                    <a:pt x="21" y="4"/>
                    <a:pt x="20" y="6"/>
                  </a:cubicBezTo>
                  <a:cubicBezTo>
                    <a:pt x="19" y="7"/>
                    <a:pt x="19" y="9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4" y="3"/>
                    <a:pt x="10" y="3"/>
                  </a:cubicBezTo>
                  <a:cubicBezTo>
                    <a:pt x="8" y="3"/>
                    <a:pt x="6" y="5"/>
                    <a:pt x="5" y="6"/>
                  </a:cubicBezTo>
                  <a:cubicBezTo>
                    <a:pt x="4" y="8"/>
                    <a:pt x="4" y="10"/>
                    <a:pt x="4" y="1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10257" y="3594394"/>
            <a:ext cx="1839384" cy="728133"/>
            <a:chOff x="457693" y="2695795"/>
            <a:chExt cx="1379538" cy="546100"/>
          </a:xfrm>
        </p:grpSpPr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1213343" y="2695795"/>
              <a:ext cx="180975" cy="252413"/>
            </a:xfrm>
            <a:custGeom>
              <a:avLst/>
              <a:gdLst>
                <a:gd name="T0" fmla="*/ 297 w 297"/>
                <a:gd name="T1" fmla="*/ 0 h 415"/>
                <a:gd name="T2" fmla="*/ 147 w 297"/>
                <a:gd name="T3" fmla="*/ 415 h 415"/>
                <a:gd name="T4" fmla="*/ 0 w 297"/>
                <a:gd name="T5" fmla="*/ 0 h 415"/>
                <a:gd name="T6" fmla="*/ 297 w 297"/>
                <a:gd name="T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7" h="415">
                  <a:moveTo>
                    <a:pt x="297" y="0"/>
                  </a:moveTo>
                  <a:cubicBezTo>
                    <a:pt x="297" y="0"/>
                    <a:pt x="195" y="283"/>
                    <a:pt x="147" y="415"/>
                  </a:cubicBezTo>
                  <a:cubicBezTo>
                    <a:pt x="100" y="283"/>
                    <a:pt x="0" y="0"/>
                    <a:pt x="0" y="0"/>
                  </a:cubicBezTo>
                  <a:lnTo>
                    <a:pt x="29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57693" y="2803745"/>
              <a:ext cx="1379538" cy="438150"/>
              <a:chOff x="2581275" y="2817813"/>
              <a:chExt cx="1379538" cy="438150"/>
            </a:xfrm>
          </p:grpSpPr>
          <p:sp>
            <p:nvSpPr>
              <p:cNvPr id="55" name="Freeform 5"/>
              <p:cNvSpPr>
                <a:spLocks/>
              </p:cNvSpPr>
              <p:nvPr/>
            </p:nvSpPr>
            <p:spPr bwMode="auto">
              <a:xfrm>
                <a:off x="2967038" y="2820988"/>
                <a:ext cx="238125" cy="434975"/>
              </a:xfrm>
              <a:custGeom>
                <a:avLst/>
                <a:gdLst>
                  <a:gd name="T0" fmla="*/ 0 w 150"/>
                  <a:gd name="T1" fmla="*/ 0 h 274"/>
                  <a:gd name="T2" fmla="*/ 150 w 150"/>
                  <a:gd name="T3" fmla="*/ 0 h 274"/>
                  <a:gd name="T4" fmla="*/ 150 w 150"/>
                  <a:gd name="T5" fmla="*/ 49 h 274"/>
                  <a:gd name="T6" fmla="*/ 50 w 150"/>
                  <a:gd name="T7" fmla="*/ 49 h 274"/>
                  <a:gd name="T8" fmla="*/ 50 w 150"/>
                  <a:gd name="T9" fmla="*/ 102 h 274"/>
                  <a:gd name="T10" fmla="*/ 150 w 150"/>
                  <a:gd name="T11" fmla="*/ 102 h 274"/>
                  <a:gd name="T12" fmla="*/ 150 w 150"/>
                  <a:gd name="T13" fmla="*/ 151 h 274"/>
                  <a:gd name="T14" fmla="*/ 50 w 150"/>
                  <a:gd name="T15" fmla="*/ 151 h 274"/>
                  <a:gd name="T16" fmla="*/ 50 w 150"/>
                  <a:gd name="T17" fmla="*/ 225 h 274"/>
                  <a:gd name="T18" fmla="*/ 150 w 150"/>
                  <a:gd name="T19" fmla="*/ 225 h 274"/>
                  <a:gd name="T20" fmla="*/ 150 w 150"/>
                  <a:gd name="T21" fmla="*/ 274 h 274"/>
                  <a:gd name="T22" fmla="*/ 0 w 150"/>
                  <a:gd name="T23" fmla="*/ 274 h 274"/>
                  <a:gd name="T24" fmla="*/ 0 w 150"/>
                  <a:gd name="T2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0" h="274">
                    <a:moveTo>
                      <a:pt x="0" y="0"/>
                    </a:moveTo>
                    <a:lnTo>
                      <a:pt x="150" y="0"/>
                    </a:lnTo>
                    <a:lnTo>
                      <a:pt x="150" y="49"/>
                    </a:lnTo>
                    <a:lnTo>
                      <a:pt x="50" y="49"/>
                    </a:lnTo>
                    <a:lnTo>
                      <a:pt x="50" y="102"/>
                    </a:lnTo>
                    <a:lnTo>
                      <a:pt x="150" y="102"/>
                    </a:lnTo>
                    <a:lnTo>
                      <a:pt x="150" y="151"/>
                    </a:lnTo>
                    <a:lnTo>
                      <a:pt x="50" y="151"/>
                    </a:lnTo>
                    <a:lnTo>
                      <a:pt x="50" y="225"/>
                    </a:lnTo>
                    <a:lnTo>
                      <a:pt x="150" y="225"/>
                    </a:lnTo>
                    <a:lnTo>
                      <a:pt x="150" y="274"/>
                    </a:lnTo>
                    <a:lnTo>
                      <a:pt x="0" y="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>
                <a:off x="2581275" y="2820988"/>
                <a:ext cx="328613" cy="434975"/>
              </a:xfrm>
              <a:custGeom>
                <a:avLst/>
                <a:gdLst>
                  <a:gd name="T0" fmla="*/ 540 w 540"/>
                  <a:gd name="T1" fmla="*/ 591 h 717"/>
                  <a:gd name="T2" fmla="*/ 366 w 540"/>
                  <a:gd name="T3" fmla="*/ 591 h 717"/>
                  <a:gd name="T4" fmla="*/ 128 w 540"/>
                  <a:gd name="T5" fmla="*/ 354 h 717"/>
                  <a:gd name="T6" fmla="*/ 363 w 540"/>
                  <a:gd name="T7" fmla="*/ 126 h 717"/>
                  <a:gd name="T8" fmla="*/ 540 w 540"/>
                  <a:gd name="T9" fmla="*/ 126 h 717"/>
                  <a:gd name="T10" fmla="*/ 540 w 540"/>
                  <a:gd name="T11" fmla="*/ 0 h 717"/>
                  <a:gd name="T12" fmla="*/ 366 w 540"/>
                  <a:gd name="T13" fmla="*/ 0 h 717"/>
                  <a:gd name="T14" fmla="*/ 0 w 540"/>
                  <a:gd name="T15" fmla="*/ 354 h 717"/>
                  <a:gd name="T16" fmla="*/ 364 w 540"/>
                  <a:gd name="T17" fmla="*/ 717 h 717"/>
                  <a:gd name="T18" fmla="*/ 540 w 540"/>
                  <a:gd name="T19" fmla="*/ 717 h 717"/>
                  <a:gd name="T20" fmla="*/ 540 w 540"/>
                  <a:gd name="T21" fmla="*/ 591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0" h="717">
                    <a:moveTo>
                      <a:pt x="540" y="591"/>
                    </a:moveTo>
                    <a:cubicBezTo>
                      <a:pt x="366" y="591"/>
                      <a:pt x="366" y="591"/>
                      <a:pt x="366" y="591"/>
                    </a:cubicBezTo>
                    <a:cubicBezTo>
                      <a:pt x="230" y="591"/>
                      <a:pt x="128" y="496"/>
                      <a:pt x="128" y="354"/>
                    </a:cubicBezTo>
                    <a:cubicBezTo>
                      <a:pt x="128" y="219"/>
                      <a:pt x="234" y="126"/>
                      <a:pt x="363" y="126"/>
                    </a:cubicBezTo>
                    <a:cubicBezTo>
                      <a:pt x="540" y="126"/>
                      <a:pt x="540" y="126"/>
                      <a:pt x="540" y="126"/>
                    </a:cubicBezTo>
                    <a:cubicBezTo>
                      <a:pt x="540" y="0"/>
                      <a:pt x="540" y="0"/>
                      <a:pt x="540" y="0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168" y="0"/>
                      <a:pt x="0" y="136"/>
                      <a:pt x="0" y="354"/>
                    </a:cubicBezTo>
                    <a:cubicBezTo>
                      <a:pt x="0" y="566"/>
                      <a:pt x="148" y="717"/>
                      <a:pt x="364" y="717"/>
                    </a:cubicBezTo>
                    <a:cubicBezTo>
                      <a:pt x="540" y="717"/>
                      <a:pt x="540" y="717"/>
                      <a:pt x="540" y="717"/>
                    </a:cubicBezTo>
                    <a:lnTo>
                      <a:pt x="540" y="59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57" name="Freeform 7"/>
              <p:cNvSpPr>
                <a:spLocks/>
              </p:cNvSpPr>
              <p:nvPr/>
            </p:nvSpPr>
            <p:spPr bwMode="auto">
              <a:xfrm>
                <a:off x="3230563" y="2820988"/>
                <a:ext cx="392113" cy="434975"/>
              </a:xfrm>
              <a:custGeom>
                <a:avLst/>
                <a:gdLst>
                  <a:gd name="T0" fmla="*/ 0 w 247"/>
                  <a:gd name="T1" fmla="*/ 0 h 274"/>
                  <a:gd name="T2" fmla="*/ 98 w 247"/>
                  <a:gd name="T3" fmla="*/ 274 h 274"/>
                  <a:gd name="T4" fmla="*/ 148 w 247"/>
                  <a:gd name="T5" fmla="*/ 274 h 274"/>
                  <a:gd name="T6" fmla="*/ 247 w 247"/>
                  <a:gd name="T7" fmla="*/ 0 h 274"/>
                  <a:gd name="T8" fmla="*/ 194 w 247"/>
                  <a:gd name="T9" fmla="*/ 0 h 274"/>
                  <a:gd name="T10" fmla="*/ 123 w 247"/>
                  <a:gd name="T11" fmla="*/ 195 h 274"/>
                  <a:gd name="T12" fmla="*/ 54 w 247"/>
                  <a:gd name="T13" fmla="*/ 0 h 274"/>
                  <a:gd name="T14" fmla="*/ 0 w 247"/>
                  <a:gd name="T1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274">
                    <a:moveTo>
                      <a:pt x="0" y="0"/>
                    </a:moveTo>
                    <a:lnTo>
                      <a:pt x="98" y="274"/>
                    </a:lnTo>
                    <a:lnTo>
                      <a:pt x="148" y="274"/>
                    </a:lnTo>
                    <a:lnTo>
                      <a:pt x="247" y="0"/>
                    </a:lnTo>
                    <a:lnTo>
                      <a:pt x="194" y="0"/>
                    </a:lnTo>
                    <a:lnTo>
                      <a:pt x="123" y="195"/>
                    </a:lnTo>
                    <a:lnTo>
                      <a:pt x="5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58" name="Freeform 8"/>
              <p:cNvSpPr>
                <a:spLocks noEditPoints="1"/>
              </p:cNvSpPr>
              <p:nvPr/>
            </p:nvSpPr>
            <p:spPr bwMode="auto">
              <a:xfrm>
                <a:off x="3540125" y="2820988"/>
                <a:ext cx="420688" cy="434975"/>
              </a:xfrm>
              <a:custGeom>
                <a:avLst/>
                <a:gdLst>
                  <a:gd name="T0" fmla="*/ 211 w 265"/>
                  <a:gd name="T1" fmla="*/ 274 h 274"/>
                  <a:gd name="T2" fmla="*/ 265 w 265"/>
                  <a:gd name="T3" fmla="*/ 274 h 274"/>
                  <a:gd name="T4" fmla="*/ 159 w 265"/>
                  <a:gd name="T5" fmla="*/ 0 h 274"/>
                  <a:gd name="T6" fmla="*/ 106 w 265"/>
                  <a:gd name="T7" fmla="*/ 0 h 274"/>
                  <a:gd name="T8" fmla="*/ 0 w 265"/>
                  <a:gd name="T9" fmla="*/ 274 h 274"/>
                  <a:gd name="T10" fmla="*/ 55 w 265"/>
                  <a:gd name="T11" fmla="*/ 274 h 274"/>
                  <a:gd name="T12" fmla="*/ 76 w 265"/>
                  <a:gd name="T13" fmla="*/ 218 h 274"/>
                  <a:gd name="T14" fmla="*/ 189 w 265"/>
                  <a:gd name="T15" fmla="*/ 218 h 274"/>
                  <a:gd name="T16" fmla="*/ 211 w 265"/>
                  <a:gd name="T17" fmla="*/ 274 h 274"/>
                  <a:gd name="T18" fmla="*/ 96 w 265"/>
                  <a:gd name="T19" fmla="*/ 168 h 274"/>
                  <a:gd name="T20" fmla="*/ 133 w 265"/>
                  <a:gd name="T21" fmla="*/ 72 h 274"/>
                  <a:gd name="T22" fmla="*/ 170 w 265"/>
                  <a:gd name="T23" fmla="*/ 168 h 274"/>
                  <a:gd name="T24" fmla="*/ 96 w 265"/>
                  <a:gd name="T25" fmla="*/ 16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5" h="274">
                    <a:moveTo>
                      <a:pt x="211" y="274"/>
                    </a:moveTo>
                    <a:lnTo>
                      <a:pt x="265" y="274"/>
                    </a:lnTo>
                    <a:lnTo>
                      <a:pt x="159" y="0"/>
                    </a:lnTo>
                    <a:lnTo>
                      <a:pt x="106" y="0"/>
                    </a:lnTo>
                    <a:lnTo>
                      <a:pt x="0" y="274"/>
                    </a:lnTo>
                    <a:lnTo>
                      <a:pt x="55" y="274"/>
                    </a:lnTo>
                    <a:lnTo>
                      <a:pt x="76" y="218"/>
                    </a:lnTo>
                    <a:lnTo>
                      <a:pt x="189" y="218"/>
                    </a:lnTo>
                    <a:lnTo>
                      <a:pt x="211" y="274"/>
                    </a:lnTo>
                    <a:close/>
                    <a:moveTo>
                      <a:pt x="96" y="168"/>
                    </a:moveTo>
                    <a:lnTo>
                      <a:pt x="133" y="72"/>
                    </a:lnTo>
                    <a:lnTo>
                      <a:pt x="170" y="168"/>
                    </a:lnTo>
                    <a:lnTo>
                      <a:pt x="96" y="16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59" name="Freeform 26"/>
              <p:cNvSpPr>
                <a:spLocks noEditPoints="1"/>
              </p:cNvSpPr>
              <p:nvPr/>
            </p:nvSpPr>
            <p:spPr bwMode="auto">
              <a:xfrm>
                <a:off x="3863975" y="2817813"/>
                <a:ext cx="73025" cy="74613"/>
              </a:xfrm>
              <a:custGeom>
                <a:avLst/>
                <a:gdLst>
                  <a:gd name="T0" fmla="*/ 60 w 120"/>
                  <a:gd name="T1" fmla="*/ 122 h 122"/>
                  <a:gd name="T2" fmla="*/ 0 w 120"/>
                  <a:gd name="T3" fmla="*/ 61 h 122"/>
                  <a:gd name="T4" fmla="*/ 60 w 120"/>
                  <a:gd name="T5" fmla="*/ 0 h 122"/>
                  <a:gd name="T6" fmla="*/ 120 w 120"/>
                  <a:gd name="T7" fmla="*/ 61 h 122"/>
                  <a:gd name="T8" fmla="*/ 60 w 120"/>
                  <a:gd name="T9" fmla="*/ 122 h 122"/>
                  <a:gd name="T10" fmla="*/ 60 w 120"/>
                  <a:gd name="T11" fmla="*/ 10 h 122"/>
                  <a:gd name="T12" fmla="*/ 11 w 120"/>
                  <a:gd name="T13" fmla="*/ 61 h 122"/>
                  <a:gd name="T14" fmla="*/ 60 w 120"/>
                  <a:gd name="T15" fmla="*/ 112 h 122"/>
                  <a:gd name="T16" fmla="*/ 109 w 120"/>
                  <a:gd name="T17" fmla="*/ 61 h 122"/>
                  <a:gd name="T18" fmla="*/ 60 w 120"/>
                  <a:gd name="T19" fmla="*/ 10 h 122"/>
                  <a:gd name="T20" fmla="*/ 73 w 120"/>
                  <a:gd name="T21" fmla="*/ 95 h 122"/>
                  <a:gd name="T22" fmla="*/ 68 w 120"/>
                  <a:gd name="T23" fmla="*/ 84 h 122"/>
                  <a:gd name="T24" fmla="*/ 56 w 120"/>
                  <a:gd name="T25" fmla="*/ 67 h 122"/>
                  <a:gd name="T26" fmla="*/ 52 w 120"/>
                  <a:gd name="T27" fmla="*/ 65 h 122"/>
                  <a:gd name="T28" fmla="*/ 52 w 120"/>
                  <a:gd name="T29" fmla="*/ 95 h 122"/>
                  <a:gd name="T30" fmla="*/ 40 w 120"/>
                  <a:gd name="T31" fmla="*/ 95 h 122"/>
                  <a:gd name="T32" fmla="*/ 40 w 120"/>
                  <a:gd name="T33" fmla="*/ 27 h 122"/>
                  <a:gd name="T34" fmla="*/ 61 w 120"/>
                  <a:gd name="T35" fmla="*/ 27 h 122"/>
                  <a:gd name="T36" fmla="*/ 83 w 120"/>
                  <a:gd name="T37" fmla="*/ 46 h 122"/>
                  <a:gd name="T38" fmla="*/ 66 w 120"/>
                  <a:gd name="T39" fmla="*/ 65 h 122"/>
                  <a:gd name="T40" fmla="*/ 77 w 120"/>
                  <a:gd name="T41" fmla="*/ 78 h 122"/>
                  <a:gd name="T42" fmla="*/ 87 w 120"/>
                  <a:gd name="T43" fmla="*/ 95 h 122"/>
                  <a:gd name="T44" fmla="*/ 73 w 120"/>
                  <a:gd name="T45" fmla="*/ 95 h 122"/>
                  <a:gd name="T46" fmla="*/ 58 w 120"/>
                  <a:gd name="T47" fmla="*/ 36 h 122"/>
                  <a:gd name="T48" fmla="*/ 52 w 120"/>
                  <a:gd name="T49" fmla="*/ 36 h 122"/>
                  <a:gd name="T50" fmla="*/ 52 w 120"/>
                  <a:gd name="T51" fmla="*/ 57 h 122"/>
                  <a:gd name="T52" fmla="*/ 57 w 120"/>
                  <a:gd name="T53" fmla="*/ 57 h 122"/>
                  <a:gd name="T54" fmla="*/ 68 w 120"/>
                  <a:gd name="T55" fmla="*/ 54 h 122"/>
                  <a:gd name="T56" fmla="*/ 72 w 120"/>
                  <a:gd name="T57" fmla="*/ 46 h 122"/>
                  <a:gd name="T58" fmla="*/ 58 w 120"/>
                  <a:gd name="T59" fmla="*/ 3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0" h="122">
                    <a:moveTo>
                      <a:pt x="60" y="122"/>
                    </a:moveTo>
                    <a:cubicBezTo>
                      <a:pt x="27" y="122"/>
                      <a:pt x="0" y="95"/>
                      <a:pt x="0" y="61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93" y="0"/>
                      <a:pt x="120" y="27"/>
                      <a:pt x="120" y="61"/>
                    </a:cubicBezTo>
                    <a:cubicBezTo>
                      <a:pt x="120" y="95"/>
                      <a:pt x="93" y="122"/>
                      <a:pt x="60" y="122"/>
                    </a:cubicBezTo>
                    <a:close/>
                    <a:moveTo>
                      <a:pt x="60" y="10"/>
                    </a:moveTo>
                    <a:cubicBezTo>
                      <a:pt x="33" y="10"/>
                      <a:pt x="11" y="32"/>
                      <a:pt x="11" y="61"/>
                    </a:cubicBezTo>
                    <a:cubicBezTo>
                      <a:pt x="11" y="89"/>
                      <a:pt x="33" y="112"/>
                      <a:pt x="60" y="112"/>
                    </a:cubicBezTo>
                    <a:cubicBezTo>
                      <a:pt x="87" y="112"/>
                      <a:pt x="109" y="89"/>
                      <a:pt x="109" y="61"/>
                    </a:cubicBezTo>
                    <a:cubicBezTo>
                      <a:pt x="109" y="32"/>
                      <a:pt x="87" y="10"/>
                      <a:pt x="60" y="10"/>
                    </a:cubicBezTo>
                    <a:close/>
                    <a:moveTo>
                      <a:pt x="73" y="95"/>
                    </a:moveTo>
                    <a:cubicBezTo>
                      <a:pt x="68" y="84"/>
                      <a:pt x="68" y="84"/>
                      <a:pt x="68" y="84"/>
                    </a:cubicBezTo>
                    <a:cubicBezTo>
                      <a:pt x="63" y="76"/>
                      <a:pt x="60" y="71"/>
                      <a:pt x="56" y="67"/>
                    </a:cubicBezTo>
                    <a:cubicBezTo>
                      <a:pt x="55" y="66"/>
                      <a:pt x="54" y="65"/>
                      <a:pt x="52" y="6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61" y="27"/>
                      <a:pt x="61" y="27"/>
                      <a:pt x="61" y="27"/>
                    </a:cubicBezTo>
                    <a:cubicBezTo>
                      <a:pt x="76" y="27"/>
                      <a:pt x="83" y="35"/>
                      <a:pt x="83" y="46"/>
                    </a:cubicBezTo>
                    <a:cubicBezTo>
                      <a:pt x="83" y="57"/>
                      <a:pt x="77" y="65"/>
                      <a:pt x="66" y="65"/>
                    </a:cubicBezTo>
                    <a:cubicBezTo>
                      <a:pt x="69" y="66"/>
                      <a:pt x="73" y="73"/>
                      <a:pt x="77" y="78"/>
                    </a:cubicBezTo>
                    <a:cubicBezTo>
                      <a:pt x="87" y="95"/>
                      <a:pt x="87" y="95"/>
                      <a:pt x="87" y="95"/>
                    </a:cubicBezTo>
                    <a:lnTo>
                      <a:pt x="73" y="95"/>
                    </a:lnTo>
                    <a:close/>
                    <a:moveTo>
                      <a:pt x="58" y="36"/>
                    </a:move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63" y="57"/>
                      <a:pt x="66" y="57"/>
                      <a:pt x="68" y="54"/>
                    </a:cubicBezTo>
                    <a:cubicBezTo>
                      <a:pt x="70" y="52"/>
                      <a:pt x="72" y="50"/>
                      <a:pt x="72" y="46"/>
                    </a:cubicBezTo>
                    <a:cubicBezTo>
                      <a:pt x="72" y="39"/>
                      <a:pt x="68" y="36"/>
                      <a:pt x="58" y="36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4017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pening Slide- 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06539" y="4779020"/>
            <a:ext cx="7376845" cy="1051577"/>
          </a:xfrm>
        </p:spPr>
        <p:txBody>
          <a:bodyPr anchor="t" anchorCtr="0"/>
          <a:lstStyle>
            <a:lvl1pPr marL="0" indent="0" algn="l" rtl="0">
              <a:lnSpc>
                <a:spcPts val="4267"/>
              </a:lnSpc>
              <a:defRPr sz="3733" b="1" kern="100" cap="none" spc="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 smtClean="0"/>
              <a:t>Click to add headline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89584" y="6055162"/>
            <a:ext cx="7426749" cy="38803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33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subtitle here</a:t>
            </a:r>
          </a:p>
        </p:txBody>
      </p:sp>
      <p:sp>
        <p:nvSpPr>
          <p:cNvPr id="5" name="AutoShape 3"/>
          <p:cNvSpPr>
            <a:spLocks noChangeAspect="1" noChangeArrowheads="1" noTextEdit="1"/>
          </p:cNvSpPr>
          <p:nvPr/>
        </p:nvSpPr>
        <p:spPr bwMode="auto">
          <a:xfrm>
            <a:off x="0" y="0"/>
            <a:ext cx="12192000" cy="588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2118" y="685801"/>
            <a:ext cx="4779433" cy="2933700"/>
          </a:xfrm>
          <a:custGeom>
            <a:avLst/>
            <a:gdLst>
              <a:gd name="T0" fmla="*/ 2258 w 2258"/>
              <a:gd name="T1" fmla="*/ 900 h 1386"/>
              <a:gd name="T2" fmla="*/ 0 w 2258"/>
              <a:gd name="T3" fmla="*/ 1386 h 1386"/>
              <a:gd name="T4" fmla="*/ 0 w 2258"/>
              <a:gd name="T5" fmla="*/ 0 h 1386"/>
              <a:gd name="T6" fmla="*/ 2258 w 2258"/>
              <a:gd name="T7" fmla="*/ 900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8" h="1386">
                <a:moveTo>
                  <a:pt x="2258" y="900"/>
                </a:moveTo>
                <a:lnTo>
                  <a:pt x="0" y="1386"/>
                </a:lnTo>
                <a:lnTo>
                  <a:pt x="0" y="0"/>
                </a:lnTo>
                <a:lnTo>
                  <a:pt x="2258" y="900"/>
                </a:lnTo>
                <a:close/>
              </a:path>
            </a:pathLst>
          </a:custGeom>
          <a:solidFill>
            <a:srgbClr val="ACE2FA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/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1676400" y="-2117"/>
            <a:ext cx="7063317" cy="2592917"/>
          </a:xfrm>
          <a:custGeom>
            <a:avLst/>
            <a:gdLst>
              <a:gd name="T0" fmla="*/ 1467 w 3337"/>
              <a:gd name="T1" fmla="*/ 1225 h 1225"/>
              <a:gd name="T2" fmla="*/ 0 w 3337"/>
              <a:gd name="T3" fmla="*/ 0 h 1225"/>
              <a:gd name="T4" fmla="*/ 3337 w 3337"/>
              <a:gd name="T5" fmla="*/ 3 h 1225"/>
              <a:gd name="T6" fmla="*/ 1467 w 3337"/>
              <a:gd name="T7" fmla="*/ 1225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37" h="1225">
                <a:moveTo>
                  <a:pt x="1467" y="1225"/>
                </a:moveTo>
                <a:lnTo>
                  <a:pt x="0" y="0"/>
                </a:lnTo>
                <a:lnTo>
                  <a:pt x="3337" y="3"/>
                </a:lnTo>
                <a:lnTo>
                  <a:pt x="1467" y="122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4781551" y="0"/>
            <a:ext cx="7408333" cy="5886451"/>
          </a:xfrm>
          <a:custGeom>
            <a:avLst/>
            <a:gdLst>
              <a:gd name="T0" fmla="*/ 0 w 3500"/>
              <a:gd name="T1" fmla="*/ 1224 h 2781"/>
              <a:gd name="T2" fmla="*/ 1871 w 3500"/>
              <a:gd name="T3" fmla="*/ 0 h 2781"/>
              <a:gd name="T4" fmla="*/ 3500 w 3500"/>
              <a:gd name="T5" fmla="*/ 0 h 2781"/>
              <a:gd name="T6" fmla="*/ 3500 w 3500"/>
              <a:gd name="T7" fmla="*/ 1872 h 2781"/>
              <a:gd name="T8" fmla="*/ 2448 w 3500"/>
              <a:gd name="T9" fmla="*/ 2781 h 2781"/>
              <a:gd name="T10" fmla="*/ 0 w 3500"/>
              <a:gd name="T11" fmla="*/ 1224 h 2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0" h="2781">
                <a:moveTo>
                  <a:pt x="0" y="1224"/>
                </a:moveTo>
                <a:lnTo>
                  <a:pt x="1871" y="0"/>
                </a:lnTo>
                <a:lnTo>
                  <a:pt x="3500" y="0"/>
                </a:lnTo>
                <a:lnTo>
                  <a:pt x="3500" y="1872"/>
                </a:lnTo>
                <a:lnTo>
                  <a:pt x="2448" y="2781"/>
                </a:lnTo>
                <a:lnTo>
                  <a:pt x="0" y="12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2118" y="2118"/>
            <a:ext cx="4779433" cy="2588684"/>
          </a:xfrm>
          <a:custGeom>
            <a:avLst/>
            <a:gdLst>
              <a:gd name="T0" fmla="*/ 2258 w 2258"/>
              <a:gd name="T1" fmla="*/ 1223 h 1223"/>
              <a:gd name="T2" fmla="*/ 0 w 2258"/>
              <a:gd name="T3" fmla="*/ 323 h 1223"/>
              <a:gd name="T4" fmla="*/ 0 w 2258"/>
              <a:gd name="T5" fmla="*/ 0 h 1223"/>
              <a:gd name="T6" fmla="*/ 797 w 2258"/>
              <a:gd name="T7" fmla="*/ 0 h 1223"/>
              <a:gd name="T8" fmla="*/ 2258 w 2258"/>
              <a:gd name="T9" fmla="*/ 1223 h 1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58" h="1223">
                <a:moveTo>
                  <a:pt x="2258" y="1223"/>
                </a:moveTo>
                <a:lnTo>
                  <a:pt x="0" y="323"/>
                </a:lnTo>
                <a:lnTo>
                  <a:pt x="0" y="0"/>
                </a:lnTo>
                <a:lnTo>
                  <a:pt x="797" y="0"/>
                </a:lnTo>
                <a:lnTo>
                  <a:pt x="2258" y="1223"/>
                </a:lnTo>
                <a:close/>
              </a:path>
            </a:pathLst>
          </a:custGeom>
          <a:solidFill>
            <a:srgbClr val="90D8F8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10671510" y="5933508"/>
            <a:ext cx="1287569" cy="509693"/>
            <a:chOff x="454904" y="2695795"/>
            <a:chExt cx="1379538" cy="546100"/>
          </a:xfrm>
        </p:grpSpPr>
        <p:sp>
          <p:nvSpPr>
            <p:cNvPr id="29" name="Freeform 9"/>
            <p:cNvSpPr>
              <a:spLocks/>
            </p:cNvSpPr>
            <p:nvPr/>
          </p:nvSpPr>
          <p:spPr bwMode="auto">
            <a:xfrm>
              <a:off x="1210554" y="2695795"/>
              <a:ext cx="180975" cy="252413"/>
            </a:xfrm>
            <a:custGeom>
              <a:avLst/>
              <a:gdLst>
                <a:gd name="T0" fmla="*/ 297 w 297"/>
                <a:gd name="T1" fmla="*/ 0 h 415"/>
                <a:gd name="T2" fmla="*/ 147 w 297"/>
                <a:gd name="T3" fmla="*/ 415 h 415"/>
                <a:gd name="T4" fmla="*/ 0 w 297"/>
                <a:gd name="T5" fmla="*/ 0 h 415"/>
                <a:gd name="T6" fmla="*/ 297 w 297"/>
                <a:gd name="T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7" h="415">
                  <a:moveTo>
                    <a:pt x="297" y="0"/>
                  </a:moveTo>
                  <a:cubicBezTo>
                    <a:pt x="297" y="0"/>
                    <a:pt x="195" y="283"/>
                    <a:pt x="147" y="415"/>
                  </a:cubicBezTo>
                  <a:cubicBezTo>
                    <a:pt x="100" y="283"/>
                    <a:pt x="0" y="0"/>
                    <a:pt x="0" y="0"/>
                  </a:cubicBezTo>
                  <a:lnTo>
                    <a:pt x="29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54904" y="2803745"/>
              <a:ext cx="1379538" cy="438150"/>
              <a:chOff x="2581275" y="2817813"/>
              <a:chExt cx="1379538" cy="438150"/>
            </a:xfrm>
          </p:grpSpPr>
          <p:sp>
            <p:nvSpPr>
              <p:cNvPr id="47" name="Freeform 5"/>
              <p:cNvSpPr>
                <a:spLocks/>
              </p:cNvSpPr>
              <p:nvPr/>
            </p:nvSpPr>
            <p:spPr bwMode="auto">
              <a:xfrm>
                <a:off x="2967038" y="2820988"/>
                <a:ext cx="238125" cy="434975"/>
              </a:xfrm>
              <a:custGeom>
                <a:avLst/>
                <a:gdLst>
                  <a:gd name="T0" fmla="*/ 0 w 150"/>
                  <a:gd name="T1" fmla="*/ 0 h 274"/>
                  <a:gd name="T2" fmla="*/ 150 w 150"/>
                  <a:gd name="T3" fmla="*/ 0 h 274"/>
                  <a:gd name="T4" fmla="*/ 150 w 150"/>
                  <a:gd name="T5" fmla="*/ 49 h 274"/>
                  <a:gd name="T6" fmla="*/ 50 w 150"/>
                  <a:gd name="T7" fmla="*/ 49 h 274"/>
                  <a:gd name="T8" fmla="*/ 50 w 150"/>
                  <a:gd name="T9" fmla="*/ 102 h 274"/>
                  <a:gd name="T10" fmla="*/ 150 w 150"/>
                  <a:gd name="T11" fmla="*/ 102 h 274"/>
                  <a:gd name="T12" fmla="*/ 150 w 150"/>
                  <a:gd name="T13" fmla="*/ 151 h 274"/>
                  <a:gd name="T14" fmla="*/ 50 w 150"/>
                  <a:gd name="T15" fmla="*/ 151 h 274"/>
                  <a:gd name="T16" fmla="*/ 50 w 150"/>
                  <a:gd name="T17" fmla="*/ 225 h 274"/>
                  <a:gd name="T18" fmla="*/ 150 w 150"/>
                  <a:gd name="T19" fmla="*/ 225 h 274"/>
                  <a:gd name="T20" fmla="*/ 150 w 150"/>
                  <a:gd name="T21" fmla="*/ 274 h 274"/>
                  <a:gd name="T22" fmla="*/ 0 w 150"/>
                  <a:gd name="T23" fmla="*/ 274 h 274"/>
                  <a:gd name="T24" fmla="*/ 0 w 150"/>
                  <a:gd name="T2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0" h="274">
                    <a:moveTo>
                      <a:pt x="0" y="0"/>
                    </a:moveTo>
                    <a:lnTo>
                      <a:pt x="150" y="0"/>
                    </a:lnTo>
                    <a:lnTo>
                      <a:pt x="150" y="49"/>
                    </a:lnTo>
                    <a:lnTo>
                      <a:pt x="50" y="49"/>
                    </a:lnTo>
                    <a:lnTo>
                      <a:pt x="50" y="102"/>
                    </a:lnTo>
                    <a:lnTo>
                      <a:pt x="150" y="102"/>
                    </a:lnTo>
                    <a:lnTo>
                      <a:pt x="150" y="151"/>
                    </a:lnTo>
                    <a:lnTo>
                      <a:pt x="50" y="151"/>
                    </a:lnTo>
                    <a:lnTo>
                      <a:pt x="50" y="225"/>
                    </a:lnTo>
                    <a:lnTo>
                      <a:pt x="150" y="225"/>
                    </a:lnTo>
                    <a:lnTo>
                      <a:pt x="150" y="274"/>
                    </a:lnTo>
                    <a:lnTo>
                      <a:pt x="0" y="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>
                <a:off x="2581275" y="2820988"/>
                <a:ext cx="328613" cy="434975"/>
              </a:xfrm>
              <a:custGeom>
                <a:avLst/>
                <a:gdLst>
                  <a:gd name="T0" fmla="*/ 540 w 540"/>
                  <a:gd name="T1" fmla="*/ 591 h 717"/>
                  <a:gd name="T2" fmla="*/ 366 w 540"/>
                  <a:gd name="T3" fmla="*/ 591 h 717"/>
                  <a:gd name="T4" fmla="*/ 128 w 540"/>
                  <a:gd name="T5" fmla="*/ 354 h 717"/>
                  <a:gd name="T6" fmla="*/ 363 w 540"/>
                  <a:gd name="T7" fmla="*/ 126 h 717"/>
                  <a:gd name="T8" fmla="*/ 540 w 540"/>
                  <a:gd name="T9" fmla="*/ 126 h 717"/>
                  <a:gd name="T10" fmla="*/ 540 w 540"/>
                  <a:gd name="T11" fmla="*/ 0 h 717"/>
                  <a:gd name="T12" fmla="*/ 366 w 540"/>
                  <a:gd name="T13" fmla="*/ 0 h 717"/>
                  <a:gd name="T14" fmla="*/ 0 w 540"/>
                  <a:gd name="T15" fmla="*/ 354 h 717"/>
                  <a:gd name="T16" fmla="*/ 364 w 540"/>
                  <a:gd name="T17" fmla="*/ 717 h 717"/>
                  <a:gd name="T18" fmla="*/ 540 w 540"/>
                  <a:gd name="T19" fmla="*/ 717 h 717"/>
                  <a:gd name="T20" fmla="*/ 540 w 540"/>
                  <a:gd name="T21" fmla="*/ 591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0" h="717">
                    <a:moveTo>
                      <a:pt x="540" y="591"/>
                    </a:moveTo>
                    <a:cubicBezTo>
                      <a:pt x="366" y="591"/>
                      <a:pt x="366" y="591"/>
                      <a:pt x="366" y="591"/>
                    </a:cubicBezTo>
                    <a:cubicBezTo>
                      <a:pt x="230" y="591"/>
                      <a:pt x="128" y="496"/>
                      <a:pt x="128" y="354"/>
                    </a:cubicBezTo>
                    <a:cubicBezTo>
                      <a:pt x="128" y="219"/>
                      <a:pt x="234" y="126"/>
                      <a:pt x="363" y="126"/>
                    </a:cubicBezTo>
                    <a:cubicBezTo>
                      <a:pt x="540" y="126"/>
                      <a:pt x="540" y="126"/>
                      <a:pt x="540" y="126"/>
                    </a:cubicBezTo>
                    <a:cubicBezTo>
                      <a:pt x="540" y="0"/>
                      <a:pt x="540" y="0"/>
                      <a:pt x="540" y="0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168" y="0"/>
                      <a:pt x="0" y="136"/>
                      <a:pt x="0" y="354"/>
                    </a:cubicBezTo>
                    <a:cubicBezTo>
                      <a:pt x="0" y="566"/>
                      <a:pt x="148" y="717"/>
                      <a:pt x="364" y="717"/>
                    </a:cubicBezTo>
                    <a:cubicBezTo>
                      <a:pt x="540" y="717"/>
                      <a:pt x="540" y="717"/>
                      <a:pt x="540" y="717"/>
                    </a:cubicBezTo>
                    <a:lnTo>
                      <a:pt x="540" y="59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3230563" y="2820988"/>
                <a:ext cx="392113" cy="434975"/>
              </a:xfrm>
              <a:custGeom>
                <a:avLst/>
                <a:gdLst>
                  <a:gd name="T0" fmla="*/ 0 w 247"/>
                  <a:gd name="T1" fmla="*/ 0 h 274"/>
                  <a:gd name="T2" fmla="*/ 98 w 247"/>
                  <a:gd name="T3" fmla="*/ 274 h 274"/>
                  <a:gd name="T4" fmla="*/ 148 w 247"/>
                  <a:gd name="T5" fmla="*/ 274 h 274"/>
                  <a:gd name="T6" fmla="*/ 247 w 247"/>
                  <a:gd name="T7" fmla="*/ 0 h 274"/>
                  <a:gd name="T8" fmla="*/ 194 w 247"/>
                  <a:gd name="T9" fmla="*/ 0 h 274"/>
                  <a:gd name="T10" fmla="*/ 123 w 247"/>
                  <a:gd name="T11" fmla="*/ 195 h 274"/>
                  <a:gd name="T12" fmla="*/ 54 w 247"/>
                  <a:gd name="T13" fmla="*/ 0 h 274"/>
                  <a:gd name="T14" fmla="*/ 0 w 247"/>
                  <a:gd name="T1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274">
                    <a:moveTo>
                      <a:pt x="0" y="0"/>
                    </a:moveTo>
                    <a:lnTo>
                      <a:pt x="98" y="274"/>
                    </a:lnTo>
                    <a:lnTo>
                      <a:pt x="148" y="274"/>
                    </a:lnTo>
                    <a:lnTo>
                      <a:pt x="247" y="0"/>
                    </a:lnTo>
                    <a:lnTo>
                      <a:pt x="194" y="0"/>
                    </a:lnTo>
                    <a:lnTo>
                      <a:pt x="123" y="195"/>
                    </a:lnTo>
                    <a:lnTo>
                      <a:pt x="5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50" name="Freeform 8"/>
              <p:cNvSpPr>
                <a:spLocks noEditPoints="1"/>
              </p:cNvSpPr>
              <p:nvPr/>
            </p:nvSpPr>
            <p:spPr bwMode="auto">
              <a:xfrm>
                <a:off x="3540125" y="2820988"/>
                <a:ext cx="420688" cy="434975"/>
              </a:xfrm>
              <a:custGeom>
                <a:avLst/>
                <a:gdLst>
                  <a:gd name="T0" fmla="*/ 211 w 265"/>
                  <a:gd name="T1" fmla="*/ 274 h 274"/>
                  <a:gd name="T2" fmla="*/ 265 w 265"/>
                  <a:gd name="T3" fmla="*/ 274 h 274"/>
                  <a:gd name="T4" fmla="*/ 159 w 265"/>
                  <a:gd name="T5" fmla="*/ 0 h 274"/>
                  <a:gd name="T6" fmla="*/ 106 w 265"/>
                  <a:gd name="T7" fmla="*/ 0 h 274"/>
                  <a:gd name="T8" fmla="*/ 0 w 265"/>
                  <a:gd name="T9" fmla="*/ 274 h 274"/>
                  <a:gd name="T10" fmla="*/ 55 w 265"/>
                  <a:gd name="T11" fmla="*/ 274 h 274"/>
                  <a:gd name="T12" fmla="*/ 76 w 265"/>
                  <a:gd name="T13" fmla="*/ 218 h 274"/>
                  <a:gd name="T14" fmla="*/ 189 w 265"/>
                  <a:gd name="T15" fmla="*/ 218 h 274"/>
                  <a:gd name="T16" fmla="*/ 211 w 265"/>
                  <a:gd name="T17" fmla="*/ 274 h 274"/>
                  <a:gd name="T18" fmla="*/ 96 w 265"/>
                  <a:gd name="T19" fmla="*/ 168 h 274"/>
                  <a:gd name="T20" fmla="*/ 133 w 265"/>
                  <a:gd name="T21" fmla="*/ 72 h 274"/>
                  <a:gd name="T22" fmla="*/ 170 w 265"/>
                  <a:gd name="T23" fmla="*/ 168 h 274"/>
                  <a:gd name="T24" fmla="*/ 96 w 265"/>
                  <a:gd name="T25" fmla="*/ 16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5" h="274">
                    <a:moveTo>
                      <a:pt x="211" y="274"/>
                    </a:moveTo>
                    <a:lnTo>
                      <a:pt x="265" y="274"/>
                    </a:lnTo>
                    <a:lnTo>
                      <a:pt x="159" y="0"/>
                    </a:lnTo>
                    <a:lnTo>
                      <a:pt x="106" y="0"/>
                    </a:lnTo>
                    <a:lnTo>
                      <a:pt x="0" y="274"/>
                    </a:lnTo>
                    <a:lnTo>
                      <a:pt x="55" y="274"/>
                    </a:lnTo>
                    <a:lnTo>
                      <a:pt x="76" y="218"/>
                    </a:lnTo>
                    <a:lnTo>
                      <a:pt x="189" y="218"/>
                    </a:lnTo>
                    <a:lnTo>
                      <a:pt x="211" y="274"/>
                    </a:lnTo>
                    <a:close/>
                    <a:moveTo>
                      <a:pt x="96" y="168"/>
                    </a:moveTo>
                    <a:lnTo>
                      <a:pt x="133" y="72"/>
                    </a:lnTo>
                    <a:lnTo>
                      <a:pt x="170" y="168"/>
                    </a:lnTo>
                    <a:lnTo>
                      <a:pt x="96" y="16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51" name="Freeform 26"/>
              <p:cNvSpPr>
                <a:spLocks noEditPoints="1"/>
              </p:cNvSpPr>
              <p:nvPr/>
            </p:nvSpPr>
            <p:spPr bwMode="auto">
              <a:xfrm>
                <a:off x="3863975" y="2817813"/>
                <a:ext cx="73025" cy="74613"/>
              </a:xfrm>
              <a:custGeom>
                <a:avLst/>
                <a:gdLst>
                  <a:gd name="T0" fmla="*/ 60 w 120"/>
                  <a:gd name="T1" fmla="*/ 122 h 122"/>
                  <a:gd name="T2" fmla="*/ 0 w 120"/>
                  <a:gd name="T3" fmla="*/ 61 h 122"/>
                  <a:gd name="T4" fmla="*/ 60 w 120"/>
                  <a:gd name="T5" fmla="*/ 0 h 122"/>
                  <a:gd name="T6" fmla="*/ 120 w 120"/>
                  <a:gd name="T7" fmla="*/ 61 h 122"/>
                  <a:gd name="T8" fmla="*/ 60 w 120"/>
                  <a:gd name="T9" fmla="*/ 122 h 122"/>
                  <a:gd name="T10" fmla="*/ 60 w 120"/>
                  <a:gd name="T11" fmla="*/ 10 h 122"/>
                  <a:gd name="T12" fmla="*/ 11 w 120"/>
                  <a:gd name="T13" fmla="*/ 61 h 122"/>
                  <a:gd name="T14" fmla="*/ 60 w 120"/>
                  <a:gd name="T15" fmla="*/ 112 h 122"/>
                  <a:gd name="T16" fmla="*/ 109 w 120"/>
                  <a:gd name="T17" fmla="*/ 61 h 122"/>
                  <a:gd name="T18" fmla="*/ 60 w 120"/>
                  <a:gd name="T19" fmla="*/ 10 h 122"/>
                  <a:gd name="T20" fmla="*/ 73 w 120"/>
                  <a:gd name="T21" fmla="*/ 95 h 122"/>
                  <a:gd name="T22" fmla="*/ 68 w 120"/>
                  <a:gd name="T23" fmla="*/ 84 h 122"/>
                  <a:gd name="T24" fmla="*/ 56 w 120"/>
                  <a:gd name="T25" fmla="*/ 67 h 122"/>
                  <a:gd name="T26" fmla="*/ 52 w 120"/>
                  <a:gd name="T27" fmla="*/ 65 h 122"/>
                  <a:gd name="T28" fmla="*/ 52 w 120"/>
                  <a:gd name="T29" fmla="*/ 95 h 122"/>
                  <a:gd name="T30" fmla="*/ 40 w 120"/>
                  <a:gd name="T31" fmla="*/ 95 h 122"/>
                  <a:gd name="T32" fmla="*/ 40 w 120"/>
                  <a:gd name="T33" fmla="*/ 27 h 122"/>
                  <a:gd name="T34" fmla="*/ 61 w 120"/>
                  <a:gd name="T35" fmla="*/ 27 h 122"/>
                  <a:gd name="T36" fmla="*/ 83 w 120"/>
                  <a:gd name="T37" fmla="*/ 46 h 122"/>
                  <a:gd name="T38" fmla="*/ 66 w 120"/>
                  <a:gd name="T39" fmla="*/ 65 h 122"/>
                  <a:gd name="T40" fmla="*/ 77 w 120"/>
                  <a:gd name="T41" fmla="*/ 78 h 122"/>
                  <a:gd name="T42" fmla="*/ 87 w 120"/>
                  <a:gd name="T43" fmla="*/ 95 h 122"/>
                  <a:gd name="T44" fmla="*/ 73 w 120"/>
                  <a:gd name="T45" fmla="*/ 95 h 122"/>
                  <a:gd name="T46" fmla="*/ 58 w 120"/>
                  <a:gd name="T47" fmla="*/ 36 h 122"/>
                  <a:gd name="T48" fmla="*/ 52 w 120"/>
                  <a:gd name="T49" fmla="*/ 36 h 122"/>
                  <a:gd name="T50" fmla="*/ 52 w 120"/>
                  <a:gd name="T51" fmla="*/ 57 h 122"/>
                  <a:gd name="T52" fmla="*/ 57 w 120"/>
                  <a:gd name="T53" fmla="*/ 57 h 122"/>
                  <a:gd name="T54" fmla="*/ 68 w 120"/>
                  <a:gd name="T55" fmla="*/ 54 h 122"/>
                  <a:gd name="T56" fmla="*/ 72 w 120"/>
                  <a:gd name="T57" fmla="*/ 46 h 122"/>
                  <a:gd name="T58" fmla="*/ 58 w 120"/>
                  <a:gd name="T59" fmla="*/ 3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0" h="122">
                    <a:moveTo>
                      <a:pt x="60" y="122"/>
                    </a:moveTo>
                    <a:cubicBezTo>
                      <a:pt x="27" y="122"/>
                      <a:pt x="0" y="95"/>
                      <a:pt x="0" y="61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93" y="0"/>
                      <a:pt x="120" y="27"/>
                      <a:pt x="120" y="61"/>
                    </a:cubicBezTo>
                    <a:cubicBezTo>
                      <a:pt x="120" y="95"/>
                      <a:pt x="93" y="122"/>
                      <a:pt x="60" y="122"/>
                    </a:cubicBezTo>
                    <a:close/>
                    <a:moveTo>
                      <a:pt x="60" y="10"/>
                    </a:moveTo>
                    <a:cubicBezTo>
                      <a:pt x="33" y="10"/>
                      <a:pt x="11" y="32"/>
                      <a:pt x="11" y="61"/>
                    </a:cubicBezTo>
                    <a:cubicBezTo>
                      <a:pt x="11" y="89"/>
                      <a:pt x="33" y="112"/>
                      <a:pt x="60" y="112"/>
                    </a:cubicBezTo>
                    <a:cubicBezTo>
                      <a:pt x="87" y="112"/>
                      <a:pt x="109" y="89"/>
                      <a:pt x="109" y="61"/>
                    </a:cubicBezTo>
                    <a:cubicBezTo>
                      <a:pt x="109" y="32"/>
                      <a:pt x="87" y="10"/>
                      <a:pt x="60" y="10"/>
                    </a:cubicBezTo>
                    <a:close/>
                    <a:moveTo>
                      <a:pt x="73" y="95"/>
                    </a:moveTo>
                    <a:cubicBezTo>
                      <a:pt x="68" y="84"/>
                      <a:pt x="68" y="84"/>
                      <a:pt x="68" y="84"/>
                    </a:cubicBezTo>
                    <a:cubicBezTo>
                      <a:pt x="63" y="76"/>
                      <a:pt x="60" y="71"/>
                      <a:pt x="56" y="67"/>
                    </a:cubicBezTo>
                    <a:cubicBezTo>
                      <a:pt x="55" y="66"/>
                      <a:pt x="54" y="65"/>
                      <a:pt x="52" y="6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61" y="27"/>
                      <a:pt x="61" y="27"/>
                      <a:pt x="61" y="27"/>
                    </a:cubicBezTo>
                    <a:cubicBezTo>
                      <a:pt x="76" y="27"/>
                      <a:pt x="83" y="35"/>
                      <a:pt x="83" y="46"/>
                    </a:cubicBezTo>
                    <a:cubicBezTo>
                      <a:pt x="83" y="57"/>
                      <a:pt x="77" y="65"/>
                      <a:pt x="66" y="65"/>
                    </a:cubicBezTo>
                    <a:cubicBezTo>
                      <a:pt x="69" y="66"/>
                      <a:pt x="73" y="73"/>
                      <a:pt x="77" y="78"/>
                    </a:cubicBezTo>
                    <a:cubicBezTo>
                      <a:pt x="87" y="95"/>
                      <a:pt x="87" y="95"/>
                      <a:pt x="87" y="95"/>
                    </a:cubicBezTo>
                    <a:lnTo>
                      <a:pt x="73" y="95"/>
                    </a:lnTo>
                    <a:close/>
                    <a:moveTo>
                      <a:pt x="58" y="36"/>
                    </a:move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63" y="57"/>
                      <a:pt x="66" y="57"/>
                      <a:pt x="68" y="54"/>
                    </a:cubicBezTo>
                    <a:cubicBezTo>
                      <a:pt x="70" y="52"/>
                      <a:pt x="72" y="50"/>
                      <a:pt x="72" y="46"/>
                    </a:cubicBezTo>
                    <a:cubicBezTo>
                      <a:pt x="72" y="39"/>
                      <a:pt x="68" y="36"/>
                      <a:pt x="58" y="36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7257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-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/>
          <p:cNvSpPr>
            <a:spLocks/>
          </p:cNvSpPr>
          <p:nvPr/>
        </p:nvSpPr>
        <p:spPr bwMode="auto">
          <a:xfrm>
            <a:off x="2118" y="685801"/>
            <a:ext cx="4779433" cy="2933700"/>
          </a:xfrm>
          <a:custGeom>
            <a:avLst/>
            <a:gdLst>
              <a:gd name="T0" fmla="*/ 2258 w 2258"/>
              <a:gd name="T1" fmla="*/ 900 h 1386"/>
              <a:gd name="T2" fmla="*/ 0 w 2258"/>
              <a:gd name="T3" fmla="*/ 1386 h 1386"/>
              <a:gd name="T4" fmla="*/ 0 w 2258"/>
              <a:gd name="T5" fmla="*/ 0 h 1386"/>
              <a:gd name="T6" fmla="*/ 2258 w 2258"/>
              <a:gd name="T7" fmla="*/ 900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8" h="1386">
                <a:moveTo>
                  <a:pt x="2258" y="900"/>
                </a:moveTo>
                <a:lnTo>
                  <a:pt x="0" y="1386"/>
                </a:lnTo>
                <a:lnTo>
                  <a:pt x="0" y="0"/>
                </a:lnTo>
                <a:lnTo>
                  <a:pt x="2258" y="9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/>
          </a:p>
        </p:txBody>
      </p:sp>
      <p:sp>
        <p:nvSpPr>
          <p:cNvPr id="20" name="Freeform 6"/>
          <p:cNvSpPr>
            <a:spLocks/>
          </p:cNvSpPr>
          <p:nvPr/>
        </p:nvSpPr>
        <p:spPr bwMode="auto">
          <a:xfrm>
            <a:off x="1676400" y="-2117"/>
            <a:ext cx="7063317" cy="2592917"/>
          </a:xfrm>
          <a:custGeom>
            <a:avLst/>
            <a:gdLst>
              <a:gd name="T0" fmla="*/ 1467 w 3337"/>
              <a:gd name="T1" fmla="*/ 1225 h 1225"/>
              <a:gd name="T2" fmla="*/ 0 w 3337"/>
              <a:gd name="T3" fmla="*/ 0 h 1225"/>
              <a:gd name="T4" fmla="*/ 3337 w 3337"/>
              <a:gd name="T5" fmla="*/ 3 h 1225"/>
              <a:gd name="T6" fmla="*/ 1467 w 3337"/>
              <a:gd name="T7" fmla="*/ 1225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37" h="1225">
                <a:moveTo>
                  <a:pt x="1467" y="1225"/>
                </a:moveTo>
                <a:lnTo>
                  <a:pt x="0" y="0"/>
                </a:lnTo>
                <a:lnTo>
                  <a:pt x="3337" y="3"/>
                </a:lnTo>
                <a:lnTo>
                  <a:pt x="1467" y="122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/>
          </a:p>
        </p:txBody>
      </p:sp>
      <p:sp>
        <p:nvSpPr>
          <p:cNvPr id="21" name="Freeform 7"/>
          <p:cNvSpPr>
            <a:spLocks/>
          </p:cNvSpPr>
          <p:nvPr/>
        </p:nvSpPr>
        <p:spPr bwMode="auto">
          <a:xfrm>
            <a:off x="4781551" y="0"/>
            <a:ext cx="7408333" cy="5886451"/>
          </a:xfrm>
          <a:custGeom>
            <a:avLst/>
            <a:gdLst>
              <a:gd name="T0" fmla="*/ 0 w 3500"/>
              <a:gd name="T1" fmla="*/ 1224 h 2781"/>
              <a:gd name="T2" fmla="*/ 1871 w 3500"/>
              <a:gd name="T3" fmla="*/ 0 h 2781"/>
              <a:gd name="T4" fmla="*/ 3500 w 3500"/>
              <a:gd name="T5" fmla="*/ 0 h 2781"/>
              <a:gd name="T6" fmla="*/ 3500 w 3500"/>
              <a:gd name="T7" fmla="*/ 1872 h 2781"/>
              <a:gd name="T8" fmla="*/ 2448 w 3500"/>
              <a:gd name="T9" fmla="*/ 2781 h 2781"/>
              <a:gd name="T10" fmla="*/ 0 w 3500"/>
              <a:gd name="T11" fmla="*/ 1224 h 2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0" h="2781">
                <a:moveTo>
                  <a:pt x="0" y="1224"/>
                </a:moveTo>
                <a:lnTo>
                  <a:pt x="1871" y="0"/>
                </a:lnTo>
                <a:lnTo>
                  <a:pt x="3500" y="0"/>
                </a:lnTo>
                <a:lnTo>
                  <a:pt x="3500" y="1872"/>
                </a:lnTo>
                <a:lnTo>
                  <a:pt x="2448" y="2781"/>
                </a:lnTo>
                <a:lnTo>
                  <a:pt x="0" y="12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/>
          </a:p>
        </p:txBody>
      </p:sp>
      <p:sp>
        <p:nvSpPr>
          <p:cNvPr id="31" name="Freeform 8"/>
          <p:cNvSpPr>
            <a:spLocks/>
          </p:cNvSpPr>
          <p:nvPr/>
        </p:nvSpPr>
        <p:spPr bwMode="auto">
          <a:xfrm>
            <a:off x="2118" y="2118"/>
            <a:ext cx="4779433" cy="2588684"/>
          </a:xfrm>
          <a:custGeom>
            <a:avLst/>
            <a:gdLst>
              <a:gd name="T0" fmla="*/ 2258 w 2258"/>
              <a:gd name="T1" fmla="*/ 1223 h 1223"/>
              <a:gd name="T2" fmla="*/ 0 w 2258"/>
              <a:gd name="T3" fmla="*/ 323 h 1223"/>
              <a:gd name="T4" fmla="*/ 0 w 2258"/>
              <a:gd name="T5" fmla="*/ 0 h 1223"/>
              <a:gd name="T6" fmla="*/ 797 w 2258"/>
              <a:gd name="T7" fmla="*/ 0 h 1223"/>
              <a:gd name="T8" fmla="*/ 2258 w 2258"/>
              <a:gd name="T9" fmla="*/ 1223 h 1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58" h="1223">
                <a:moveTo>
                  <a:pt x="2258" y="1223"/>
                </a:moveTo>
                <a:lnTo>
                  <a:pt x="0" y="323"/>
                </a:lnTo>
                <a:lnTo>
                  <a:pt x="0" y="0"/>
                </a:lnTo>
                <a:lnTo>
                  <a:pt x="797" y="0"/>
                </a:lnTo>
                <a:lnTo>
                  <a:pt x="2258" y="122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5758" y="6042703"/>
            <a:ext cx="7406708" cy="3880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133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add subtitle here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965380" y="6166663"/>
            <a:ext cx="2044701" cy="237067"/>
            <a:chOff x="7377178" y="4624997"/>
            <a:chExt cx="1533526" cy="177800"/>
          </a:xfrm>
        </p:grpSpPr>
        <p:sp>
          <p:nvSpPr>
            <p:cNvPr id="25" name="AutoShape 3">
              <a:hlinkClick r:id="rId2"/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377178" y="4629759"/>
              <a:ext cx="15303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26" name="Freeform 5">
              <a:hlinkClick r:id="rId2"/>
            </p:cNvPr>
            <p:cNvSpPr>
              <a:spLocks/>
            </p:cNvSpPr>
            <p:nvPr/>
          </p:nvSpPr>
          <p:spPr bwMode="auto">
            <a:xfrm>
              <a:off x="7377178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9 w 34"/>
                <a:gd name="T7" fmla="*/ 16 h 25"/>
                <a:gd name="T8" fmla="*/ 10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4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6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8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4" y="16"/>
                    <a:pt x="24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5" y="19"/>
                    <a:pt x="25" y="18"/>
                    <a:pt x="25" y="17"/>
                  </a:cubicBezTo>
                  <a:cubicBezTo>
                    <a:pt x="25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27" name="Freeform 6">
              <a:hlinkClick r:id="rId2"/>
            </p:cNvPr>
            <p:cNvSpPr>
              <a:spLocks/>
            </p:cNvSpPr>
            <p:nvPr/>
          </p:nvSpPr>
          <p:spPr bwMode="auto">
            <a:xfrm>
              <a:off x="7508941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8 w 34"/>
                <a:gd name="T7" fmla="*/ 16 h 25"/>
                <a:gd name="T8" fmla="*/ 9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3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5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7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9"/>
                    <a:pt x="9" y="20"/>
                  </a:cubicBezTo>
                  <a:cubicBezTo>
                    <a:pt x="10" y="20"/>
                    <a:pt x="10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6"/>
                    <a:pt x="23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8"/>
                    <a:pt x="25" y="17"/>
                  </a:cubicBezTo>
                  <a:cubicBezTo>
                    <a:pt x="25" y="16"/>
                    <a:pt x="25" y="15"/>
                    <a:pt x="25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7" y="25"/>
                    <a:pt x="7" y="25"/>
                    <a:pt x="7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28" name="Freeform 7">
              <a:hlinkClick r:id="rId2"/>
            </p:cNvPr>
            <p:cNvSpPr>
              <a:spLocks/>
            </p:cNvSpPr>
            <p:nvPr/>
          </p:nvSpPr>
          <p:spPr bwMode="auto">
            <a:xfrm>
              <a:off x="7637528" y="4661509"/>
              <a:ext cx="133350" cy="100013"/>
            </a:xfrm>
            <a:custGeom>
              <a:avLst/>
              <a:gdLst>
                <a:gd name="T0" fmla="*/ 0 w 35"/>
                <a:gd name="T1" fmla="*/ 0 h 25"/>
                <a:gd name="T2" fmla="*/ 5 w 35"/>
                <a:gd name="T3" fmla="*/ 0 h 25"/>
                <a:gd name="T4" fmla="*/ 9 w 35"/>
                <a:gd name="T5" fmla="*/ 15 h 25"/>
                <a:gd name="T6" fmla="*/ 9 w 35"/>
                <a:gd name="T7" fmla="*/ 16 h 25"/>
                <a:gd name="T8" fmla="*/ 10 w 35"/>
                <a:gd name="T9" fmla="*/ 20 h 25"/>
                <a:gd name="T10" fmla="*/ 11 w 35"/>
                <a:gd name="T11" fmla="*/ 16 h 25"/>
                <a:gd name="T12" fmla="*/ 11 w 35"/>
                <a:gd name="T13" fmla="*/ 15 h 25"/>
                <a:gd name="T14" fmla="*/ 15 w 35"/>
                <a:gd name="T15" fmla="*/ 0 h 25"/>
                <a:gd name="T16" fmla="*/ 20 w 35"/>
                <a:gd name="T17" fmla="*/ 0 h 25"/>
                <a:gd name="T18" fmla="*/ 23 w 35"/>
                <a:gd name="T19" fmla="*/ 15 h 25"/>
                <a:gd name="T20" fmla="*/ 24 w 35"/>
                <a:gd name="T21" fmla="*/ 16 h 25"/>
                <a:gd name="T22" fmla="*/ 25 w 35"/>
                <a:gd name="T23" fmla="*/ 19 h 25"/>
                <a:gd name="T24" fmla="*/ 25 w 35"/>
                <a:gd name="T25" fmla="*/ 19 h 25"/>
                <a:gd name="T26" fmla="*/ 26 w 35"/>
                <a:gd name="T27" fmla="*/ 17 h 25"/>
                <a:gd name="T28" fmla="*/ 26 w 35"/>
                <a:gd name="T29" fmla="*/ 15 h 25"/>
                <a:gd name="T30" fmla="*/ 30 w 35"/>
                <a:gd name="T31" fmla="*/ 0 h 25"/>
                <a:gd name="T32" fmla="*/ 35 w 35"/>
                <a:gd name="T33" fmla="*/ 0 h 25"/>
                <a:gd name="T34" fmla="*/ 27 w 35"/>
                <a:gd name="T35" fmla="*/ 25 h 25"/>
                <a:gd name="T36" fmla="*/ 22 w 35"/>
                <a:gd name="T37" fmla="*/ 25 h 25"/>
                <a:gd name="T38" fmla="*/ 18 w 35"/>
                <a:gd name="T39" fmla="*/ 10 h 25"/>
                <a:gd name="T40" fmla="*/ 18 w 35"/>
                <a:gd name="T41" fmla="*/ 7 h 25"/>
                <a:gd name="T42" fmla="*/ 17 w 35"/>
                <a:gd name="T43" fmla="*/ 6 h 25"/>
                <a:gd name="T44" fmla="*/ 17 w 35"/>
                <a:gd name="T45" fmla="*/ 6 h 25"/>
                <a:gd name="T46" fmla="*/ 12 w 35"/>
                <a:gd name="T47" fmla="*/ 25 h 25"/>
                <a:gd name="T48" fmla="*/ 8 w 35"/>
                <a:gd name="T49" fmla="*/ 25 h 25"/>
                <a:gd name="T50" fmla="*/ 0 w 35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10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4" y="15"/>
                    <a:pt x="24" y="16"/>
                    <a:pt x="24" y="16"/>
                  </a:cubicBezTo>
                  <a:cubicBezTo>
                    <a:pt x="24" y="18"/>
                    <a:pt x="24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8"/>
                    <a:pt x="26" y="17"/>
                  </a:cubicBezTo>
                  <a:cubicBezTo>
                    <a:pt x="26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7"/>
                    <a:pt x="18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7774053" y="4742472"/>
              <a:ext cx="19050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0" name="Freeform 9">
              <a:hlinkClick r:id="rId2"/>
            </p:cNvPr>
            <p:cNvSpPr>
              <a:spLocks/>
            </p:cNvSpPr>
            <p:nvPr/>
          </p:nvSpPr>
          <p:spPr bwMode="auto">
            <a:xfrm>
              <a:off x="7815328" y="4661509"/>
              <a:ext cx="84138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2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8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4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8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2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8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2" name="Freeform 10">
              <a:hlinkClick r:id="rId2"/>
            </p:cNvPr>
            <p:cNvSpPr>
              <a:spLocks noEditPoints="1"/>
            </p:cNvSpPr>
            <p:nvPr/>
          </p:nvSpPr>
          <p:spPr bwMode="auto">
            <a:xfrm>
              <a:off x="7905816" y="4661509"/>
              <a:ext cx="87313" cy="104775"/>
            </a:xfrm>
            <a:custGeom>
              <a:avLst/>
              <a:gdLst>
                <a:gd name="T0" fmla="*/ 23 w 23"/>
                <a:gd name="T1" fmla="*/ 18 h 26"/>
                <a:gd name="T2" fmla="*/ 12 w 23"/>
                <a:gd name="T3" fmla="*/ 26 h 26"/>
                <a:gd name="T4" fmla="*/ 0 w 23"/>
                <a:gd name="T5" fmla="*/ 13 h 26"/>
                <a:gd name="T6" fmla="*/ 12 w 23"/>
                <a:gd name="T7" fmla="*/ 0 h 26"/>
                <a:gd name="T8" fmla="*/ 23 w 23"/>
                <a:gd name="T9" fmla="*/ 14 h 26"/>
                <a:gd name="T10" fmla="*/ 4 w 23"/>
                <a:gd name="T11" fmla="*/ 14 h 26"/>
                <a:gd name="T12" fmla="*/ 12 w 23"/>
                <a:gd name="T13" fmla="*/ 22 h 26"/>
                <a:gd name="T14" fmla="*/ 19 w 23"/>
                <a:gd name="T15" fmla="*/ 17 h 26"/>
                <a:gd name="T16" fmla="*/ 23 w 23"/>
                <a:gd name="T17" fmla="*/ 18 h 26"/>
                <a:gd name="T18" fmla="*/ 19 w 23"/>
                <a:gd name="T19" fmla="*/ 10 h 26"/>
                <a:gd name="T20" fmla="*/ 18 w 23"/>
                <a:gd name="T21" fmla="*/ 7 h 26"/>
                <a:gd name="T22" fmla="*/ 12 w 23"/>
                <a:gd name="T23" fmla="*/ 3 h 26"/>
                <a:gd name="T24" fmla="*/ 5 w 23"/>
                <a:gd name="T25" fmla="*/ 10 h 26"/>
                <a:gd name="T26" fmla="*/ 19 w 23"/>
                <a:gd name="T2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23" y="18"/>
                  </a:moveTo>
                  <a:cubicBezTo>
                    <a:pt x="22" y="22"/>
                    <a:pt x="18" y="26"/>
                    <a:pt x="12" y="26"/>
                  </a:cubicBezTo>
                  <a:cubicBezTo>
                    <a:pt x="4" y="26"/>
                    <a:pt x="0" y="21"/>
                    <a:pt x="0" y="13"/>
                  </a:cubicBezTo>
                  <a:cubicBezTo>
                    <a:pt x="0" y="5"/>
                    <a:pt x="4" y="0"/>
                    <a:pt x="12" y="0"/>
                  </a:cubicBezTo>
                  <a:cubicBezTo>
                    <a:pt x="14" y="0"/>
                    <a:pt x="23" y="0"/>
                    <a:pt x="2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20"/>
                    <a:pt x="8" y="22"/>
                    <a:pt x="12" y="22"/>
                  </a:cubicBezTo>
                  <a:cubicBezTo>
                    <a:pt x="17" y="22"/>
                    <a:pt x="18" y="19"/>
                    <a:pt x="19" y="17"/>
                  </a:cubicBezTo>
                  <a:lnTo>
                    <a:pt x="23" y="18"/>
                  </a:lnTo>
                  <a:close/>
                  <a:moveTo>
                    <a:pt x="19" y="10"/>
                  </a:moveTo>
                  <a:cubicBezTo>
                    <a:pt x="19" y="9"/>
                    <a:pt x="19" y="8"/>
                    <a:pt x="18" y="7"/>
                  </a:cubicBezTo>
                  <a:cubicBezTo>
                    <a:pt x="17" y="5"/>
                    <a:pt x="15" y="3"/>
                    <a:pt x="12" y="3"/>
                  </a:cubicBezTo>
                  <a:cubicBezTo>
                    <a:pt x="7" y="3"/>
                    <a:pt x="5" y="7"/>
                    <a:pt x="5" y="1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3" name="Freeform 11">
              <a:hlinkClick r:id="rId2"/>
            </p:cNvPr>
            <p:cNvSpPr>
              <a:spLocks/>
            </p:cNvSpPr>
            <p:nvPr/>
          </p:nvSpPr>
          <p:spPr bwMode="auto">
            <a:xfrm>
              <a:off x="7996303" y="4661509"/>
              <a:ext cx="87313" cy="100013"/>
            </a:xfrm>
            <a:custGeom>
              <a:avLst/>
              <a:gdLst>
                <a:gd name="T0" fmla="*/ 0 w 23"/>
                <a:gd name="T1" fmla="*/ 0 h 25"/>
                <a:gd name="T2" fmla="*/ 5 w 23"/>
                <a:gd name="T3" fmla="*/ 0 h 25"/>
                <a:gd name="T4" fmla="*/ 10 w 23"/>
                <a:gd name="T5" fmla="*/ 15 h 25"/>
                <a:gd name="T6" fmla="*/ 11 w 23"/>
                <a:gd name="T7" fmla="*/ 20 h 25"/>
                <a:gd name="T8" fmla="*/ 12 w 23"/>
                <a:gd name="T9" fmla="*/ 20 h 25"/>
                <a:gd name="T10" fmla="*/ 13 w 23"/>
                <a:gd name="T11" fmla="*/ 15 h 25"/>
                <a:gd name="T12" fmla="*/ 19 w 23"/>
                <a:gd name="T13" fmla="*/ 0 h 25"/>
                <a:gd name="T14" fmla="*/ 23 w 23"/>
                <a:gd name="T15" fmla="*/ 0 h 25"/>
                <a:gd name="T16" fmla="*/ 13 w 23"/>
                <a:gd name="T17" fmla="*/ 25 h 25"/>
                <a:gd name="T18" fmla="*/ 10 w 23"/>
                <a:gd name="T19" fmla="*/ 25 h 25"/>
                <a:gd name="T20" fmla="*/ 0 w 23"/>
                <a:gd name="T2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8"/>
                    <a:pt x="13" y="17"/>
                    <a:pt x="13" y="1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25"/>
                    <a:pt x="10" y="25"/>
                    <a:pt x="1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4" name="Freeform 12">
              <a:hlinkClick r:id="rId2"/>
            </p:cNvPr>
            <p:cNvSpPr>
              <a:spLocks noEditPoints="1"/>
            </p:cNvSpPr>
            <p:nvPr/>
          </p:nvSpPr>
          <p:spPr bwMode="auto">
            <a:xfrm>
              <a:off x="8088378" y="4661509"/>
              <a:ext cx="85725" cy="104775"/>
            </a:xfrm>
            <a:custGeom>
              <a:avLst/>
              <a:gdLst>
                <a:gd name="T0" fmla="*/ 1 w 23"/>
                <a:gd name="T1" fmla="*/ 7 h 26"/>
                <a:gd name="T2" fmla="*/ 12 w 23"/>
                <a:gd name="T3" fmla="*/ 0 h 26"/>
                <a:gd name="T4" fmla="*/ 22 w 23"/>
                <a:gd name="T5" fmla="*/ 9 h 26"/>
                <a:gd name="T6" fmla="*/ 22 w 23"/>
                <a:gd name="T7" fmla="*/ 15 h 26"/>
                <a:gd name="T8" fmla="*/ 23 w 23"/>
                <a:gd name="T9" fmla="*/ 25 h 26"/>
                <a:gd name="T10" fmla="*/ 19 w 23"/>
                <a:gd name="T11" fmla="*/ 25 h 26"/>
                <a:gd name="T12" fmla="*/ 18 w 23"/>
                <a:gd name="T13" fmla="*/ 22 h 26"/>
                <a:gd name="T14" fmla="*/ 9 w 23"/>
                <a:gd name="T15" fmla="*/ 26 h 26"/>
                <a:gd name="T16" fmla="*/ 0 w 23"/>
                <a:gd name="T17" fmla="*/ 19 h 26"/>
                <a:gd name="T18" fmla="*/ 10 w 23"/>
                <a:gd name="T19" fmla="*/ 11 h 26"/>
                <a:gd name="T20" fmla="*/ 17 w 23"/>
                <a:gd name="T21" fmla="*/ 9 h 26"/>
                <a:gd name="T22" fmla="*/ 11 w 23"/>
                <a:gd name="T23" fmla="*/ 3 h 26"/>
                <a:gd name="T24" fmla="*/ 5 w 23"/>
                <a:gd name="T25" fmla="*/ 8 h 26"/>
                <a:gd name="T26" fmla="*/ 1 w 23"/>
                <a:gd name="T27" fmla="*/ 7 h 26"/>
                <a:gd name="T28" fmla="*/ 17 w 23"/>
                <a:gd name="T29" fmla="*/ 13 h 26"/>
                <a:gd name="T30" fmla="*/ 11 w 23"/>
                <a:gd name="T31" fmla="*/ 14 h 26"/>
                <a:gd name="T32" fmla="*/ 5 w 23"/>
                <a:gd name="T33" fmla="*/ 18 h 26"/>
                <a:gd name="T34" fmla="*/ 10 w 23"/>
                <a:gd name="T35" fmla="*/ 22 h 26"/>
                <a:gd name="T36" fmla="*/ 16 w 23"/>
                <a:gd name="T37" fmla="*/ 20 h 26"/>
                <a:gd name="T38" fmla="*/ 17 w 23"/>
                <a:gd name="T39" fmla="*/ 14 h 26"/>
                <a:gd name="T40" fmla="*/ 17 w 23"/>
                <a:gd name="T4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6">
                  <a:moveTo>
                    <a:pt x="1" y="7"/>
                  </a:moveTo>
                  <a:cubicBezTo>
                    <a:pt x="1" y="5"/>
                    <a:pt x="2" y="0"/>
                    <a:pt x="12" y="0"/>
                  </a:cubicBezTo>
                  <a:cubicBezTo>
                    <a:pt x="22" y="0"/>
                    <a:pt x="22" y="5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1"/>
                    <a:pt x="22" y="23"/>
                    <a:pt x="23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8" y="24"/>
                    <a:pt x="18" y="23"/>
                    <a:pt x="18" y="22"/>
                  </a:cubicBezTo>
                  <a:cubicBezTo>
                    <a:pt x="14" y="25"/>
                    <a:pt x="11" y="26"/>
                    <a:pt x="9" y="26"/>
                  </a:cubicBezTo>
                  <a:cubicBezTo>
                    <a:pt x="3" y="26"/>
                    <a:pt x="0" y="23"/>
                    <a:pt x="0" y="19"/>
                  </a:cubicBezTo>
                  <a:cubicBezTo>
                    <a:pt x="0" y="12"/>
                    <a:pt x="7" y="11"/>
                    <a:pt x="10" y="11"/>
                  </a:cubicBezTo>
                  <a:cubicBezTo>
                    <a:pt x="11" y="11"/>
                    <a:pt x="15" y="10"/>
                    <a:pt x="17" y="9"/>
                  </a:cubicBezTo>
                  <a:cubicBezTo>
                    <a:pt x="18" y="7"/>
                    <a:pt x="18" y="3"/>
                    <a:pt x="11" y="3"/>
                  </a:cubicBezTo>
                  <a:cubicBezTo>
                    <a:pt x="6" y="3"/>
                    <a:pt x="5" y="6"/>
                    <a:pt x="5" y="8"/>
                  </a:cubicBezTo>
                  <a:lnTo>
                    <a:pt x="1" y="7"/>
                  </a:lnTo>
                  <a:close/>
                  <a:moveTo>
                    <a:pt x="17" y="13"/>
                  </a:moveTo>
                  <a:cubicBezTo>
                    <a:pt x="16" y="13"/>
                    <a:pt x="13" y="14"/>
                    <a:pt x="11" y="14"/>
                  </a:cubicBezTo>
                  <a:cubicBezTo>
                    <a:pt x="8" y="15"/>
                    <a:pt x="5" y="15"/>
                    <a:pt x="5" y="18"/>
                  </a:cubicBezTo>
                  <a:cubicBezTo>
                    <a:pt x="5" y="20"/>
                    <a:pt x="6" y="22"/>
                    <a:pt x="10" y="22"/>
                  </a:cubicBezTo>
                  <a:cubicBezTo>
                    <a:pt x="11" y="22"/>
                    <a:pt x="14" y="22"/>
                    <a:pt x="16" y="20"/>
                  </a:cubicBezTo>
                  <a:cubicBezTo>
                    <a:pt x="17" y="18"/>
                    <a:pt x="17" y="16"/>
                    <a:pt x="17" y="14"/>
                  </a:cubicBezTo>
                  <a:lnTo>
                    <a:pt x="17" y="1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5" name="Rectangle 13"/>
            <p:cNvSpPr>
              <a:spLocks noChangeArrowheads="1"/>
            </p:cNvSpPr>
            <p:nvPr/>
          </p:nvSpPr>
          <p:spPr bwMode="auto">
            <a:xfrm>
              <a:off x="8189978" y="4705959"/>
              <a:ext cx="44450" cy="1587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6" name="Freeform 14">
              <a:hlinkClick r:id="rId2"/>
            </p:cNvPr>
            <p:cNvSpPr>
              <a:spLocks noEditPoints="1"/>
            </p:cNvSpPr>
            <p:nvPr/>
          </p:nvSpPr>
          <p:spPr bwMode="auto">
            <a:xfrm>
              <a:off x="8250303" y="4624997"/>
              <a:ext cx="79375" cy="141288"/>
            </a:xfrm>
            <a:custGeom>
              <a:avLst/>
              <a:gdLst>
                <a:gd name="T0" fmla="*/ 17 w 21"/>
                <a:gd name="T1" fmla="*/ 31 h 35"/>
                <a:gd name="T2" fmla="*/ 17 w 21"/>
                <a:gd name="T3" fmla="*/ 31 h 35"/>
                <a:gd name="T4" fmla="*/ 10 w 21"/>
                <a:gd name="T5" fmla="*/ 35 h 35"/>
                <a:gd name="T6" fmla="*/ 0 w 21"/>
                <a:gd name="T7" fmla="*/ 22 h 35"/>
                <a:gd name="T8" fmla="*/ 10 w 21"/>
                <a:gd name="T9" fmla="*/ 9 h 35"/>
                <a:gd name="T10" fmla="*/ 17 w 21"/>
                <a:gd name="T11" fmla="*/ 12 h 35"/>
                <a:gd name="T12" fmla="*/ 17 w 21"/>
                <a:gd name="T13" fmla="*/ 12 h 35"/>
                <a:gd name="T14" fmla="*/ 17 w 21"/>
                <a:gd name="T15" fmla="*/ 0 h 35"/>
                <a:gd name="T16" fmla="*/ 21 w 21"/>
                <a:gd name="T17" fmla="*/ 0 h 35"/>
                <a:gd name="T18" fmla="*/ 21 w 21"/>
                <a:gd name="T19" fmla="*/ 34 h 35"/>
                <a:gd name="T20" fmla="*/ 17 w 21"/>
                <a:gd name="T21" fmla="*/ 34 h 35"/>
                <a:gd name="T22" fmla="*/ 17 w 21"/>
                <a:gd name="T23" fmla="*/ 31 h 35"/>
                <a:gd name="T24" fmla="*/ 11 w 21"/>
                <a:gd name="T25" fmla="*/ 31 h 35"/>
                <a:gd name="T26" fmla="*/ 17 w 21"/>
                <a:gd name="T27" fmla="*/ 22 h 35"/>
                <a:gd name="T28" fmla="*/ 11 w 21"/>
                <a:gd name="T29" fmla="*/ 12 h 35"/>
                <a:gd name="T30" fmla="*/ 4 w 21"/>
                <a:gd name="T31" fmla="*/ 22 h 35"/>
                <a:gd name="T32" fmla="*/ 11 w 21"/>
                <a:gd name="T33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35">
                  <a:moveTo>
                    <a:pt x="17" y="31"/>
                  </a:moveTo>
                  <a:cubicBezTo>
                    <a:pt x="17" y="31"/>
                    <a:pt x="17" y="31"/>
                    <a:pt x="17" y="31"/>
                  </a:cubicBezTo>
                  <a:cubicBezTo>
                    <a:pt x="15" y="35"/>
                    <a:pt x="11" y="35"/>
                    <a:pt x="10" y="35"/>
                  </a:cubicBezTo>
                  <a:cubicBezTo>
                    <a:pt x="4" y="35"/>
                    <a:pt x="0" y="30"/>
                    <a:pt x="0" y="22"/>
                  </a:cubicBezTo>
                  <a:cubicBezTo>
                    <a:pt x="0" y="14"/>
                    <a:pt x="4" y="9"/>
                    <a:pt x="10" y="9"/>
                  </a:cubicBezTo>
                  <a:cubicBezTo>
                    <a:pt x="13" y="9"/>
                    <a:pt x="16" y="10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17" y="34"/>
                    <a:pt x="17" y="34"/>
                    <a:pt x="17" y="34"/>
                  </a:cubicBezTo>
                  <a:lnTo>
                    <a:pt x="17" y="31"/>
                  </a:lnTo>
                  <a:close/>
                  <a:moveTo>
                    <a:pt x="11" y="31"/>
                  </a:moveTo>
                  <a:cubicBezTo>
                    <a:pt x="12" y="31"/>
                    <a:pt x="17" y="31"/>
                    <a:pt x="17" y="22"/>
                  </a:cubicBezTo>
                  <a:cubicBezTo>
                    <a:pt x="17" y="17"/>
                    <a:pt x="16" y="12"/>
                    <a:pt x="11" y="12"/>
                  </a:cubicBezTo>
                  <a:cubicBezTo>
                    <a:pt x="4" y="12"/>
                    <a:pt x="4" y="20"/>
                    <a:pt x="4" y="22"/>
                  </a:cubicBezTo>
                  <a:cubicBezTo>
                    <a:pt x="4" y="30"/>
                    <a:pt x="8" y="31"/>
                    <a:pt x="11" y="3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7" name="Freeform 15">
              <a:hlinkClick r:id="rId2"/>
            </p:cNvPr>
            <p:cNvSpPr>
              <a:spLocks/>
            </p:cNvSpPr>
            <p:nvPr/>
          </p:nvSpPr>
          <p:spPr bwMode="auto">
            <a:xfrm>
              <a:off x="8348728" y="4661509"/>
              <a:ext cx="79375" cy="104775"/>
            </a:xfrm>
            <a:custGeom>
              <a:avLst/>
              <a:gdLst>
                <a:gd name="T0" fmla="*/ 4 w 21"/>
                <a:gd name="T1" fmla="*/ 17 h 26"/>
                <a:gd name="T2" fmla="*/ 11 w 21"/>
                <a:gd name="T3" fmla="*/ 22 h 26"/>
                <a:gd name="T4" fmla="*/ 16 w 21"/>
                <a:gd name="T5" fmla="*/ 18 h 26"/>
                <a:gd name="T6" fmla="*/ 12 w 21"/>
                <a:gd name="T7" fmla="*/ 15 h 26"/>
                <a:gd name="T8" fmla="*/ 9 w 21"/>
                <a:gd name="T9" fmla="*/ 14 h 26"/>
                <a:gd name="T10" fmla="*/ 1 w 21"/>
                <a:gd name="T11" fmla="*/ 7 h 26"/>
                <a:gd name="T12" fmla="*/ 10 w 21"/>
                <a:gd name="T13" fmla="*/ 0 h 26"/>
                <a:gd name="T14" fmla="*/ 20 w 21"/>
                <a:gd name="T15" fmla="*/ 7 h 26"/>
                <a:gd name="T16" fmla="*/ 16 w 21"/>
                <a:gd name="T17" fmla="*/ 7 h 26"/>
                <a:gd name="T18" fmla="*/ 10 w 21"/>
                <a:gd name="T19" fmla="*/ 3 h 26"/>
                <a:gd name="T20" fmla="*/ 5 w 21"/>
                <a:gd name="T21" fmla="*/ 6 h 26"/>
                <a:gd name="T22" fmla="*/ 11 w 21"/>
                <a:gd name="T23" fmla="*/ 10 h 26"/>
                <a:gd name="T24" fmla="*/ 21 w 21"/>
                <a:gd name="T25" fmla="*/ 18 h 26"/>
                <a:gd name="T26" fmla="*/ 11 w 21"/>
                <a:gd name="T27" fmla="*/ 26 h 26"/>
                <a:gd name="T28" fmla="*/ 0 w 21"/>
                <a:gd name="T29" fmla="*/ 18 h 26"/>
                <a:gd name="T30" fmla="*/ 4 w 21"/>
                <a:gd name="T31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26">
                  <a:moveTo>
                    <a:pt x="4" y="17"/>
                  </a:moveTo>
                  <a:cubicBezTo>
                    <a:pt x="5" y="20"/>
                    <a:pt x="7" y="22"/>
                    <a:pt x="11" y="22"/>
                  </a:cubicBezTo>
                  <a:cubicBezTo>
                    <a:pt x="15" y="22"/>
                    <a:pt x="16" y="20"/>
                    <a:pt x="16" y="18"/>
                  </a:cubicBezTo>
                  <a:cubicBezTo>
                    <a:pt x="16" y="16"/>
                    <a:pt x="15" y="16"/>
                    <a:pt x="12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6" y="13"/>
                    <a:pt x="1" y="12"/>
                    <a:pt x="1" y="7"/>
                  </a:cubicBezTo>
                  <a:cubicBezTo>
                    <a:pt x="1" y="3"/>
                    <a:pt x="4" y="0"/>
                    <a:pt x="10" y="0"/>
                  </a:cubicBezTo>
                  <a:cubicBezTo>
                    <a:pt x="19" y="0"/>
                    <a:pt x="20" y="5"/>
                    <a:pt x="20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3"/>
                    <a:pt x="12" y="3"/>
                    <a:pt x="10" y="3"/>
                  </a:cubicBezTo>
                  <a:cubicBezTo>
                    <a:pt x="9" y="3"/>
                    <a:pt x="5" y="4"/>
                    <a:pt x="5" y="6"/>
                  </a:cubicBezTo>
                  <a:cubicBezTo>
                    <a:pt x="5" y="8"/>
                    <a:pt x="7" y="9"/>
                    <a:pt x="11" y="10"/>
                  </a:cubicBezTo>
                  <a:cubicBezTo>
                    <a:pt x="17" y="12"/>
                    <a:pt x="21" y="13"/>
                    <a:pt x="21" y="18"/>
                  </a:cubicBezTo>
                  <a:cubicBezTo>
                    <a:pt x="21" y="22"/>
                    <a:pt x="17" y="26"/>
                    <a:pt x="11" y="26"/>
                  </a:cubicBezTo>
                  <a:cubicBezTo>
                    <a:pt x="2" y="26"/>
                    <a:pt x="1" y="20"/>
                    <a:pt x="0" y="18"/>
                  </a:cubicBezTo>
                  <a:lnTo>
                    <a:pt x="4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8" name="Freeform 16">
              <a:hlinkClick r:id="rId2"/>
            </p:cNvPr>
            <p:cNvSpPr>
              <a:spLocks noEditPoints="1"/>
            </p:cNvSpPr>
            <p:nvPr/>
          </p:nvSpPr>
          <p:spPr bwMode="auto">
            <a:xfrm>
              <a:off x="8447153" y="4661509"/>
              <a:ext cx="82550" cy="141288"/>
            </a:xfrm>
            <a:custGeom>
              <a:avLst/>
              <a:gdLst>
                <a:gd name="T0" fmla="*/ 0 w 22"/>
                <a:gd name="T1" fmla="*/ 0 h 35"/>
                <a:gd name="T2" fmla="*/ 4 w 22"/>
                <a:gd name="T3" fmla="*/ 0 h 35"/>
                <a:gd name="T4" fmla="*/ 4 w 22"/>
                <a:gd name="T5" fmla="*/ 3 h 35"/>
                <a:gd name="T6" fmla="*/ 4 w 22"/>
                <a:gd name="T7" fmla="*/ 3 h 35"/>
                <a:gd name="T8" fmla="*/ 11 w 22"/>
                <a:gd name="T9" fmla="*/ 0 h 35"/>
                <a:gd name="T10" fmla="*/ 22 w 22"/>
                <a:gd name="T11" fmla="*/ 12 h 35"/>
                <a:gd name="T12" fmla="*/ 11 w 22"/>
                <a:gd name="T13" fmla="*/ 26 h 35"/>
                <a:gd name="T14" fmla="*/ 4 w 22"/>
                <a:gd name="T15" fmla="*/ 23 h 35"/>
                <a:gd name="T16" fmla="*/ 4 w 22"/>
                <a:gd name="T17" fmla="*/ 23 h 35"/>
                <a:gd name="T18" fmla="*/ 4 w 22"/>
                <a:gd name="T19" fmla="*/ 35 h 35"/>
                <a:gd name="T20" fmla="*/ 0 w 22"/>
                <a:gd name="T21" fmla="*/ 35 h 35"/>
                <a:gd name="T22" fmla="*/ 0 w 22"/>
                <a:gd name="T23" fmla="*/ 0 h 35"/>
                <a:gd name="T24" fmla="*/ 10 w 22"/>
                <a:gd name="T25" fmla="*/ 22 h 35"/>
                <a:gd name="T26" fmla="*/ 17 w 22"/>
                <a:gd name="T27" fmla="*/ 12 h 35"/>
                <a:gd name="T28" fmla="*/ 11 w 22"/>
                <a:gd name="T29" fmla="*/ 3 h 35"/>
                <a:gd name="T30" fmla="*/ 4 w 22"/>
                <a:gd name="T31" fmla="*/ 13 h 35"/>
                <a:gd name="T32" fmla="*/ 10 w 22"/>
                <a:gd name="T33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6" y="0"/>
                    <a:pt x="11" y="0"/>
                  </a:cubicBezTo>
                  <a:cubicBezTo>
                    <a:pt x="18" y="0"/>
                    <a:pt x="22" y="6"/>
                    <a:pt x="22" y="12"/>
                  </a:cubicBezTo>
                  <a:cubicBezTo>
                    <a:pt x="22" y="21"/>
                    <a:pt x="16" y="26"/>
                    <a:pt x="11" y="26"/>
                  </a:cubicBezTo>
                  <a:cubicBezTo>
                    <a:pt x="8" y="26"/>
                    <a:pt x="5" y="24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0"/>
                  </a:lnTo>
                  <a:close/>
                  <a:moveTo>
                    <a:pt x="10" y="22"/>
                  </a:moveTo>
                  <a:cubicBezTo>
                    <a:pt x="13" y="22"/>
                    <a:pt x="17" y="21"/>
                    <a:pt x="17" y="12"/>
                  </a:cubicBezTo>
                  <a:cubicBezTo>
                    <a:pt x="17" y="5"/>
                    <a:pt x="14" y="3"/>
                    <a:pt x="11" y="3"/>
                  </a:cubicBezTo>
                  <a:cubicBezTo>
                    <a:pt x="7" y="3"/>
                    <a:pt x="4" y="7"/>
                    <a:pt x="4" y="13"/>
                  </a:cubicBezTo>
                  <a:cubicBezTo>
                    <a:pt x="4" y="20"/>
                    <a:pt x="7" y="22"/>
                    <a:pt x="10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8545578" y="4742472"/>
              <a:ext cx="17463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40" name="Freeform 18">
              <a:hlinkClick r:id="rId2"/>
            </p:cNvPr>
            <p:cNvSpPr>
              <a:spLocks/>
            </p:cNvSpPr>
            <p:nvPr/>
          </p:nvSpPr>
          <p:spPr bwMode="auto">
            <a:xfrm>
              <a:off x="8586853" y="4661509"/>
              <a:ext cx="82550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1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7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3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7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1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7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41" name="Freeform 19">
              <a:hlinkClick r:id="rId2"/>
            </p:cNvPr>
            <p:cNvSpPr>
              <a:spLocks noEditPoints="1"/>
            </p:cNvSpPr>
            <p:nvPr/>
          </p:nvSpPr>
          <p:spPr bwMode="auto">
            <a:xfrm>
              <a:off x="8677341" y="4661509"/>
              <a:ext cx="87313" cy="104775"/>
            </a:xfrm>
            <a:custGeom>
              <a:avLst/>
              <a:gdLst>
                <a:gd name="T0" fmla="*/ 2 w 23"/>
                <a:gd name="T1" fmla="*/ 4 h 26"/>
                <a:gd name="T2" fmla="*/ 11 w 23"/>
                <a:gd name="T3" fmla="*/ 0 h 26"/>
                <a:gd name="T4" fmla="*/ 23 w 23"/>
                <a:gd name="T5" fmla="*/ 12 h 26"/>
                <a:gd name="T6" fmla="*/ 21 w 23"/>
                <a:gd name="T7" fmla="*/ 21 h 26"/>
                <a:gd name="T8" fmla="*/ 11 w 23"/>
                <a:gd name="T9" fmla="*/ 26 h 26"/>
                <a:gd name="T10" fmla="*/ 2 w 23"/>
                <a:gd name="T11" fmla="*/ 21 h 26"/>
                <a:gd name="T12" fmla="*/ 0 w 23"/>
                <a:gd name="T13" fmla="*/ 13 h 26"/>
                <a:gd name="T14" fmla="*/ 2 w 23"/>
                <a:gd name="T15" fmla="*/ 4 h 26"/>
                <a:gd name="T16" fmla="*/ 11 w 23"/>
                <a:gd name="T17" fmla="*/ 22 h 26"/>
                <a:gd name="T18" fmla="*/ 19 w 23"/>
                <a:gd name="T19" fmla="*/ 13 h 26"/>
                <a:gd name="T20" fmla="*/ 11 w 23"/>
                <a:gd name="T21" fmla="*/ 3 h 26"/>
                <a:gd name="T22" fmla="*/ 4 w 23"/>
                <a:gd name="T23" fmla="*/ 13 h 26"/>
                <a:gd name="T24" fmla="*/ 11 w 23"/>
                <a:gd name="T25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26">
                  <a:moveTo>
                    <a:pt x="2" y="4"/>
                  </a:moveTo>
                  <a:cubicBezTo>
                    <a:pt x="4" y="1"/>
                    <a:pt x="8" y="0"/>
                    <a:pt x="11" y="0"/>
                  </a:cubicBezTo>
                  <a:cubicBezTo>
                    <a:pt x="17" y="0"/>
                    <a:pt x="23" y="3"/>
                    <a:pt x="23" y="12"/>
                  </a:cubicBezTo>
                  <a:cubicBezTo>
                    <a:pt x="23" y="18"/>
                    <a:pt x="22" y="20"/>
                    <a:pt x="21" y="21"/>
                  </a:cubicBezTo>
                  <a:cubicBezTo>
                    <a:pt x="18" y="24"/>
                    <a:pt x="15" y="26"/>
                    <a:pt x="11" y="26"/>
                  </a:cubicBezTo>
                  <a:cubicBezTo>
                    <a:pt x="8" y="26"/>
                    <a:pt x="4" y="24"/>
                    <a:pt x="2" y="21"/>
                  </a:cubicBezTo>
                  <a:cubicBezTo>
                    <a:pt x="0" y="19"/>
                    <a:pt x="0" y="15"/>
                    <a:pt x="0" y="13"/>
                  </a:cubicBezTo>
                  <a:cubicBezTo>
                    <a:pt x="0" y="10"/>
                    <a:pt x="0" y="7"/>
                    <a:pt x="2" y="4"/>
                  </a:cubicBezTo>
                  <a:close/>
                  <a:moveTo>
                    <a:pt x="11" y="22"/>
                  </a:moveTo>
                  <a:cubicBezTo>
                    <a:pt x="17" y="22"/>
                    <a:pt x="19" y="16"/>
                    <a:pt x="19" y="13"/>
                  </a:cubicBezTo>
                  <a:cubicBezTo>
                    <a:pt x="19" y="6"/>
                    <a:pt x="15" y="3"/>
                    <a:pt x="11" y="3"/>
                  </a:cubicBezTo>
                  <a:cubicBezTo>
                    <a:pt x="9" y="3"/>
                    <a:pt x="4" y="5"/>
                    <a:pt x="4" y="13"/>
                  </a:cubicBezTo>
                  <a:cubicBezTo>
                    <a:pt x="4" y="21"/>
                    <a:pt x="9" y="22"/>
                    <a:pt x="11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42" name="Freeform 20">
              <a:hlinkClick r:id="rId2"/>
            </p:cNvPr>
            <p:cNvSpPr>
              <a:spLocks/>
            </p:cNvSpPr>
            <p:nvPr/>
          </p:nvSpPr>
          <p:spPr bwMode="auto">
            <a:xfrm>
              <a:off x="8782116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4 w 34"/>
                <a:gd name="T5" fmla="*/ 4 h 25"/>
                <a:gd name="T6" fmla="*/ 4 w 34"/>
                <a:gd name="T7" fmla="*/ 4 h 25"/>
                <a:gd name="T8" fmla="*/ 11 w 34"/>
                <a:gd name="T9" fmla="*/ 0 h 25"/>
                <a:gd name="T10" fmla="*/ 18 w 34"/>
                <a:gd name="T11" fmla="*/ 4 h 25"/>
                <a:gd name="T12" fmla="*/ 26 w 34"/>
                <a:gd name="T13" fmla="*/ 0 h 25"/>
                <a:gd name="T14" fmla="*/ 34 w 34"/>
                <a:gd name="T15" fmla="*/ 8 h 25"/>
                <a:gd name="T16" fmla="*/ 34 w 34"/>
                <a:gd name="T17" fmla="*/ 25 h 25"/>
                <a:gd name="T18" fmla="*/ 29 w 34"/>
                <a:gd name="T19" fmla="*/ 25 h 25"/>
                <a:gd name="T20" fmla="*/ 29 w 34"/>
                <a:gd name="T21" fmla="*/ 9 h 25"/>
                <a:gd name="T22" fmla="*/ 25 w 34"/>
                <a:gd name="T23" fmla="*/ 3 h 25"/>
                <a:gd name="T24" fmla="*/ 20 w 34"/>
                <a:gd name="T25" fmla="*/ 6 h 25"/>
                <a:gd name="T26" fmla="*/ 19 w 34"/>
                <a:gd name="T27" fmla="*/ 11 h 25"/>
                <a:gd name="T28" fmla="*/ 19 w 34"/>
                <a:gd name="T29" fmla="*/ 25 h 25"/>
                <a:gd name="T30" fmla="*/ 15 w 34"/>
                <a:gd name="T31" fmla="*/ 25 h 25"/>
                <a:gd name="T32" fmla="*/ 15 w 34"/>
                <a:gd name="T33" fmla="*/ 9 h 25"/>
                <a:gd name="T34" fmla="*/ 10 w 34"/>
                <a:gd name="T35" fmla="*/ 3 h 25"/>
                <a:gd name="T36" fmla="*/ 5 w 34"/>
                <a:gd name="T37" fmla="*/ 6 h 25"/>
                <a:gd name="T38" fmla="*/ 4 w 34"/>
                <a:gd name="T39" fmla="*/ 12 h 25"/>
                <a:gd name="T40" fmla="*/ 4 w 34"/>
                <a:gd name="T41" fmla="*/ 25 h 25"/>
                <a:gd name="T42" fmla="*/ 0 w 34"/>
                <a:gd name="T43" fmla="*/ 25 h 25"/>
                <a:gd name="T44" fmla="*/ 0 w 34"/>
                <a:gd name="T4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2"/>
                    <a:pt x="8" y="0"/>
                    <a:pt x="11" y="0"/>
                  </a:cubicBezTo>
                  <a:cubicBezTo>
                    <a:pt x="15" y="0"/>
                    <a:pt x="17" y="1"/>
                    <a:pt x="18" y="4"/>
                  </a:cubicBezTo>
                  <a:cubicBezTo>
                    <a:pt x="19" y="3"/>
                    <a:pt x="21" y="0"/>
                    <a:pt x="26" y="0"/>
                  </a:cubicBezTo>
                  <a:cubicBezTo>
                    <a:pt x="34" y="0"/>
                    <a:pt x="34" y="6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7"/>
                    <a:pt x="29" y="3"/>
                    <a:pt x="25" y="3"/>
                  </a:cubicBezTo>
                  <a:cubicBezTo>
                    <a:pt x="23" y="3"/>
                    <a:pt x="21" y="4"/>
                    <a:pt x="20" y="6"/>
                  </a:cubicBezTo>
                  <a:cubicBezTo>
                    <a:pt x="19" y="7"/>
                    <a:pt x="19" y="9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4" y="3"/>
                    <a:pt x="10" y="3"/>
                  </a:cubicBezTo>
                  <a:cubicBezTo>
                    <a:pt x="8" y="3"/>
                    <a:pt x="6" y="5"/>
                    <a:pt x="5" y="6"/>
                  </a:cubicBezTo>
                  <a:cubicBezTo>
                    <a:pt x="4" y="8"/>
                    <a:pt x="4" y="10"/>
                    <a:pt x="4" y="1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98072" y="3594394"/>
            <a:ext cx="1839384" cy="728133"/>
            <a:chOff x="448554" y="2695795"/>
            <a:chExt cx="1379538" cy="546100"/>
          </a:xfrm>
        </p:grpSpPr>
        <p:sp>
          <p:nvSpPr>
            <p:cNvPr id="44" name="Freeform 9"/>
            <p:cNvSpPr>
              <a:spLocks/>
            </p:cNvSpPr>
            <p:nvPr/>
          </p:nvSpPr>
          <p:spPr bwMode="auto">
            <a:xfrm>
              <a:off x="1204204" y="2695795"/>
              <a:ext cx="180975" cy="252413"/>
            </a:xfrm>
            <a:custGeom>
              <a:avLst/>
              <a:gdLst>
                <a:gd name="T0" fmla="*/ 297 w 297"/>
                <a:gd name="T1" fmla="*/ 0 h 415"/>
                <a:gd name="T2" fmla="*/ 147 w 297"/>
                <a:gd name="T3" fmla="*/ 415 h 415"/>
                <a:gd name="T4" fmla="*/ 0 w 297"/>
                <a:gd name="T5" fmla="*/ 0 h 415"/>
                <a:gd name="T6" fmla="*/ 297 w 297"/>
                <a:gd name="T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7" h="415">
                  <a:moveTo>
                    <a:pt x="297" y="0"/>
                  </a:moveTo>
                  <a:cubicBezTo>
                    <a:pt x="297" y="0"/>
                    <a:pt x="195" y="283"/>
                    <a:pt x="147" y="415"/>
                  </a:cubicBezTo>
                  <a:cubicBezTo>
                    <a:pt x="100" y="283"/>
                    <a:pt x="0" y="0"/>
                    <a:pt x="0" y="0"/>
                  </a:cubicBezTo>
                  <a:lnTo>
                    <a:pt x="29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448554" y="2803745"/>
              <a:ext cx="1379538" cy="438150"/>
              <a:chOff x="2581275" y="2817813"/>
              <a:chExt cx="1379538" cy="438150"/>
            </a:xfrm>
          </p:grpSpPr>
          <p:sp>
            <p:nvSpPr>
              <p:cNvPr id="62" name="Freeform 5"/>
              <p:cNvSpPr>
                <a:spLocks/>
              </p:cNvSpPr>
              <p:nvPr/>
            </p:nvSpPr>
            <p:spPr bwMode="auto">
              <a:xfrm>
                <a:off x="2967038" y="2820988"/>
                <a:ext cx="238125" cy="434975"/>
              </a:xfrm>
              <a:custGeom>
                <a:avLst/>
                <a:gdLst>
                  <a:gd name="T0" fmla="*/ 0 w 150"/>
                  <a:gd name="T1" fmla="*/ 0 h 274"/>
                  <a:gd name="T2" fmla="*/ 150 w 150"/>
                  <a:gd name="T3" fmla="*/ 0 h 274"/>
                  <a:gd name="T4" fmla="*/ 150 w 150"/>
                  <a:gd name="T5" fmla="*/ 49 h 274"/>
                  <a:gd name="T6" fmla="*/ 50 w 150"/>
                  <a:gd name="T7" fmla="*/ 49 h 274"/>
                  <a:gd name="T8" fmla="*/ 50 w 150"/>
                  <a:gd name="T9" fmla="*/ 102 h 274"/>
                  <a:gd name="T10" fmla="*/ 150 w 150"/>
                  <a:gd name="T11" fmla="*/ 102 h 274"/>
                  <a:gd name="T12" fmla="*/ 150 w 150"/>
                  <a:gd name="T13" fmla="*/ 151 h 274"/>
                  <a:gd name="T14" fmla="*/ 50 w 150"/>
                  <a:gd name="T15" fmla="*/ 151 h 274"/>
                  <a:gd name="T16" fmla="*/ 50 w 150"/>
                  <a:gd name="T17" fmla="*/ 225 h 274"/>
                  <a:gd name="T18" fmla="*/ 150 w 150"/>
                  <a:gd name="T19" fmla="*/ 225 h 274"/>
                  <a:gd name="T20" fmla="*/ 150 w 150"/>
                  <a:gd name="T21" fmla="*/ 274 h 274"/>
                  <a:gd name="T22" fmla="*/ 0 w 150"/>
                  <a:gd name="T23" fmla="*/ 274 h 274"/>
                  <a:gd name="T24" fmla="*/ 0 w 150"/>
                  <a:gd name="T2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0" h="274">
                    <a:moveTo>
                      <a:pt x="0" y="0"/>
                    </a:moveTo>
                    <a:lnTo>
                      <a:pt x="150" y="0"/>
                    </a:lnTo>
                    <a:lnTo>
                      <a:pt x="150" y="49"/>
                    </a:lnTo>
                    <a:lnTo>
                      <a:pt x="50" y="49"/>
                    </a:lnTo>
                    <a:lnTo>
                      <a:pt x="50" y="102"/>
                    </a:lnTo>
                    <a:lnTo>
                      <a:pt x="150" y="102"/>
                    </a:lnTo>
                    <a:lnTo>
                      <a:pt x="150" y="151"/>
                    </a:lnTo>
                    <a:lnTo>
                      <a:pt x="50" y="151"/>
                    </a:lnTo>
                    <a:lnTo>
                      <a:pt x="50" y="225"/>
                    </a:lnTo>
                    <a:lnTo>
                      <a:pt x="150" y="225"/>
                    </a:lnTo>
                    <a:lnTo>
                      <a:pt x="150" y="274"/>
                    </a:lnTo>
                    <a:lnTo>
                      <a:pt x="0" y="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>
                <a:off x="2581275" y="2820988"/>
                <a:ext cx="328613" cy="434975"/>
              </a:xfrm>
              <a:custGeom>
                <a:avLst/>
                <a:gdLst>
                  <a:gd name="T0" fmla="*/ 540 w 540"/>
                  <a:gd name="T1" fmla="*/ 591 h 717"/>
                  <a:gd name="T2" fmla="*/ 366 w 540"/>
                  <a:gd name="T3" fmla="*/ 591 h 717"/>
                  <a:gd name="T4" fmla="*/ 128 w 540"/>
                  <a:gd name="T5" fmla="*/ 354 h 717"/>
                  <a:gd name="T6" fmla="*/ 363 w 540"/>
                  <a:gd name="T7" fmla="*/ 126 h 717"/>
                  <a:gd name="T8" fmla="*/ 540 w 540"/>
                  <a:gd name="T9" fmla="*/ 126 h 717"/>
                  <a:gd name="T10" fmla="*/ 540 w 540"/>
                  <a:gd name="T11" fmla="*/ 0 h 717"/>
                  <a:gd name="T12" fmla="*/ 366 w 540"/>
                  <a:gd name="T13" fmla="*/ 0 h 717"/>
                  <a:gd name="T14" fmla="*/ 0 w 540"/>
                  <a:gd name="T15" fmla="*/ 354 h 717"/>
                  <a:gd name="T16" fmla="*/ 364 w 540"/>
                  <a:gd name="T17" fmla="*/ 717 h 717"/>
                  <a:gd name="T18" fmla="*/ 540 w 540"/>
                  <a:gd name="T19" fmla="*/ 717 h 717"/>
                  <a:gd name="T20" fmla="*/ 540 w 540"/>
                  <a:gd name="T21" fmla="*/ 591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0" h="717">
                    <a:moveTo>
                      <a:pt x="540" y="591"/>
                    </a:moveTo>
                    <a:cubicBezTo>
                      <a:pt x="366" y="591"/>
                      <a:pt x="366" y="591"/>
                      <a:pt x="366" y="591"/>
                    </a:cubicBezTo>
                    <a:cubicBezTo>
                      <a:pt x="230" y="591"/>
                      <a:pt x="128" y="496"/>
                      <a:pt x="128" y="354"/>
                    </a:cubicBezTo>
                    <a:cubicBezTo>
                      <a:pt x="128" y="219"/>
                      <a:pt x="234" y="126"/>
                      <a:pt x="363" y="126"/>
                    </a:cubicBezTo>
                    <a:cubicBezTo>
                      <a:pt x="540" y="126"/>
                      <a:pt x="540" y="126"/>
                      <a:pt x="540" y="126"/>
                    </a:cubicBezTo>
                    <a:cubicBezTo>
                      <a:pt x="540" y="0"/>
                      <a:pt x="540" y="0"/>
                      <a:pt x="540" y="0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168" y="0"/>
                      <a:pt x="0" y="136"/>
                      <a:pt x="0" y="354"/>
                    </a:cubicBezTo>
                    <a:cubicBezTo>
                      <a:pt x="0" y="566"/>
                      <a:pt x="148" y="717"/>
                      <a:pt x="364" y="717"/>
                    </a:cubicBezTo>
                    <a:cubicBezTo>
                      <a:pt x="540" y="717"/>
                      <a:pt x="540" y="717"/>
                      <a:pt x="540" y="717"/>
                    </a:cubicBezTo>
                    <a:lnTo>
                      <a:pt x="540" y="59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3230563" y="2820988"/>
                <a:ext cx="392113" cy="434975"/>
              </a:xfrm>
              <a:custGeom>
                <a:avLst/>
                <a:gdLst>
                  <a:gd name="T0" fmla="*/ 0 w 247"/>
                  <a:gd name="T1" fmla="*/ 0 h 274"/>
                  <a:gd name="T2" fmla="*/ 98 w 247"/>
                  <a:gd name="T3" fmla="*/ 274 h 274"/>
                  <a:gd name="T4" fmla="*/ 148 w 247"/>
                  <a:gd name="T5" fmla="*/ 274 h 274"/>
                  <a:gd name="T6" fmla="*/ 247 w 247"/>
                  <a:gd name="T7" fmla="*/ 0 h 274"/>
                  <a:gd name="T8" fmla="*/ 194 w 247"/>
                  <a:gd name="T9" fmla="*/ 0 h 274"/>
                  <a:gd name="T10" fmla="*/ 123 w 247"/>
                  <a:gd name="T11" fmla="*/ 195 h 274"/>
                  <a:gd name="T12" fmla="*/ 54 w 247"/>
                  <a:gd name="T13" fmla="*/ 0 h 274"/>
                  <a:gd name="T14" fmla="*/ 0 w 247"/>
                  <a:gd name="T1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274">
                    <a:moveTo>
                      <a:pt x="0" y="0"/>
                    </a:moveTo>
                    <a:lnTo>
                      <a:pt x="98" y="274"/>
                    </a:lnTo>
                    <a:lnTo>
                      <a:pt x="148" y="274"/>
                    </a:lnTo>
                    <a:lnTo>
                      <a:pt x="247" y="0"/>
                    </a:lnTo>
                    <a:lnTo>
                      <a:pt x="194" y="0"/>
                    </a:lnTo>
                    <a:lnTo>
                      <a:pt x="123" y="195"/>
                    </a:lnTo>
                    <a:lnTo>
                      <a:pt x="5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65" name="Freeform 8"/>
              <p:cNvSpPr>
                <a:spLocks noEditPoints="1"/>
              </p:cNvSpPr>
              <p:nvPr/>
            </p:nvSpPr>
            <p:spPr bwMode="auto">
              <a:xfrm>
                <a:off x="3540125" y="2820988"/>
                <a:ext cx="420688" cy="434975"/>
              </a:xfrm>
              <a:custGeom>
                <a:avLst/>
                <a:gdLst>
                  <a:gd name="T0" fmla="*/ 211 w 265"/>
                  <a:gd name="T1" fmla="*/ 274 h 274"/>
                  <a:gd name="T2" fmla="*/ 265 w 265"/>
                  <a:gd name="T3" fmla="*/ 274 h 274"/>
                  <a:gd name="T4" fmla="*/ 159 w 265"/>
                  <a:gd name="T5" fmla="*/ 0 h 274"/>
                  <a:gd name="T6" fmla="*/ 106 w 265"/>
                  <a:gd name="T7" fmla="*/ 0 h 274"/>
                  <a:gd name="T8" fmla="*/ 0 w 265"/>
                  <a:gd name="T9" fmla="*/ 274 h 274"/>
                  <a:gd name="T10" fmla="*/ 55 w 265"/>
                  <a:gd name="T11" fmla="*/ 274 h 274"/>
                  <a:gd name="T12" fmla="*/ 76 w 265"/>
                  <a:gd name="T13" fmla="*/ 218 h 274"/>
                  <a:gd name="T14" fmla="*/ 189 w 265"/>
                  <a:gd name="T15" fmla="*/ 218 h 274"/>
                  <a:gd name="T16" fmla="*/ 211 w 265"/>
                  <a:gd name="T17" fmla="*/ 274 h 274"/>
                  <a:gd name="T18" fmla="*/ 96 w 265"/>
                  <a:gd name="T19" fmla="*/ 168 h 274"/>
                  <a:gd name="T20" fmla="*/ 133 w 265"/>
                  <a:gd name="T21" fmla="*/ 72 h 274"/>
                  <a:gd name="T22" fmla="*/ 170 w 265"/>
                  <a:gd name="T23" fmla="*/ 168 h 274"/>
                  <a:gd name="T24" fmla="*/ 96 w 265"/>
                  <a:gd name="T25" fmla="*/ 16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5" h="274">
                    <a:moveTo>
                      <a:pt x="211" y="274"/>
                    </a:moveTo>
                    <a:lnTo>
                      <a:pt x="265" y="274"/>
                    </a:lnTo>
                    <a:lnTo>
                      <a:pt x="159" y="0"/>
                    </a:lnTo>
                    <a:lnTo>
                      <a:pt x="106" y="0"/>
                    </a:lnTo>
                    <a:lnTo>
                      <a:pt x="0" y="274"/>
                    </a:lnTo>
                    <a:lnTo>
                      <a:pt x="55" y="274"/>
                    </a:lnTo>
                    <a:lnTo>
                      <a:pt x="76" y="218"/>
                    </a:lnTo>
                    <a:lnTo>
                      <a:pt x="189" y="218"/>
                    </a:lnTo>
                    <a:lnTo>
                      <a:pt x="211" y="274"/>
                    </a:lnTo>
                    <a:close/>
                    <a:moveTo>
                      <a:pt x="96" y="168"/>
                    </a:moveTo>
                    <a:lnTo>
                      <a:pt x="133" y="72"/>
                    </a:lnTo>
                    <a:lnTo>
                      <a:pt x="170" y="168"/>
                    </a:lnTo>
                    <a:lnTo>
                      <a:pt x="96" y="16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66" name="Freeform 26"/>
              <p:cNvSpPr>
                <a:spLocks noEditPoints="1"/>
              </p:cNvSpPr>
              <p:nvPr/>
            </p:nvSpPr>
            <p:spPr bwMode="auto">
              <a:xfrm>
                <a:off x="3863975" y="2817813"/>
                <a:ext cx="73025" cy="74613"/>
              </a:xfrm>
              <a:custGeom>
                <a:avLst/>
                <a:gdLst>
                  <a:gd name="T0" fmla="*/ 60 w 120"/>
                  <a:gd name="T1" fmla="*/ 122 h 122"/>
                  <a:gd name="T2" fmla="*/ 0 w 120"/>
                  <a:gd name="T3" fmla="*/ 61 h 122"/>
                  <a:gd name="T4" fmla="*/ 60 w 120"/>
                  <a:gd name="T5" fmla="*/ 0 h 122"/>
                  <a:gd name="T6" fmla="*/ 120 w 120"/>
                  <a:gd name="T7" fmla="*/ 61 h 122"/>
                  <a:gd name="T8" fmla="*/ 60 w 120"/>
                  <a:gd name="T9" fmla="*/ 122 h 122"/>
                  <a:gd name="T10" fmla="*/ 60 w 120"/>
                  <a:gd name="T11" fmla="*/ 10 h 122"/>
                  <a:gd name="T12" fmla="*/ 11 w 120"/>
                  <a:gd name="T13" fmla="*/ 61 h 122"/>
                  <a:gd name="T14" fmla="*/ 60 w 120"/>
                  <a:gd name="T15" fmla="*/ 112 h 122"/>
                  <a:gd name="T16" fmla="*/ 109 w 120"/>
                  <a:gd name="T17" fmla="*/ 61 h 122"/>
                  <a:gd name="T18" fmla="*/ 60 w 120"/>
                  <a:gd name="T19" fmla="*/ 10 h 122"/>
                  <a:gd name="T20" fmla="*/ 73 w 120"/>
                  <a:gd name="T21" fmla="*/ 95 h 122"/>
                  <a:gd name="T22" fmla="*/ 68 w 120"/>
                  <a:gd name="T23" fmla="*/ 84 h 122"/>
                  <a:gd name="T24" fmla="*/ 56 w 120"/>
                  <a:gd name="T25" fmla="*/ 67 h 122"/>
                  <a:gd name="T26" fmla="*/ 52 w 120"/>
                  <a:gd name="T27" fmla="*/ 65 h 122"/>
                  <a:gd name="T28" fmla="*/ 52 w 120"/>
                  <a:gd name="T29" fmla="*/ 95 h 122"/>
                  <a:gd name="T30" fmla="*/ 40 w 120"/>
                  <a:gd name="T31" fmla="*/ 95 h 122"/>
                  <a:gd name="T32" fmla="*/ 40 w 120"/>
                  <a:gd name="T33" fmla="*/ 27 h 122"/>
                  <a:gd name="T34" fmla="*/ 61 w 120"/>
                  <a:gd name="T35" fmla="*/ 27 h 122"/>
                  <a:gd name="T36" fmla="*/ 83 w 120"/>
                  <a:gd name="T37" fmla="*/ 46 h 122"/>
                  <a:gd name="T38" fmla="*/ 66 w 120"/>
                  <a:gd name="T39" fmla="*/ 65 h 122"/>
                  <a:gd name="T40" fmla="*/ 77 w 120"/>
                  <a:gd name="T41" fmla="*/ 78 h 122"/>
                  <a:gd name="T42" fmla="*/ 87 w 120"/>
                  <a:gd name="T43" fmla="*/ 95 h 122"/>
                  <a:gd name="T44" fmla="*/ 73 w 120"/>
                  <a:gd name="T45" fmla="*/ 95 h 122"/>
                  <a:gd name="T46" fmla="*/ 58 w 120"/>
                  <a:gd name="T47" fmla="*/ 36 h 122"/>
                  <a:gd name="T48" fmla="*/ 52 w 120"/>
                  <a:gd name="T49" fmla="*/ 36 h 122"/>
                  <a:gd name="T50" fmla="*/ 52 w 120"/>
                  <a:gd name="T51" fmla="*/ 57 h 122"/>
                  <a:gd name="T52" fmla="*/ 57 w 120"/>
                  <a:gd name="T53" fmla="*/ 57 h 122"/>
                  <a:gd name="T54" fmla="*/ 68 w 120"/>
                  <a:gd name="T55" fmla="*/ 54 h 122"/>
                  <a:gd name="T56" fmla="*/ 72 w 120"/>
                  <a:gd name="T57" fmla="*/ 46 h 122"/>
                  <a:gd name="T58" fmla="*/ 58 w 120"/>
                  <a:gd name="T59" fmla="*/ 3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0" h="122">
                    <a:moveTo>
                      <a:pt x="60" y="122"/>
                    </a:moveTo>
                    <a:cubicBezTo>
                      <a:pt x="27" y="122"/>
                      <a:pt x="0" y="95"/>
                      <a:pt x="0" y="61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93" y="0"/>
                      <a:pt x="120" y="27"/>
                      <a:pt x="120" y="61"/>
                    </a:cubicBezTo>
                    <a:cubicBezTo>
                      <a:pt x="120" y="95"/>
                      <a:pt x="93" y="122"/>
                      <a:pt x="60" y="122"/>
                    </a:cubicBezTo>
                    <a:close/>
                    <a:moveTo>
                      <a:pt x="60" y="10"/>
                    </a:moveTo>
                    <a:cubicBezTo>
                      <a:pt x="33" y="10"/>
                      <a:pt x="11" y="32"/>
                      <a:pt x="11" y="61"/>
                    </a:cubicBezTo>
                    <a:cubicBezTo>
                      <a:pt x="11" y="89"/>
                      <a:pt x="33" y="112"/>
                      <a:pt x="60" y="112"/>
                    </a:cubicBezTo>
                    <a:cubicBezTo>
                      <a:pt x="87" y="112"/>
                      <a:pt x="109" y="89"/>
                      <a:pt x="109" y="61"/>
                    </a:cubicBezTo>
                    <a:cubicBezTo>
                      <a:pt x="109" y="32"/>
                      <a:pt x="87" y="10"/>
                      <a:pt x="60" y="10"/>
                    </a:cubicBezTo>
                    <a:close/>
                    <a:moveTo>
                      <a:pt x="73" y="95"/>
                    </a:moveTo>
                    <a:cubicBezTo>
                      <a:pt x="68" y="84"/>
                      <a:pt x="68" y="84"/>
                      <a:pt x="68" y="84"/>
                    </a:cubicBezTo>
                    <a:cubicBezTo>
                      <a:pt x="63" y="76"/>
                      <a:pt x="60" y="71"/>
                      <a:pt x="56" y="67"/>
                    </a:cubicBezTo>
                    <a:cubicBezTo>
                      <a:pt x="55" y="66"/>
                      <a:pt x="54" y="65"/>
                      <a:pt x="52" y="6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61" y="27"/>
                      <a:pt x="61" y="27"/>
                      <a:pt x="61" y="27"/>
                    </a:cubicBezTo>
                    <a:cubicBezTo>
                      <a:pt x="76" y="27"/>
                      <a:pt x="83" y="35"/>
                      <a:pt x="83" y="46"/>
                    </a:cubicBezTo>
                    <a:cubicBezTo>
                      <a:pt x="83" y="57"/>
                      <a:pt x="77" y="65"/>
                      <a:pt x="66" y="65"/>
                    </a:cubicBezTo>
                    <a:cubicBezTo>
                      <a:pt x="69" y="66"/>
                      <a:pt x="73" y="73"/>
                      <a:pt x="77" y="78"/>
                    </a:cubicBezTo>
                    <a:cubicBezTo>
                      <a:pt x="87" y="95"/>
                      <a:pt x="87" y="95"/>
                      <a:pt x="87" y="95"/>
                    </a:cubicBezTo>
                    <a:lnTo>
                      <a:pt x="73" y="95"/>
                    </a:lnTo>
                    <a:close/>
                    <a:moveTo>
                      <a:pt x="58" y="36"/>
                    </a:move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63" y="57"/>
                      <a:pt x="66" y="57"/>
                      <a:pt x="68" y="54"/>
                    </a:cubicBezTo>
                    <a:cubicBezTo>
                      <a:pt x="70" y="52"/>
                      <a:pt x="72" y="50"/>
                      <a:pt x="72" y="46"/>
                    </a:cubicBezTo>
                    <a:cubicBezTo>
                      <a:pt x="72" y="39"/>
                      <a:pt x="68" y="36"/>
                      <a:pt x="58" y="36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</p:grpSp>
      </p:grpSp>
      <p:sp>
        <p:nvSpPr>
          <p:cNvPr id="67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06539" y="4779020"/>
            <a:ext cx="7376845" cy="1051577"/>
          </a:xfrm>
        </p:spPr>
        <p:txBody>
          <a:bodyPr anchor="t" anchorCtr="0"/>
          <a:lstStyle>
            <a:lvl1pPr marL="0" indent="0" algn="l" rtl="0">
              <a:lnSpc>
                <a:spcPts val="4267"/>
              </a:lnSpc>
              <a:defRPr sz="3733" b="1" kern="100" cap="none" spc="0" baseline="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 smtClean="0"/>
              <a:t>Click to add closing text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1157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ayout 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8947" y="406034"/>
            <a:ext cx="9305519" cy="547117"/>
          </a:xfrm>
        </p:spPr>
        <p:txBody>
          <a:bodyPr anchor="ctr" anchorCtr="0"/>
          <a:lstStyle>
            <a:lvl1pPr algn="l" rtl="0">
              <a:defRPr spc="0"/>
            </a:lvl1pPr>
          </a:lstStyle>
          <a:p>
            <a:r>
              <a:rPr lang="en-US" dirty="0" smtClean="0"/>
              <a:t>Click to add headline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4615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d Table Layout- as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8738" y="374322"/>
            <a:ext cx="9305729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>
              <a:defRPr/>
            </a:lvl1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7784" y="1191685"/>
            <a:ext cx="11190816" cy="5185833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52300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in box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0213" y="382789"/>
            <a:ext cx="9187255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>
              <a:defRPr/>
            </a:lvl1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29" hasCustomPrompt="1"/>
          </p:nvPr>
        </p:nvSpPr>
        <p:spPr>
          <a:xfrm>
            <a:off x="609601" y="1186360"/>
            <a:ext cx="5136000" cy="3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bIns="0" anchor="ctr">
            <a:noAutofit/>
          </a:bodyPr>
          <a:lstStyle>
            <a:lvl1pPr marL="0" indent="0">
              <a:lnSpc>
                <a:spcPts val="2533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headline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087534" y="1756833"/>
            <a:ext cx="5571065" cy="4620684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>
              <a:defRPr sz="1467"/>
            </a:lvl3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42" hasCustomPrompt="1"/>
          </p:nvPr>
        </p:nvSpPr>
        <p:spPr>
          <a:xfrm>
            <a:off x="599017" y="1756833"/>
            <a:ext cx="5136000" cy="4620684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sz="1867" b="0"/>
            </a:lvl1pPr>
            <a:lvl2pPr marL="482588" indent="-241294">
              <a:spcBef>
                <a:spcPts val="800"/>
              </a:spcBef>
              <a:buSzPct val="92000"/>
              <a:defRPr lang="en-US" sz="1600" smtClean="0"/>
            </a:lvl2pPr>
            <a:lvl3pPr>
              <a:defRPr sz="1467"/>
            </a:lvl3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43" hasCustomPrompt="1"/>
          </p:nvPr>
        </p:nvSpPr>
        <p:spPr>
          <a:xfrm>
            <a:off x="6085307" y="1186360"/>
            <a:ext cx="5573293" cy="3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bIns="0" anchor="ctr">
            <a:noAutofit/>
          </a:bodyPr>
          <a:lstStyle>
            <a:lvl1pPr marL="0" indent="0">
              <a:lnSpc>
                <a:spcPts val="2533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headline</a:t>
            </a:r>
          </a:p>
        </p:txBody>
      </p:sp>
    </p:spTree>
    <p:extLst>
      <p:ext uri="{BB962C8B-B14F-4D97-AF65-F5344CB8AC3E}">
        <p14:creationId xmlns:p14="http://schemas.microsoft.com/office/powerpoint/2010/main" val="2253306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in boxes no header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0213" y="382789"/>
            <a:ext cx="9187255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>
              <a:defRPr/>
            </a:lvl1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087534" y="1638299"/>
            <a:ext cx="5571065" cy="4739219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42" hasCustomPrompt="1"/>
          </p:nvPr>
        </p:nvSpPr>
        <p:spPr>
          <a:xfrm>
            <a:off x="599017" y="1638299"/>
            <a:ext cx="5136000" cy="4739219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sz="1867" b="0"/>
            </a:lvl1pPr>
            <a:lvl2pPr marL="482588" indent="-241294">
              <a:spcBef>
                <a:spcPts val="800"/>
              </a:spcBef>
              <a:buSzPct val="92000"/>
              <a:defRPr sz="1600"/>
            </a:lvl2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07484" y="1297940"/>
            <a:ext cx="5169408" cy="97536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43" hasCustomPrompt="1"/>
          </p:nvPr>
        </p:nvSpPr>
        <p:spPr>
          <a:xfrm>
            <a:off x="6098029" y="1297940"/>
            <a:ext cx="5560571" cy="97536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53467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in boxes no headers blu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0213" y="382789"/>
            <a:ext cx="9187255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>
              <a:defRPr/>
            </a:lvl1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087534" y="1638299"/>
            <a:ext cx="5571065" cy="4739219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42" hasCustomPrompt="1"/>
          </p:nvPr>
        </p:nvSpPr>
        <p:spPr>
          <a:xfrm>
            <a:off x="599017" y="1638299"/>
            <a:ext cx="5136000" cy="4739219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sz="1867" b="0"/>
            </a:lvl1pPr>
            <a:lvl2pPr marL="482588" indent="-241294">
              <a:spcBef>
                <a:spcPts val="800"/>
              </a:spcBef>
              <a:buSzPct val="92000"/>
              <a:defRPr sz="1600"/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07484" y="1297940"/>
            <a:ext cx="5169408" cy="97536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43" hasCustomPrompt="1"/>
          </p:nvPr>
        </p:nvSpPr>
        <p:spPr>
          <a:xfrm>
            <a:off x="6098029" y="1297940"/>
            <a:ext cx="5560571" cy="97536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04576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3608" y="404800"/>
            <a:ext cx="9310859" cy="547117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add headline 28 points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7485" y="1191684"/>
            <a:ext cx="9306983" cy="509933"/>
          </a:xfrm>
        </p:spPr>
        <p:txBody>
          <a:bodyPr lIns="0">
            <a:normAutofit/>
          </a:bodyPr>
          <a:lstStyle>
            <a:lvl1pPr marL="0" indent="0" algn="l" rtl="0">
              <a:buNone/>
              <a:defRPr sz="2933"/>
            </a:lvl1pPr>
          </a:lstStyle>
          <a:p>
            <a:pPr lvl="0"/>
            <a:r>
              <a:rPr lang="en-US" dirty="0" smtClean="0"/>
              <a:t>Click to add subtitle 22 points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74133" y="1845733"/>
            <a:ext cx="11184467" cy="453178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67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18 points</a:t>
            </a:r>
          </a:p>
          <a:p>
            <a:pPr lvl="1"/>
            <a:r>
              <a:rPr lang="en-US" dirty="0" smtClean="0"/>
              <a:t>Second level 17 points</a:t>
            </a:r>
          </a:p>
          <a:p>
            <a:pPr lvl="2"/>
            <a:r>
              <a:rPr lang="en-US" dirty="0" smtClean="0"/>
              <a:t>Third level 16 points</a:t>
            </a:r>
          </a:p>
          <a:p>
            <a:pPr lvl="3"/>
            <a:r>
              <a:rPr lang="en-US" dirty="0" smtClean="0"/>
              <a:t>Fourth level 14 points</a:t>
            </a:r>
          </a:p>
          <a:p>
            <a:pPr lvl="4"/>
            <a:r>
              <a:rPr lang="en-US" dirty="0" smtClean="0"/>
              <a:t>Fifth level 12 points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53669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in box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8680" y="425122"/>
            <a:ext cx="9178729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1" name="Content Placeholder 6"/>
          <p:cNvSpPr>
            <a:spLocks noGrp="1"/>
          </p:cNvSpPr>
          <p:nvPr>
            <p:ph sz="quarter" idx="29" hasCustomPrompt="1"/>
          </p:nvPr>
        </p:nvSpPr>
        <p:spPr>
          <a:xfrm>
            <a:off x="610426" y="1193433"/>
            <a:ext cx="3454399" cy="3284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headline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607485" y="1765301"/>
            <a:ext cx="3454399" cy="4612217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sz="1867" b="0"/>
            </a:lvl1pPr>
            <a:lvl2pPr marL="482588" indent="-241294">
              <a:spcBef>
                <a:spcPts val="800"/>
              </a:spcBef>
              <a:buSzPct val="92000"/>
              <a:defRPr sz="1600"/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29" name="Content Placeholder 6"/>
          <p:cNvSpPr>
            <a:spLocks noGrp="1"/>
          </p:cNvSpPr>
          <p:nvPr>
            <p:ph sz="quarter" idx="37" hasCustomPrompt="1"/>
          </p:nvPr>
        </p:nvSpPr>
        <p:spPr>
          <a:xfrm>
            <a:off x="4343847" y="1193433"/>
            <a:ext cx="3454399" cy="3284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headline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334557" y="1765301"/>
            <a:ext cx="3454399" cy="4612217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buSzPct val="92000"/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82588" indent="-241294">
              <a:defRPr sz="1600"/>
            </a:lvl3pPr>
            <a:lvl4pPr marL="759865" indent="-239178">
              <a:defRPr/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3"/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31" name="Content Placeholder 6"/>
          <p:cNvSpPr>
            <a:spLocks noGrp="1"/>
          </p:cNvSpPr>
          <p:nvPr>
            <p:ph sz="quarter" idx="39" hasCustomPrompt="1"/>
          </p:nvPr>
        </p:nvSpPr>
        <p:spPr>
          <a:xfrm>
            <a:off x="8081152" y="1193433"/>
            <a:ext cx="3577448" cy="3284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headline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8071861" y="1765301"/>
            <a:ext cx="3586739" cy="4612217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3"/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7285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in boxes  no header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8680" y="425122"/>
            <a:ext cx="9178729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607485" y="1621367"/>
            <a:ext cx="3454399" cy="4756151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sz="1867" b="0"/>
            </a:lvl1pPr>
            <a:lvl2pPr marL="482588" indent="-241294">
              <a:spcBef>
                <a:spcPts val="800"/>
              </a:spcBef>
              <a:buSzPct val="92000"/>
              <a:defRPr sz="1600"/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359439" y="1621367"/>
            <a:ext cx="3454399" cy="4756151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buSzPct val="92000"/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82588" indent="-241294">
              <a:defRPr sz="1600"/>
            </a:lvl3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8046527" y="1621367"/>
            <a:ext cx="3586739" cy="4756151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07484" y="1285225"/>
            <a:ext cx="3450336" cy="97536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1" hasCustomPrompt="1"/>
          </p:nvPr>
        </p:nvSpPr>
        <p:spPr>
          <a:xfrm>
            <a:off x="4359439" y="1285225"/>
            <a:ext cx="3450336" cy="97536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42" hasCustomPrompt="1"/>
          </p:nvPr>
        </p:nvSpPr>
        <p:spPr>
          <a:xfrm>
            <a:off x="8046527" y="1285225"/>
            <a:ext cx="3584448" cy="97536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64585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in boxes no headers blu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8680" y="425122"/>
            <a:ext cx="9178729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607485" y="1621367"/>
            <a:ext cx="3454399" cy="4756151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sz="1867" b="0"/>
            </a:lvl1pPr>
            <a:lvl2pPr marL="482588" indent="-241294">
              <a:spcBef>
                <a:spcPts val="800"/>
              </a:spcBef>
              <a:buSzPct val="92000"/>
              <a:defRPr sz="1600"/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359439" y="1621367"/>
            <a:ext cx="3454399" cy="4756151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buSzPct val="92000"/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82588" indent="-241294">
              <a:defRPr sz="1600"/>
            </a:lvl3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8046527" y="1621367"/>
            <a:ext cx="3586739" cy="4756151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07484" y="1285225"/>
            <a:ext cx="3450336" cy="97536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1" hasCustomPrompt="1"/>
          </p:nvPr>
        </p:nvSpPr>
        <p:spPr>
          <a:xfrm>
            <a:off x="4359439" y="1285225"/>
            <a:ext cx="3450336" cy="97536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42" hasCustomPrompt="1"/>
          </p:nvPr>
        </p:nvSpPr>
        <p:spPr>
          <a:xfrm>
            <a:off x="8046527" y="1285225"/>
            <a:ext cx="3584448" cy="97536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949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Layered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075" y="405651"/>
            <a:ext cx="9293925" cy="54711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1" y="1612901"/>
            <a:ext cx="5136000" cy="1866900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sz="1867" b="0"/>
            </a:lvl1pPr>
            <a:lvl2pPr marL="482588" indent="-241294">
              <a:spcBef>
                <a:spcPts val="800"/>
              </a:spcBef>
              <a:buSzPct val="92000"/>
              <a:defRPr sz="1600"/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114099" y="1612901"/>
            <a:ext cx="5544503" cy="1866900"/>
          </a:xfrm>
        </p:spPr>
        <p:txBody>
          <a:bodyPr lIns="0" rIns="0">
            <a:normAutofit/>
          </a:bodyPr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618068" y="4194373"/>
            <a:ext cx="5136000" cy="2183144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39" hasCustomPrompt="1"/>
          </p:nvPr>
        </p:nvSpPr>
        <p:spPr>
          <a:xfrm>
            <a:off x="6087534" y="4194373"/>
            <a:ext cx="5571065" cy="2183144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43" hasCustomPrompt="1"/>
          </p:nvPr>
        </p:nvSpPr>
        <p:spPr>
          <a:xfrm>
            <a:off x="608555" y="1194128"/>
            <a:ext cx="5160724" cy="3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rIns="7200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edit text</a:t>
            </a:r>
          </a:p>
        </p:txBody>
      </p:sp>
      <p:sp>
        <p:nvSpPr>
          <p:cNvPr id="17" name="Content Placeholder 6"/>
          <p:cNvSpPr>
            <a:spLocks noGrp="1"/>
          </p:cNvSpPr>
          <p:nvPr>
            <p:ph sz="quarter" idx="44" hasCustomPrompt="1"/>
          </p:nvPr>
        </p:nvSpPr>
        <p:spPr>
          <a:xfrm>
            <a:off x="6093945" y="1194128"/>
            <a:ext cx="5571192" cy="3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rIns="7200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edit text</a:t>
            </a:r>
          </a:p>
        </p:txBody>
      </p:sp>
      <p:sp>
        <p:nvSpPr>
          <p:cNvPr id="18" name="Content Placeholder 6"/>
          <p:cNvSpPr>
            <a:spLocks noGrp="1"/>
          </p:cNvSpPr>
          <p:nvPr>
            <p:ph sz="quarter" idx="45" hasCustomPrompt="1"/>
          </p:nvPr>
        </p:nvSpPr>
        <p:spPr>
          <a:xfrm>
            <a:off x="617022" y="3750948"/>
            <a:ext cx="5160724" cy="3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rIns="7200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edit text</a:t>
            </a:r>
          </a:p>
        </p:txBody>
      </p:sp>
      <p:sp>
        <p:nvSpPr>
          <p:cNvPr id="19" name="Content Placeholder 6"/>
          <p:cNvSpPr>
            <a:spLocks noGrp="1"/>
          </p:cNvSpPr>
          <p:nvPr>
            <p:ph sz="quarter" idx="46" hasCustomPrompt="1"/>
          </p:nvPr>
        </p:nvSpPr>
        <p:spPr>
          <a:xfrm>
            <a:off x="6092775" y="3750948"/>
            <a:ext cx="5565827" cy="3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rIns="7200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781283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s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8680" y="391255"/>
            <a:ext cx="9297321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1" name="Content Placeholder 6"/>
          <p:cNvSpPr>
            <a:spLocks noGrp="1"/>
          </p:cNvSpPr>
          <p:nvPr>
            <p:ph sz="quarter" idx="29" hasCustomPrompt="1"/>
          </p:nvPr>
        </p:nvSpPr>
        <p:spPr>
          <a:xfrm>
            <a:off x="601960" y="1193433"/>
            <a:ext cx="2670067" cy="3284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rIns="7200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text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609603" y="1773767"/>
            <a:ext cx="2670067" cy="4603751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sz="1867" b="0"/>
            </a:lvl1pPr>
            <a:lvl2pPr marL="482588" indent="-241294">
              <a:spcBef>
                <a:spcPts val="800"/>
              </a:spcBef>
              <a:defRPr sz="1600"/>
            </a:lvl2pPr>
            <a:lvl4pPr marL="759865" indent="-224361">
              <a:defRPr/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3"/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29" name="Content Placeholder 6"/>
          <p:cNvSpPr>
            <a:spLocks noGrp="1"/>
          </p:cNvSpPr>
          <p:nvPr>
            <p:ph sz="quarter" idx="37" hasCustomPrompt="1"/>
          </p:nvPr>
        </p:nvSpPr>
        <p:spPr>
          <a:xfrm>
            <a:off x="3474467" y="1193433"/>
            <a:ext cx="2670067" cy="3284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rIns="7200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text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3482109" y="1773767"/>
            <a:ext cx="2639291" cy="4603751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82588" indent="-241294">
              <a:buSzPct val="83000"/>
              <a:defRPr sz="1600"/>
            </a:lvl3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3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39" hasCustomPrompt="1"/>
          </p:nvPr>
        </p:nvSpPr>
        <p:spPr>
          <a:xfrm>
            <a:off x="6338168" y="1193433"/>
            <a:ext cx="2670067" cy="3284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rIns="7200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text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6345811" y="1773767"/>
            <a:ext cx="2645789" cy="4603751"/>
          </a:xfrm>
        </p:spPr>
        <p:txBody>
          <a:bodyPr lIns="0" rIns="0"/>
          <a:lstStyle>
            <a:lvl1pPr marL="311143" indent="-311143" algn="l" defTabSz="791980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92000"/>
              <a:buFontTx/>
              <a:buBlip>
                <a:blip r:embed="rId4"/>
              </a:buBlip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3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41" hasCustomPrompt="1"/>
          </p:nvPr>
        </p:nvSpPr>
        <p:spPr>
          <a:xfrm>
            <a:off x="9185275" y="1193433"/>
            <a:ext cx="2670067" cy="3284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rIns="7200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2" hasCustomPrompt="1"/>
          </p:nvPr>
        </p:nvSpPr>
        <p:spPr>
          <a:xfrm>
            <a:off x="9192917" y="1773767"/>
            <a:ext cx="2670067" cy="4603751"/>
          </a:xfrm>
        </p:spPr>
        <p:txBody>
          <a:bodyPr lIns="0" rIns="0"/>
          <a:lstStyle>
            <a:lvl1pPr marL="311143" indent="-311143" algn="l" defTabSz="791980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92000"/>
              <a:buFontTx/>
              <a:buBlip>
                <a:blip r:embed="rId4"/>
              </a:buBlip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3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179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s negative header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8680" y="391255"/>
            <a:ext cx="9297321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1" name="Content Placeholder 6"/>
          <p:cNvSpPr>
            <a:spLocks noGrp="1"/>
          </p:cNvSpPr>
          <p:nvPr>
            <p:ph sz="quarter" idx="29" hasCustomPrompt="1"/>
          </p:nvPr>
        </p:nvSpPr>
        <p:spPr>
          <a:xfrm>
            <a:off x="607742" y="1190542"/>
            <a:ext cx="3454399" cy="3313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72000" tIns="0" bIns="0" anchor="ctr" anchorCtr="0">
            <a:normAutofit/>
          </a:bodyPr>
          <a:lstStyle>
            <a:lvl1pPr marL="0" indent="0" algn="l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text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609809" y="1782131"/>
            <a:ext cx="3447584" cy="4595387"/>
          </a:xfrm>
        </p:spPr>
        <p:txBody>
          <a:bodyPr lIns="0" rIns="36000"/>
          <a:lstStyle>
            <a:lvl1pPr marL="191995" indent="-191995">
              <a:spcBef>
                <a:spcPts val="1067"/>
              </a:spcBef>
              <a:buSzPct val="92000"/>
              <a:buFontTx/>
              <a:buBlip>
                <a:blip r:embed="rId3"/>
              </a:buBlip>
              <a:tabLst>
                <a:tab pos="118530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sz="1600"/>
            </a:lvl2pPr>
            <a:lvl3pPr>
              <a:buSzPct val="92000"/>
              <a:defRPr sz="1600"/>
            </a:lvl3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4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37" hasCustomPrompt="1"/>
          </p:nvPr>
        </p:nvSpPr>
        <p:spPr>
          <a:xfrm>
            <a:off x="4320614" y="1190542"/>
            <a:ext cx="3454399" cy="3313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72000" tIns="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text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322682" y="1782131"/>
            <a:ext cx="3444557" cy="4595387"/>
          </a:xfrm>
        </p:spPr>
        <p:txBody>
          <a:bodyPr lIns="0" rIns="36000"/>
          <a:lstStyle>
            <a:lvl1pPr marL="241294" indent="-241294" algn="l" defTabSz="791980" rtl="0" eaLnBrk="0" fontAlgn="base" hangingPunct="0">
              <a:spcBef>
                <a:spcPts val="1067"/>
              </a:spcBef>
              <a:spcAft>
                <a:spcPct val="0"/>
              </a:spcAft>
              <a:buClr>
                <a:schemeClr val="bg2"/>
              </a:buClr>
              <a:buSzPct val="92000"/>
              <a:buFontTx/>
              <a:buBlip>
                <a:blip r:embed="rId4"/>
              </a:buBlip>
              <a:tabLst>
                <a:tab pos="118530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26687" indent="-241294" algn="l" defTabSz="791980" rtl="0" eaLnBrk="0" fontAlgn="base" hangingPunct="0">
              <a:spcBef>
                <a:spcPts val="1067"/>
              </a:spcBef>
              <a:spcAft>
                <a:spcPct val="0"/>
              </a:spcAft>
              <a:buClr>
                <a:schemeClr val="bg2"/>
              </a:buClr>
              <a:buSzPct val="65000"/>
              <a:buFontTx/>
              <a:buBlip>
                <a:blip r:embed="rId4"/>
              </a:buBlip>
              <a:tabLst>
                <a:tab pos="118530" algn="l"/>
              </a:tabLst>
              <a:defRPr sz="1600"/>
            </a:lvl3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4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39" hasCustomPrompt="1"/>
          </p:nvPr>
        </p:nvSpPr>
        <p:spPr>
          <a:xfrm>
            <a:off x="8036752" y="1190542"/>
            <a:ext cx="3604915" cy="3313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72000" tIns="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8038819" y="1782131"/>
            <a:ext cx="3619780" cy="4595387"/>
          </a:xfrm>
        </p:spPr>
        <p:txBody>
          <a:bodyPr lIns="0" rIns="36000"/>
          <a:lstStyle>
            <a:lvl1pPr marL="241294" indent="-241294" algn="l" defTabSz="791980" rtl="0" eaLnBrk="0" fontAlgn="base" hangingPunct="0">
              <a:spcBef>
                <a:spcPts val="1067"/>
              </a:spcBef>
              <a:spcAft>
                <a:spcPct val="0"/>
              </a:spcAft>
              <a:buClr>
                <a:schemeClr val="bg2"/>
              </a:buClr>
              <a:buSzPct val="92000"/>
              <a:buFontTx/>
              <a:buBlip>
                <a:blip r:embed="rId4"/>
              </a:buBlip>
              <a:tabLst>
                <a:tab pos="118530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26687" indent="-241294" algn="l" defTabSz="791980" rtl="0" eaLnBrk="0" fontAlgn="base" hangingPunct="0">
              <a:spcBef>
                <a:spcPts val="1067"/>
              </a:spcBef>
              <a:spcAft>
                <a:spcPct val="0"/>
              </a:spcAft>
              <a:buClr>
                <a:schemeClr val="bg2"/>
              </a:buClr>
              <a:buSzPct val="65000"/>
              <a:buFontTx/>
              <a:buBlip>
                <a:blip r:embed="rId4"/>
              </a:buBlip>
              <a:tabLst>
                <a:tab pos="118530" algn="l"/>
              </a:tabLst>
              <a:defRPr sz="1600"/>
            </a:lvl3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4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3411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no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8679" y="391255"/>
            <a:ext cx="9305788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" y="1191685"/>
            <a:ext cx="5198451" cy="5185833"/>
          </a:xfrm>
        </p:spPr>
        <p:txBody>
          <a:bodyPr lIns="0" rIns="0"/>
          <a:lstStyle>
            <a:lvl1pPr marL="239994" indent="-239994">
              <a:spcBef>
                <a:spcPts val="800"/>
              </a:spcBef>
              <a:tabLst>
                <a:tab pos="355591" algn="l"/>
              </a:tabLst>
              <a:defRPr sz="2400" b="0"/>
            </a:lvl1pPr>
            <a:lvl2pPr marL="527987">
              <a:spcBef>
                <a:spcPts val="800"/>
              </a:spcBef>
              <a:defRPr sz="2133"/>
            </a:lvl2pPr>
            <a:lvl3pPr>
              <a:defRPr sz="1867"/>
            </a:lvl3pPr>
            <a:lvl4pPr>
              <a:defRPr sz="1600"/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146883" y="1191685"/>
            <a:ext cx="5511717" cy="5185833"/>
          </a:xfrm>
        </p:spPr>
        <p:txBody>
          <a:bodyPr lIns="0" rIns="0"/>
          <a:lstStyle>
            <a:lvl1pPr marL="239994" indent="-239994">
              <a:spcBef>
                <a:spcPts val="800"/>
              </a:spcBef>
              <a:buSzPct val="92000"/>
              <a:tabLst>
                <a:tab pos="355591" algn="l"/>
              </a:tabLst>
              <a:defRPr lang="en-US" sz="24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27987" indent="-239994">
              <a:spcBef>
                <a:spcPts val="800"/>
              </a:spcBef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4pPr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425789" marR="0" indent="0" algn="l" defTabSz="79198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Tx/>
              <a:buNone/>
              <a:tabLst>
                <a:tab pos="355591" algn="l"/>
              </a:tabLst>
              <a:defRPr sz="1867"/>
            </a:lvl5pPr>
            <a:lvl6pPr marL="959976" indent="-239994">
              <a:buNone/>
              <a:defRPr sz="1600"/>
            </a:lvl6pPr>
          </a:lstStyle>
          <a:p>
            <a:pPr marL="239994" lvl="0" indent="-239994" algn="l" defTabSz="791980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Tx/>
              <a:buBlip>
                <a:blip r:embed="rId2"/>
              </a:buBlip>
              <a:tabLst>
                <a:tab pos="355591" algn="l"/>
              </a:tabLst>
            </a:pPr>
            <a:r>
              <a:rPr lang="en-US" dirty="0" smtClean="0"/>
              <a:t>Click to add first level</a:t>
            </a:r>
          </a:p>
          <a:p>
            <a:pPr marL="479988" lvl="2" indent="-239994" algn="l" defTabSz="791980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Tx/>
              <a:buBlip>
                <a:blip r:embed="rId2"/>
              </a:buBlip>
              <a:tabLst>
                <a:tab pos="355591" algn="l"/>
              </a:tabLst>
            </a:pPr>
            <a:r>
              <a:rPr lang="en-US" dirty="0" smtClean="0"/>
              <a:t>Second level</a:t>
            </a:r>
          </a:p>
          <a:p>
            <a:pPr marL="665783" lvl="4" indent="-239994" algn="l" defTabSz="791980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Tx/>
              <a:buBlip>
                <a:blip r:embed="rId2"/>
              </a:buBlip>
              <a:tabLst>
                <a:tab pos="355591" algn="l"/>
              </a:tabLst>
            </a:pPr>
            <a:r>
              <a:rPr lang="en-US" dirty="0" smtClean="0"/>
              <a:t>Third level</a:t>
            </a:r>
          </a:p>
          <a:p>
            <a:pPr marL="959976" marR="0" lvl="3" indent="-239994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83000"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Fourth level</a:t>
            </a:r>
          </a:p>
          <a:p>
            <a:pPr marL="665783" lvl="4" indent="-239994" algn="l" defTabSz="791980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Tx/>
              <a:buBlip>
                <a:blip r:embed="rId2"/>
              </a:buBlip>
              <a:tabLst>
                <a:tab pos="355591" algn="l"/>
              </a:tabLst>
            </a:pPr>
            <a:endParaRPr lang="en-US" dirty="0" smtClean="0"/>
          </a:p>
          <a:p>
            <a:pPr marL="2517470" lvl="5" indent="-239994" algn="l" defTabSz="791980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Tx/>
              <a:buBlip>
                <a:blip r:embed="rId2"/>
              </a:buBlip>
              <a:tabLst>
                <a:tab pos="355591" algn="l"/>
              </a:tabLst>
            </a:pPr>
            <a:endParaRPr lang="en-US" dirty="0" smtClean="0"/>
          </a:p>
          <a:p>
            <a:pPr marL="665783" lvl="4" indent="-239994" algn="l" defTabSz="791980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Tx/>
              <a:buBlip>
                <a:blip r:embed="rId2"/>
              </a:buBlip>
              <a:tabLst>
                <a:tab pos="355591" algn="l"/>
              </a:tabLs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5590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no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8679" y="391255"/>
            <a:ext cx="9305788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609601" y="1191683"/>
            <a:ext cx="3560515" cy="5185833"/>
          </a:xfrm>
        </p:spPr>
        <p:txBody>
          <a:bodyPr lIns="0" rIns="0"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tabLst>
                <a:tab pos="355591" algn="l"/>
              </a:tabLst>
              <a:defRPr sz="1867" b="1"/>
            </a:lvl1pPr>
            <a:lvl2pPr marL="191995" indent="-191995">
              <a:spcBef>
                <a:spcPts val="800"/>
              </a:spcBef>
              <a:defRPr sz="1600"/>
            </a:lvl2pPr>
            <a:lvl3pPr marL="541853" indent="-317492">
              <a:defRPr sz="1467"/>
            </a:lvl3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sz="1467" dirty="0" smtClean="0"/>
              <a:t>Third level</a:t>
            </a:r>
            <a:endParaRPr lang="en-US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3" hasCustomPrompt="1"/>
          </p:nvPr>
        </p:nvSpPr>
        <p:spPr>
          <a:xfrm>
            <a:off x="4291608" y="1191683"/>
            <a:ext cx="3560515" cy="5185833"/>
          </a:xfrm>
        </p:spPr>
        <p:txBody>
          <a:bodyPr lIns="0" rIns="0"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tabLst>
                <a:tab pos="355591" algn="l"/>
              </a:tabLst>
              <a:defRPr sz="1867" b="1"/>
            </a:lvl1pPr>
            <a:lvl2pPr marL="191995" marR="0" indent="-191995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3"/>
              </a:buClr>
              <a:buSzPct val="100000"/>
              <a:buFontTx/>
              <a:buBlip>
                <a:blip r:embed="rId2"/>
              </a:buBlip>
              <a:tabLst>
                <a:tab pos="1077357" algn="l"/>
              </a:tabLst>
              <a:defRPr sz="1600"/>
            </a:lvl2pPr>
            <a:lvl3pPr>
              <a:defRPr lang="en-US" sz="1467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541853" marR="0" lvl="2" indent="-317492" algn="l" defTabSz="107947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Blip>
                <a:blip r:embed="rId3"/>
              </a:buBlip>
              <a:tabLst/>
            </a:pPr>
            <a:r>
              <a:rPr lang="en-US" sz="1467" dirty="0" smtClean="0"/>
              <a:t>Third level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44" hasCustomPrompt="1"/>
          </p:nvPr>
        </p:nvSpPr>
        <p:spPr>
          <a:xfrm>
            <a:off x="7988019" y="1191683"/>
            <a:ext cx="3670581" cy="5185833"/>
          </a:xfrm>
        </p:spPr>
        <p:txBody>
          <a:bodyPr lIns="0" rIns="0"/>
          <a:lstStyle>
            <a:lvl1pPr marL="191995" indent="-191995">
              <a:spcBef>
                <a:spcPts val="800"/>
              </a:spcBef>
              <a:buFont typeface="Arial" panose="020B0604020202020204" pitchFamily="34" charset="0"/>
              <a:buNone/>
              <a:tabLst>
                <a:tab pos="355591" algn="l"/>
              </a:tabLst>
              <a:defRPr sz="1867" b="1" baseline="0"/>
            </a:lvl1pPr>
            <a:lvl2pPr marL="191995" marR="0" indent="-191995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3"/>
              </a:buClr>
              <a:buSzPct val="83000"/>
              <a:buFontTx/>
              <a:buNone/>
              <a:tabLst>
                <a:tab pos="1077357" algn="l"/>
              </a:tabLst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467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dirty="0" smtClean="0"/>
              <a:t>Click to add first level</a:t>
            </a:r>
          </a:p>
          <a:p>
            <a:pPr marL="191995" marR="0" lvl="1" indent="-191995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3"/>
              </a:buClr>
              <a:buSzPct val="100000"/>
              <a:buFontTx/>
              <a:buBlip>
                <a:blip r:embed="rId2"/>
              </a:buBlip>
              <a:tabLst>
                <a:tab pos="1077357" algn="l"/>
              </a:tabLst>
            </a:pPr>
            <a:r>
              <a:rPr lang="en-US" dirty="0" smtClean="0"/>
              <a:t>Second level</a:t>
            </a:r>
          </a:p>
          <a:p>
            <a:pPr marL="541853" marR="0" lvl="2" indent="-317492" algn="l" defTabSz="107947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Blip>
                <a:blip r:embed="rId3"/>
              </a:buBlip>
              <a:tabLst/>
            </a:pPr>
            <a:r>
              <a:rPr lang="en-US" sz="1467" dirty="0" smtClean="0"/>
              <a:t>Third level</a:t>
            </a:r>
            <a:endParaRPr lang="en-US" dirty="0" smtClean="0"/>
          </a:p>
          <a:p>
            <a:pPr marL="191995" lvl="1" indent="-19199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accent3"/>
              </a:buClr>
              <a:buSzPct val="83000"/>
              <a:buFontTx/>
              <a:buBlip>
                <a:blip r:embed="rId2"/>
              </a:buBlip>
              <a:tabLst>
                <a:tab pos="1077357" algn="l"/>
              </a:tabLs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7678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9181" y="259334"/>
            <a:ext cx="9569704" cy="57943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Arial 32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  <a:lvl2pPr>
              <a:buFont typeface="Arial" pitchFamily="34" charset="0"/>
              <a:buChar char="&gt;"/>
              <a:defRPr baseline="0">
                <a:solidFill>
                  <a:srgbClr val="808080"/>
                </a:solidFill>
              </a:defRPr>
            </a:lvl2pPr>
            <a:lvl3pPr>
              <a:buFont typeface="Arial" pitchFamily="34" charset="0"/>
              <a:buChar char="&gt;"/>
              <a:defRPr baseline="0"/>
            </a:lvl3pPr>
            <a:lvl4pPr>
              <a:buFont typeface="Arial" pitchFamily="34" charset="0"/>
              <a:buChar char="&gt;"/>
              <a:defRPr baseline="0"/>
            </a:lvl4pPr>
            <a:lvl5pPr>
              <a:buFont typeface="Arial" pitchFamily="34" charset="0"/>
              <a:buChar char="&gt;"/>
              <a:defRPr baseline="0"/>
            </a:lvl5pPr>
          </a:lstStyle>
          <a:p>
            <a:pPr lvl="0"/>
            <a:r>
              <a:rPr lang="en-US" dirty="0" smtClean="0"/>
              <a:t>Click to edit Master text styles Arial 25 bold</a:t>
            </a:r>
          </a:p>
          <a:p>
            <a:pPr lvl="1"/>
            <a:r>
              <a:rPr lang="en-US" dirty="0" smtClean="0"/>
              <a:t>Second level Arial 22 bold</a:t>
            </a:r>
          </a:p>
          <a:p>
            <a:pPr lvl="2"/>
            <a:r>
              <a:rPr lang="en-US" dirty="0" smtClean="0"/>
              <a:t>Third level Arial 18 bold</a:t>
            </a:r>
          </a:p>
          <a:p>
            <a:pPr lvl="3"/>
            <a:r>
              <a:rPr lang="en-US" dirty="0" smtClean="0"/>
              <a:t>Fourth level Arial 16 bold</a:t>
            </a:r>
          </a:p>
          <a:p>
            <a:pPr lvl="4"/>
            <a:r>
              <a:rPr lang="en-US" dirty="0" smtClean="0"/>
              <a:t>Fifth level (caption) Arial 12 bold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89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0_Title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/>
          <p:cNvSpPr>
            <a:spLocks/>
          </p:cNvSpPr>
          <p:nvPr/>
        </p:nvSpPr>
        <p:spPr bwMode="auto">
          <a:xfrm>
            <a:off x="2118" y="685801"/>
            <a:ext cx="4779433" cy="2933700"/>
          </a:xfrm>
          <a:custGeom>
            <a:avLst/>
            <a:gdLst>
              <a:gd name="T0" fmla="*/ 2258 w 2258"/>
              <a:gd name="T1" fmla="*/ 900 h 1386"/>
              <a:gd name="T2" fmla="*/ 0 w 2258"/>
              <a:gd name="T3" fmla="*/ 1386 h 1386"/>
              <a:gd name="T4" fmla="*/ 0 w 2258"/>
              <a:gd name="T5" fmla="*/ 0 h 1386"/>
              <a:gd name="T6" fmla="*/ 2258 w 2258"/>
              <a:gd name="T7" fmla="*/ 900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8" h="1386">
                <a:moveTo>
                  <a:pt x="2258" y="900"/>
                </a:moveTo>
                <a:lnTo>
                  <a:pt x="0" y="1386"/>
                </a:lnTo>
                <a:lnTo>
                  <a:pt x="0" y="0"/>
                </a:lnTo>
                <a:lnTo>
                  <a:pt x="2258" y="9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 dirty="0"/>
          </a:p>
        </p:txBody>
      </p:sp>
      <p:sp>
        <p:nvSpPr>
          <p:cNvPr id="20" name="Freeform 6"/>
          <p:cNvSpPr>
            <a:spLocks/>
          </p:cNvSpPr>
          <p:nvPr/>
        </p:nvSpPr>
        <p:spPr bwMode="auto">
          <a:xfrm>
            <a:off x="1676400" y="-2117"/>
            <a:ext cx="7063317" cy="2592917"/>
          </a:xfrm>
          <a:custGeom>
            <a:avLst/>
            <a:gdLst>
              <a:gd name="T0" fmla="*/ 1467 w 3337"/>
              <a:gd name="T1" fmla="*/ 1225 h 1225"/>
              <a:gd name="T2" fmla="*/ 0 w 3337"/>
              <a:gd name="T3" fmla="*/ 0 h 1225"/>
              <a:gd name="T4" fmla="*/ 3337 w 3337"/>
              <a:gd name="T5" fmla="*/ 3 h 1225"/>
              <a:gd name="T6" fmla="*/ 1467 w 3337"/>
              <a:gd name="T7" fmla="*/ 1225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37" h="1225">
                <a:moveTo>
                  <a:pt x="1467" y="1225"/>
                </a:moveTo>
                <a:lnTo>
                  <a:pt x="0" y="0"/>
                </a:lnTo>
                <a:lnTo>
                  <a:pt x="3337" y="3"/>
                </a:lnTo>
                <a:lnTo>
                  <a:pt x="1467" y="122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 dirty="0"/>
          </a:p>
        </p:txBody>
      </p:sp>
      <p:sp>
        <p:nvSpPr>
          <p:cNvPr id="21" name="Freeform 7"/>
          <p:cNvSpPr>
            <a:spLocks/>
          </p:cNvSpPr>
          <p:nvPr/>
        </p:nvSpPr>
        <p:spPr bwMode="auto">
          <a:xfrm>
            <a:off x="4781551" y="0"/>
            <a:ext cx="7408333" cy="5886451"/>
          </a:xfrm>
          <a:custGeom>
            <a:avLst/>
            <a:gdLst>
              <a:gd name="T0" fmla="*/ 0 w 3500"/>
              <a:gd name="T1" fmla="*/ 1224 h 2781"/>
              <a:gd name="T2" fmla="*/ 1871 w 3500"/>
              <a:gd name="T3" fmla="*/ 0 h 2781"/>
              <a:gd name="T4" fmla="*/ 3500 w 3500"/>
              <a:gd name="T5" fmla="*/ 0 h 2781"/>
              <a:gd name="T6" fmla="*/ 3500 w 3500"/>
              <a:gd name="T7" fmla="*/ 1872 h 2781"/>
              <a:gd name="T8" fmla="*/ 2448 w 3500"/>
              <a:gd name="T9" fmla="*/ 2781 h 2781"/>
              <a:gd name="T10" fmla="*/ 0 w 3500"/>
              <a:gd name="T11" fmla="*/ 1224 h 2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0" h="2781">
                <a:moveTo>
                  <a:pt x="0" y="1224"/>
                </a:moveTo>
                <a:lnTo>
                  <a:pt x="1871" y="0"/>
                </a:lnTo>
                <a:lnTo>
                  <a:pt x="3500" y="0"/>
                </a:lnTo>
                <a:lnTo>
                  <a:pt x="3500" y="1872"/>
                </a:lnTo>
                <a:lnTo>
                  <a:pt x="2448" y="2781"/>
                </a:lnTo>
                <a:lnTo>
                  <a:pt x="0" y="12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 dirty="0"/>
          </a:p>
        </p:txBody>
      </p:sp>
      <p:sp>
        <p:nvSpPr>
          <p:cNvPr id="31" name="Freeform 8"/>
          <p:cNvSpPr>
            <a:spLocks/>
          </p:cNvSpPr>
          <p:nvPr/>
        </p:nvSpPr>
        <p:spPr bwMode="auto">
          <a:xfrm>
            <a:off x="2118" y="2118"/>
            <a:ext cx="4779433" cy="2588684"/>
          </a:xfrm>
          <a:custGeom>
            <a:avLst/>
            <a:gdLst>
              <a:gd name="T0" fmla="*/ 2258 w 2258"/>
              <a:gd name="T1" fmla="*/ 1223 h 1223"/>
              <a:gd name="T2" fmla="*/ 0 w 2258"/>
              <a:gd name="T3" fmla="*/ 323 h 1223"/>
              <a:gd name="T4" fmla="*/ 0 w 2258"/>
              <a:gd name="T5" fmla="*/ 0 h 1223"/>
              <a:gd name="T6" fmla="*/ 797 w 2258"/>
              <a:gd name="T7" fmla="*/ 0 h 1223"/>
              <a:gd name="T8" fmla="*/ 2258 w 2258"/>
              <a:gd name="T9" fmla="*/ 1223 h 1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58" h="1223">
                <a:moveTo>
                  <a:pt x="2258" y="1223"/>
                </a:moveTo>
                <a:lnTo>
                  <a:pt x="0" y="323"/>
                </a:lnTo>
                <a:lnTo>
                  <a:pt x="0" y="0"/>
                </a:lnTo>
                <a:lnTo>
                  <a:pt x="797" y="0"/>
                </a:lnTo>
                <a:lnTo>
                  <a:pt x="2258" y="122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56759" y="5949570"/>
            <a:ext cx="4107427" cy="3880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67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add subtitle here</a:t>
            </a:r>
          </a:p>
        </p:txBody>
      </p:sp>
      <p:sp>
        <p:nvSpPr>
          <p:cNvPr id="2" name="Rectangle 1"/>
          <p:cNvSpPr/>
          <p:nvPr/>
        </p:nvSpPr>
        <p:spPr>
          <a:xfrm>
            <a:off x="688865" y="5077095"/>
            <a:ext cx="4327273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67" dirty="0" smtClean="0">
                <a:solidFill>
                  <a:schemeClr val="accent3"/>
                </a:solidFill>
              </a:rPr>
              <a:t>THANK YOU</a:t>
            </a:r>
            <a:endParaRPr lang="he-IL" sz="4267" dirty="0">
              <a:solidFill>
                <a:schemeClr val="accent3"/>
              </a:solidFill>
            </a:endParaRPr>
          </a:p>
        </p:txBody>
      </p:sp>
      <p:grpSp>
        <p:nvGrpSpPr>
          <p:cNvPr id="67" name="Group 66"/>
          <p:cNvGrpSpPr>
            <a:grpSpLocks noChangeAspect="1"/>
          </p:cNvGrpSpPr>
          <p:nvPr userDrawn="1"/>
        </p:nvGrpSpPr>
        <p:grpSpPr>
          <a:xfrm>
            <a:off x="10671510" y="5933508"/>
            <a:ext cx="1287569" cy="509693"/>
            <a:chOff x="454904" y="2695795"/>
            <a:chExt cx="1379538" cy="546100"/>
          </a:xfrm>
        </p:grpSpPr>
        <p:sp>
          <p:nvSpPr>
            <p:cNvPr id="68" name="Freeform 9"/>
            <p:cNvSpPr>
              <a:spLocks/>
            </p:cNvSpPr>
            <p:nvPr/>
          </p:nvSpPr>
          <p:spPr bwMode="auto">
            <a:xfrm>
              <a:off x="1210554" y="2695795"/>
              <a:ext cx="180975" cy="252413"/>
            </a:xfrm>
            <a:custGeom>
              <a:avLst/>
              <a:gdLst>
                <a:gd name="T0" fmla="*/ 297 w 297"/>
                <a:gd name="T1" fmla="*/ 0 h 415"/>
                <a:gd name="T2" fmla="*/ 147 w 297"/>
                <a:gd name="T3" fmla="*/ 415 h 415"/>
                <a:gd name="T4" fmla="*/ 0 w 297"/>
                <a:gd name="T5" fmla="*/ 0 h 415"/>
                <a:gd name="T6" fmla="*/ 297 w 297"/>
                <a:gd name="T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7" h="415">
                  <a:moveTo>
                    <a:pt x="297" y="0"/>
                  </a:moveTo>
                  <a:cubicBezTo>
                    <a:pt x="297" y="0"/>
                    <a:pt x="195" y="283"/>
                    <a:pt x="147" y="415"/>
                  </a:cubicBezTo>
                  <a:cubicBezTo>
                    <a:pt x="100" y="283"/>
                    <a:pt x="0" y="0"/>
                    <a:pt x="0" y="0"/>
                  </a:cubicBezTo>
                  <a:lnTo>
                    <a:pt x="29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454904" y="2803745"/>
              <a:ext cx="1379538" cy="438150"/>
              <a:chOff x="2581275" y="2817813"/>
              <a:chExt cx="1379538" cy="438150"/>
            </a:xfrm>
          </p:grpSpPr>
          <p:sp>
            <p:nvSpPr>
              <p:cNvPr id="70" name="Freeform 5"/>
              <p:cNvSpPr>
                <a:spLocks/>
              </p:cNvSpPr>
              <p:nvPr/>
            </p:nvSpPr>
            <p:spPr bwMode="auto">
              <a:xfrm>
                <a:off x="2967038" y="2820988"/>
                <a:ext cx="238125" cy="434975"/>
              </a:xfrm>
              <a:custGeom>
                <a:avLst/>
                <a:gdLst>
                  <a:gd name="T0" fmla="*/ 0 w 150"/>
                  <a:gd name="T1" fmla="*/ 0 h 274"/>
                  <a:gd name="T2" fmla="*/ 150 w 150"/>
                  <a:gd name="T3" fmla="*/ 0 h 274"/>
                  <a:gd name="T4" fmla="*/ 150 w 150"/>
                  <a:gd name="T5" fmla="*/ 49 h 274"/>
                  <a:gd name="T6" fmla="*/ 50 w 150"/>
                  <a:gd name="T7" fmla="*/ 49 h 274"/>
                  <a:gd name="T8" fmla="*/ 50 w 150"/>
                  <a:gd name="T9" fmla="*/ 102 h 274"/>
                  <a:gd name="T10" fmla="*/ 150 w 150"/>
                  <a:gd name="T11" fmla="*/ 102 h 274"/>
                  <a:gd name="T12" fmla="*/ 150 w 150"/>
                  <a:gd name="T13" fmla="*/ 151 h 274"/>
                  <a:gd name="T14" fmla="*/ 50 w 150"/>
                  <a:gd name="T15" fmla="*/ 151 h 274"/>
                  <a:gd name="T16" fmla="*/ 50 w 150"/>
                  <a:gd name="T17" fmla="*/ 225 h 274"/>
                  <a:gd name="T18" fmla="*/ 150 w 150"/>
                  <a:gd name="T19" fmla="*/ 225 h 274"/>
                  <a:gd name="T20" fmla="*/ 150 w 150"/>
                  <a:gd name="T21" fmla="*/ 274 h 274"/>
                  <a:gd name="T22" fmla="*/ 0 w 150"/>
                  <a:gd name="T23" fmla="*/ 274 h 274"/>
                  <a:gd name="T24" fmla="*/ 0 w 150"/>
                  <a:gd name="T2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0" h="274">
                    <a:moveTo>
                      <a:pt x="0" y="0"/>
                    </a:moveTo>
                    <a:lnTo>
                      <a:pt x="150" y="0"/>
                    </a:lnTo>
                    <a:lnTo>
                      <a:pt x="150" y="49"/>
                    </a:lnTo>
                    <a:lnTo>
                      <a:pt x="50" y="49"/>
                    </a:lnTo>
                    <a:lnTo>
                      <a:pt x="50" y="102"/>
                    </a:lnTo>
                    <a:lnTo>
                      <a:pt x="150" y="102"/>
                    </a:lnTo>
                    <a:lnTo>
                      <a:pt x="150" y="151"/>
                    </a:lnTo>
                    <a:lnTo>
                      <a:pt x="50" y="151"/>
                    </a:lnTo>
                    <a:lnTo>
                      <a:pt x="50" y="225"/>
                    </a:lnTo>
                    <a:lnTo>
                      <a:pt x="150" y="225"/>
                    </a:lnTo>
                    <a:lnTo>
                      <a:pt x="150" y="274"/>
                    </a:lnTo>
                    <a:lnTo>
                      <a:pt x="0" y="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71" name="Freeform 6"/>
              <p:cNvSpPr>
                <a:spLocks/>
              </p:cNvSpPr>
              <p:nvPr/>
            </p:nvSpPr>
            <p:spPr bwMode="auto">
              <a:xfrm>
                <a:off x="2581275" y="2820988"/>
                <a:ext cx="328613" cy="434975"/>
              </a:xfrm>
              <a:custGeom>
                <a:avLst/>
                <a:gdLst>
                  <a:gd name="T0" fmla="*/ 540 w 540"/>
                  <a:gd name="T1" fmla="*/ 591 h 717"/>
                  <a:gd name="T2" fmla="*/ 366 w 540"/>
                  <a:gd name="T3" fmla="*/ 591 h 717"/>
                  <a:gd name="T4" fmla="*/ 128 w 540"/>
                  <a:gd name="T5" fmla="*/ 354 h 717"/>
                  <a:gd name="T6" fmla="*/ 363 w 540"/>
                  <a:gd name="T7" fmla="*/ 126 h 717"/>
                  <a:gd name="T8" fmla="*/ 540 w 540"/>
                  <a:gd name="T9" fmla="*/ 126 h 717"/>
                  <a:gd name="T10" fmla="*/ 540 w 540"/>
                  <a:gd name="T11" fmla="*/ 0 h 717"/>
                  <a:gd name="T12" fmla="*/ 366 w 540"/>
                  <a:gd name="T13" fmla="*/ 0 h 717"/>
                  <a:gd name="T14" fmla="*/ 0 w 540"/>
                  <a:gd name="T15" fmla="*/ 354 h 717"/>
                  <a:gd name="T16" fmla="*/ 364 w 540"/>
                  <a:gd name="T17" fmla="*/ 717 h 717"/>
                  <a:gd name="T18" fmla="*/ 540 w 540"/>
                  <a:gd name="T19" fmla="*/ 717 h 717"/>
                  <a:gd name="T20" fmla="*/ 540 w 540"/>
                  <a:gd name="T21" fmla="*/ 591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0" h="717">
                    <a:moveTo>
                      <a:pt x="540" y="591"/>
                    </a:moveTo>
                    <a:cubicBezTo>
                      <a:pt x="366" y="591"/>
                      <a:pt x="366" y="591"/>
                      <a:pt x="366" y="591"/>
                    </a:cubicBezTo>
                    <a:cubicBezTo>
                      <a:pt x="230" y="591"/>
                      <a:pt x="128" y="496"/>
                      <a:pt x="128" y="354"/>
                    </a:cubicBezTo>
                    <a:cubicBezTo>
                      <a:pt x="128" y="219"/>
                      <a:pt x="234" y="126"/>
                      <a:pt x="363" y="126"/>
                    </a:cubicBezTo>
                    <a:cubicBezTo>
                      <a:pt x="540" y="126"/>
                      <a:pt x="540" y="126"/>
                      <a:pt x="540" y="126"/>
                    </a:cubicBezTo>
                    <a:cubicBezTo>
                      <a:pt x="540" y="0"/>
                      <a:pt x="540" y="0"/>
                      <a:pt x="540" y="0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168" y="0"/>
                      <a:pt x="0" y="136"/>
                      <a:pt x="0" y="354"/>
                    </a:cubicBezTo>
                    <a:cubicBezTo>
                      <a:pt x="0" y="566"/>
                      <a:pt x="148" y="717"/>
                      <a:pt x="364" y="717"/>
                    </a:cubicBezTo>
                    <a:cubicBezTo>
                      <a:pt x="540" y="717"/>
                      <a:pt x="540" y="717"/>
                      <a:pt x="540" y="717"/>
                    </a:cubicBezTo>
                    <a:lnTo>
                      <a:pt x="540" y="59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72" name="Freeform 7"/>
              <p:cNvSpPr>
                <a:spLocks/>
              </p:cNvSpPr>
              <p:nvPr/>
            </p:nvSpPr>
            <p:spPr bwMode="auto">
              <a:xfrm>
                <a:off x="3230563" y="2820988"/>
                <a:ext cx="392113" cy="434975"/>
              </a:xfrm>
              <a:custGeom>
                <a:avLst/>
                <a:gdLst>
                  <a:gd name="T0" fmla="*/ 0 w 247"/>
                  <a:gd name="T1" fmla="*/ 0 h 274"/>
                  <a:gd name="T2" fmla="*/ 98 w 247"/>
                  <a:gd name="T3" fmla="*/ 274 h 274"/>
                  <a:gd name="T4" fmla="*/ 148 w 247"/>
                  <a:gd name="T5" fmla="*/ 274 h 274"/>
                  <a:gd name="T6" fmla="*/ 247 w 247"/>
                  <a:gd name="T7" fmla="*/ 0 h 274"/>
                  <a:gd name="T8" fmla="*/ 194 w 247"/>
                  <a:gd name="T9" fmla="*/ 0 h 274"/>
                  <a:gd name="T10" fmla="*/ 123 w 247"/>
                  <a:gd name="T11" fmla="*/ 195 h 274"/>
                  <a:gd name="T12" fmla="*/ 54 w 247"/>
                  <a:gd name="T13" fmla="*/ 0 h 274"/>
                  <a:gd name="T14" fmla="*/ 0 w 247"/>
                  <a:gd name="T1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274">
                    <a:moveTo>
                      <a:pt x="0" y="0"/>
                    </a:moveTo>
                    <a:lnTo>
                      <a:pt x="98" y="274"/>
                    </a:lnTo>
                    <a:lnTo>
                      <a:pt x="148" y="274"/>
                    </a:lnTo>
                    <a:lnTo>
                      <a:pt x="247" y="0"/>
                    </a:lnTo>
                    <a:lnTo>
                      <a:pt x="194" y="0"/>
                    </a:lnTo>
                    <a:lnTo>
                      <a:pt x="123" y="195"/>
                    </a:lnTo>
                    <a:lnTo>
                      <a:pt x="5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73" name="Freeform 8"/>
              <p:cNvSpPr>
                <a:spLocks noEditPoints="1"/>
              </p:cNvSpPr>
              <p:nvPr/>
            </p:nvSpPr>
            <p:spPr bwMode="auto">
              <a:xfrm>
                <a:off x="3540125" y="2820988"/>
                <a:ext cx="420688" cy="434975"/>
              </a:xfrm>
              <a:custGeom>
                <a:avLst/>
                <a:gdLst>
                  <a:gd name="T0" fmla="*/ 211 w 265"/>
                  <a:gd name="T1" fmla="*/ 274 h 274"/>
                  <a:gd name="T2" fmla="*/ 265 w 265"/>
                  <a:gd name="T3" fmla="*/ 274 h 274"/>
                  <a:gd name="T4" fmla="*/ 159 w 265"/>
                  <a:gd name="T5" fmla="*/ 0 h 274"/>
                  <a:gd name="T6" fmla="*/ 106 w 265"/>
                  <a:gd name="T7" fmla="*/ 0 h 274"/>
                  <a:gd name="T8" fmla="*/ 0 w 265"/>
                  <a:gd name="T9" fmla="*/ 274 h 274"/>
                  <a:gd name="T10" fmla="*/ 55 w 265"/>
                  <a:gd name="T11" fmla="*/ 274 h 274"/>
                  <a:gd name="T12" fmla="*/ 76 w 265"/>
                  <a:gd name="T13" fmla="*/ 218 h 274"/>
                  <a:gd name="T14" fmla="*/ 189 w 265"/>
                  <a:gd name="T15" fmla="*/ 218 h 274"/>
                  <a:gd name="T16" fmla="*/ 211 w 265"/>
                  <a:gd name="T17" fmla="*/ 274 h 274"/>
                  <a:gd name="T18" fmla="*/ 96 w 265"/>
                  <a:gd name="T19" fmla="*/ 168 h 274"/>
                  <a:gd name="T20" fmla="*/ 133 w 265"/>
                  <a:gd name="T21" fmla="*/ 72 h 274"/>
                  <a:gd name="T22" fmla="*/ 170 w 265"/>
                  <a:gd name="T23" fmla="*/ 168 h 274"/>
                  <a:gd name="T24" fmla="*/ 96 w 265"/>
                  <a:gd name="T25" fmla="*/ 16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5" h="274">
                    <a:moveTo>
                      <a:pt x="211" y="274"/>
                    </a:moveTo>
                    <a:lnTo>
                      <a:pt x="265" y="274"/>
                    </a:lnTo>
                    <a:lnTo>
                      <a:pt x="159" y="0"/>
                    </a:lnTo>
                    <a:lnTo>
                      <a:pt x="106" y="0"/>
                    </a:lnTo>
                    <a:lnTo>
                      <a:pt x="0" y="274"/>
                    </a:lnTo>
                    <a:lnTo>
                      <a:pt x="55" y="274"/>
                    </a:lnTo>
                    <a:lnTo>
                      <a:pt x="76" y="218"/>
                    </a:lnTo>
                    <a:lnTo>
                      <a:pt x="189" y="218"/>
                    </a:lnTo>
                    <a:lnTo>
                      <a:pt x="211" y="274"/>
                    </a:lnTo>
                    <a:close/>
                    <a:moveTo>
                      <a:pt x="96" y="168"/>
                    </a:moveTo>
                    <a:lnTo>
                      <a:pt x="133" y="72"/>
                    </a:lnTo>
                    <a:lnTo>
                      <a:pt x="170" y="168"/>
                    </a:lnTo>
                    <a:lnTo>
                      <a:pt x="96" y="16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74" name="Freeform 26"/>
              <p:cNvSpPr>
                <a:spLocks noEditPoints="1"/>
              </p:cNvSpPr>
              <p:nvPr/>
            </p:nvSpPr>
            <p:spPr bwMode="auto">
              <a:xfrm>
                <a:off x="3863975" y="2817813"/>
                <a:ext cx="73025" cy="74613"/>
              </a:xfrm>
              <a:custGeom>
                <a:avLst/>
                <a:gdLst>
                  <a:gd name="T0" fmla="*/ 60 w 120"/>
                  <a:gd name="T1" fmla="*/ 122 h 122"/>
                  <a:gd name="T2" fmla="*/ 0 w 120"/>
                  <a:gd name="T3" fmla="*/ 61 h 122"/>
                  <a:gd name="T4" fmla="*/ 60 w 120"/>
                  <a:gd name="T5" fmla="*/ 0 h 122"/>
                  <a:gd name="T6" fmla="*/ 120 w 120"/>
                  <a:gd name="T7" fmla="*/ 61 h 122"/>
                  <a:gd name="T8" fmla="*/ 60 w 120"/>
                  <a:gd name="T9" fmla="*/ 122 h 122"/>
                  <a:gd name="T10" fmla="*/ 60 w 120"/>
                  <a:gd name="T11" fmla="*/ 10 h 122"/>
                  <a:gd name="T12" fmla="*/ 11 w 120"/>
                  <a:gd name="T13" fmla="*/ 61 h 122"/>
                  <a:gd name="T14" fmla="*/ 60 w 120"/>
                  <a:gd name="T15" fmla="*/ 112 h 122"/>
                  <a:gd name="T16" fmla="*/ 109 w 120"/>
                  <a:gd name="T17" fmla="*/ 61 h 122"/>
                  <a:gd name="T18" fmla="*/ 60 w 120"/>
                  <a:gd name="T19" fmla="*/ 10 h 122"/>
                  <a:gd name="T20" fmla="*/ 73 w 120"/>
                  <a:gd name="T21" fmla="*/ 95 h 122"/>
                  <a:gd name="T22" fmla="*/ 68 w 120"/>
                  <a:gd name="T23" fmla="*/ 84 h 122"/>
                  <a:gd name="T24" fmla="*/ 56 w 120"/>
                  <a:gd name="T25" fmla="*/ 67 h 122"/>
                  <a:gd name="T26" fmla="*/ 52 w 120"/>
                  <a:gd name="T27" fmla="*/ 65 h 122"/>
                  <a:gd name="T28" fmla="*/ 52 w 120"/>
                  <a:gd name="T29" fmla="*/ 95 h 122"/>
                  <a:gd name="T30" fmla="*/ 40 w 120"/>
                  <a:gd name="T31" fmla="*/ 95 h 122"/>
                  <a:gd name="T32" fmla="*/ 40 w 120"/>
                  <a:gd name="T33" fmla="*/ 27 h 122"/>
                  <a:gd name="T34" fmla="*/ 61 w 120"/>
                  <a:gd name="T35" fmla="*/ 27 h 122"/>
                  <a:gd name="T36" fmla="*/ 83 w 120"/>
                  <a:gd name="T37" fmla="*/ 46 h 122"/>
                  <a:gd name="T38" fmla="*/ 66 w 120"/>
                  <a:gd name="T39" fmla="*/ 65 h 122"/>
                  <a:gd name="T40" fmla="*/ 77 w 120"/>
                  <a:gd name="T41" fmla="*/ 78 h 122"/>
                  <a:gd name="T42" fmla="*/ 87 w 120"/>
                  <a:gd name="T43" fmla="*/ 95 h 122"/>
                  <a:gd name="T44" fmla="*/ 73 w 120"/>
                  <a:gd name="T45" fmla="*/ 95 h 122"/>
                  <a:gd name="T46" fmla="*/ 58 w 120"/>
                  <a:gd name="T47" fmla="*/ 36 h 122"/>
                  <a:gd name="T48" fmla="*/ 52 w 120"/>
                  <a:gd name="T49" fmla="*/ 36 h 122"/>
                  <a:gd name="T50" fmla="*/ 52 w 120"/>
                  <a:gd name="T51" fmla="*/ 57 h 122"/>
                  <a:gd name="T52" fmla="*/ 57 w 120"/>
                  <a:gd name="T53" fmla="*/ 57 h 122"/>
                  <a:gd name="T54" fmla="*/ 68 w 120"/>
                  <a:gd name="T55" fmla="*/ 54 h 122"/>
                  <a:gd name="T56" fmla="*/ 72 w 120"/>
                  <a:gd name="T57" fmla="*/ 46 h 122"/>
                  <a:gd name="T58" fmla="*/ 58 w 120"/>
                  <a:gd name="T59" fmla="*/ 3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0" h="122">
                    <a:moveTo>
                      <a:pt x="60" y="122"/>
                    </a:moveTo>
                    <a:cubicBezTo>
                      <a:pt x="27" y="122"/>
                      <a:pt x="0" y="95"/>
                      <a:pt x="0" y="61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93" y="0"/>
                      <a:pt x="120" y="27"/>
                      <a:pt x="120" y="61"/>
                    </a:cubicBezTo>
                    <a:cubicBezTo>
                      <a:pt x="120" y="95"/>
                      <a:pt x="93" y="122"/>
                      <a:pt x="60" y="122"/>
                    </a:cubicBezTo>
                    <a:close/>
                    <a:moveTo>
                      <a:pt x="60" y="10"/>
                    </a:moveTo>
                    <a:cubicBezTo>
                      <a:pt x="33" y="10"/>
                      <a:pt x="11" y="32"/>
                      <a:pt x="11" y="61"/>
                    </a:cubicBezTo>
                    <a:cubicBezTo>
                      <a:pt x="11" y="89"/>
                      <a:pt x="33" y="112"/>
                      <a:pt x="60" y="112"/>
                    </a:cubicBezTo>
                    <a:cubicBezTo>
                      <a:pt x="87" y="112"/>
                      <a:pt x="109" y="89"/>
                      <a:pt x="109" y="61"/>
                    </a:cubicBezTo>
                    <a:cubicBezTo>
                      <a:pt x="109" y="32"/>
                      <a:pt x="87" y="10"/>
                      <a:pt x="60" y="10"/>
                    </a:cubicBezTo>
                    <a:close/>
                    <a:moveTo>
                      <a:pt x="73" y="95"/>
                    </a:moveTo>
                    <a:cubicBezTo>
                      <a:pt x="68" y="84"/>
                      <a:pt x="68" y="84"/>
                      <a:pt x="68" y="84"/>
                    </a:cubicBezTo>
                    <a:cubicBezTo>
                      <a:pt x="63" y="76"/>
                      <a:pt x="60" y="71"/>
                      <a:pt x="56" y="67"/>
                    </a:cubicBezTo>
                    <a:cubicBezTo>
                      <a:pt x="55" y="66"/>
                      <a:pt x="54" y="65"/>
                      <a:pt x="52" y="6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61" y="27"/>
                      <a:pt x="61" y="27"/>
                      <a:pt x="61" y="27"/>
                    </a:cubicBezTo>
                    <a:cubicBezTo>
                      <a:pt x="76" y="27"/>
                      <a:pt x="83" y="35"/>
                      <a:pt x="83" y="46"/>
                    </a:cubicBezTo>
                    <a:cubicBezTo>
                      <a:pt x="83" y="57"/>
                      <a:pt x="77" y="65"/>
                      <a:pt x="66" y="65"/>
                    </a:cubicBezTo>
                    <a:cubicBezTo>
                      <a:pt x="69" y="66"/>
                      <a:pt x="73" y="73"/>
                      <a:pt x="77" y="78"/>
                    </a:cubicBezTo>
                    <a:cubicBezTo>
                      <a:pt x="87" y="95"/>
                      <a:pt x="87" y="95"/>
                      <a:pt x="87" y="95"/>
                    </a:cubicBezTo>
                    <a:lnTo>
                      <a:pt x="73" y="95"/>
                    </a:lnTo>
                    <a:close/>
                    <a:moveTo>
                      <a:pt x="58" y="36"/>
                    </a:move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63" y="57"/>
                      <a:pt x="66" y="57"/>
                      <a:pt x="68" y="54"/>
                    </a:cubicBezTo>
                    <a:cubicBezTo>
                      <a:pt x="70" y="52"/>
                      <a:pt x="72" y="50"/>
                      <a:pt x="72" y="46"/>
                    </a:cubicBezTo>
                    <a:cubicBezTo>
                      <a:pt x="72" y="39"/>
                      <a:pt x="68" y="36"/>
                      <a:pt x="58" y="36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641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tline 6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606783" y="2292351"/>
            <a:ext cx="1610783" cy="2396067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1.</a:t>
            </a:r>
          </a:p>
          <a:p>
            <a:pPr lvl="0"/>
            <a:r>
              <a:rPr lang="en-US" dirty="0" smtClean="0"/>
              <a:t>Add text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2441507" y="2292351"/>
            <a:ext cx="1610783" cy="2396067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>
                <a:solidFill>
                  <a:schemeClr val="accent2"/>
                </a:solidFill>
              </a:defRPr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2.</a:t>
            </a:r>
          </a:p>
          <a:p>
            <a:pPr lvl="0"/>
            <a:r>
              <a:rPr lang="en-US" dirty="0" smtClean="0"/>
              <a:t>Add text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248441" y="2292351"/>
            <a:ext cx="1610783" cy="2396067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>
                <a:solidFill>
                  <a:schemeClr val="accent2"/>
                </a:solidFill>
              </a:defRPr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3.</a:t>
            </a:r>
          </a:p>
          <a:p>
            <a:pPr lvl="0"/>
            <a:r>
              <a:rPr lang="en-US" dirty="0" smtClean="0"/>
              <a:t>Add text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6095431" y="2292351"/>
            <a:ext cx="1610783" cy="2396067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>
                <a:solidFill>
                  <a:schemeClr val="accent2"/>
                </a:solidFill>
              </a:defRPr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4.</a:t>
            </a:r>
          </a:p>
          <a:p>
            <a:pPr lvl="0"/>
            <a:r>
              <a:rPr lang="en-US" dirty="0" smtClean="0"/>
              <a:t>Add text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7905387" y="2292351"/>
            <a:ext cx="1610783" cy="2396067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>
                <a:solidFill>
                  <a:schemeClr val="accent2"/>
                </a:solidFill>
              </a:defRPr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5.</a:t>
            </a:r>
          </a:p>
          <a:p>
            <a:pPr lvl="0"/>
            <a:r>
              <a:rPr lang="en-US" dirty="0" smtClean="0"/>
              <a:t>Add text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9722790" y="2292351"/>
            <a:ext cx="1610783" cy="2396067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>
                <a:solidFill>
                  <a:schemeClr val="accent2"/>
                </a:solidFill>
              </a:defRPr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6.</a:t>
            </a:r>
          </a:p>
          <a:p>
            <a:pPr lvl="0"/>
            <a:r>
              <a:rPr lang="en-US" dirty="0" smtClean="0"/>
              <a:t>Add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Outline</a:t>
            </a:r>
            <a:endParaRPr lang="he-IL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07485" y="2719132"/>
            <a:ext cx="1610783" cy="97536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2440431" y="2719132"/>
            <a:ext cx="1610783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4244350" y="2719132"/>
            <a:ext cx="1610783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6098031" y="2719132"/>
            <a:ext cx="1610783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7901951" y="2719132"/>
            <a:ext cx="1610783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9741207" y="2719132"/>
            <a:ext cx="1610783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49822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1578-2820-4B56-BA0D-856688ED15CA}" type="datetimeFigureOut">
              <a:rPr lang="en-US" smtClean="0"/>
              <a:t>25/01/18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7524-9075-4857-BF54-2F627B535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0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tline 5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Outline</a:t>
            </a:r>
            <a:endParaRPr lang="he-I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33967" y="2300818"/>
            <a:ext cx="1968500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 smtClean="0"/>
              <a:t>1.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959357" y="2300818"/>
            <a:ext cx="1968500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 baseline="0">
                <a:solidFill>
                  <a:schemeClr val="accent2"/>
                </a:solidFill>
              </a:defRPr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 smtClean="0"/>
              <a:t>2.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086781" y="2300818"/>
            <a:ext cx="1968500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 baseline="0">
                <a:solidFill>
                  <a:schemeClr val="accent2"/>
                </a:solidFill>
              </a:defRPr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 smtClean="0"/>
              <a:t>3.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208747" y="2300818"/>
            <a:ext cx="1968500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 baseline="0">
                <a:solidFill>
                  <a:schemeClr val="accent2"/>
                </a:solidFill>
              </a:defRPr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 smtClean="0"/>
              <a:t>4.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331470" y="2300818"/>
            <a:ext cx="1968500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 baseline="0">
                <a:solidFill>
                  <a:schemeClr val="accent2"/>
                </a:solidFill>
              </a:defRPr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 smtClean="0"/>
              <a:t>5.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31339" y="2731571"/>
            <a:ext cx="1975104" cy="97536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2958679" y="2731571"/>
            <a:ext cx="1975104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5080241" y="2731571"/>
            <a:ext cx="1975104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7213360" y="2731571"/>
            <a:ext cx="1975104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9333959" y="2731571"/>
            <a:ext cx="1975104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32067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tline 4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Outline</a:t>
            </a:r>
            <a:endParaRPr lang="he-I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54986" y="2224319"/>
            <a:ext cx="2256367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667" b="1" baseline="0"/>
            </a:lvl1pPr>
          </a:lstStyle>
          <a:p>
            <a:pPr lvl="0"/>
            <a:r>
              <a:rPr lang="en-US" dirty="0" smtClean="0"/>
              <a:t>1.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577057" y="2224319"/>
            <a:ext cx="2256367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667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2.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035547" y="2224319"/>
            <a:ext cx="2256367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667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3.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486847" y="2224319"/>
            <a:ext cx="2256367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667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4.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1154799" y="2735716"/>
            <a:ext cx="2255520" cy="97536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3584905" y="2735716"/>
            <a:ext cx="2255520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6048187" y="2735716"/>
            <a:ext cx="2255520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8501475" y="2735716"/>
            <a:ext cx="2255520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42810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tline 3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Outline</a:t>
            </a:r>
            <a:endParaRPr lang="he-I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54985" y="2224319"/>
            <a:ext cx="2880000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667" b="1" baseline="0"/>
            </a:lvl1pPr>
          </a:lstStyle>
          <a:p>
            <a:pPr lvl="0"/>
            <a:r>
              <a:rPr lang="en-US" dirty="0" smtClean="0"/>
              <a:t>1.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88256" y="2224319"/>
            <a:ext cx="2880000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667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2.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7424080" y="2224319"/>
            <a:ext cx="2880000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667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3.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1154799" y="2719128"/>
            <a:ext cx="2877312" cy="97536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4306473" y="2719128"/>
            <a:ext cx="2877312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7429116" y="2719128"/>
            <a:ext cx="2877312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60448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tline slide 5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91687" y="382730"/>
            <a:ext cx="9322780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dirty="0" smtClean="0"/>
              <a:t>Click to add Outline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879642" y="1521885"/>
            <a:ext cx="2247531" cy="4855633"/>
          </a:xfrm>
        </p:spPr>
        <p:txBody>
          <a:bodyPr/>
          <a:lstStyle>
            <a:lvl1pPr marL="0" indent="0">
              <a:lnSpc>
                <a:spcPts val="2667"/>
              </a:lnSpc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  <a:defRPr lang="en-US" sz="1867" b="1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7993" indent="-239994">
              <a:defRPr sz="1600" b="1"/>
            </a:lvl2pPr>
          </a:lstStyle>
          <a:p>
            <a:pPr marL="0" lvl="0" indent="0" algn="l" defTabSz="791980" rtl="0" eaLnBrk="0" fontAlgn="base" hangingPunct="0"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</a:pPr>
            <a:r>
              <a:rPr lang="en-US" dirty="0" smtClean="0"/>
              <a:t>2.</a:t>
            </a:r>
          </a:p>
          <a:p>
            <a:pPr marL="0" lvl="0" indent="0" algn="l" defTabSz="791980" rtl="0" eaLnBrk="0" fontAlgn="base" hangingPunct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</a:pPr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endParaRPr lang="en-US" dirty="0" smtClean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5183898" y="1521885"/>
            <a:ext cx="2247531" cy="4855633"/>
          </a:xfrm>
        </p:spPr>
        <p:txBody>
          <a:bodyPr/>
          <a:lstStyle>
            <a:lvl1pPr marL="0" indent="0">
              <a:lnSpc>
                <a:spcPts val="2667"/>
              </a:lnSpc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  <a:defRPr lang="en-US" sz="1867" b="1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7993" indent="-239994">
              <a:defRPr sz="1600" b="1"/>
            </a:lvl2pPr>
          </a:lstStyle>
          <a:p>
            <a:pPr marL="0" lvl="0" indent="0" algn="l" defTabSz="791980" rtl="0" eaLnBrk="0" fontAlgn="base" hangingPunct="0"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</a:pPr>
            <a:r>
              <a:rPr lang="en-US" dirty="0" smtClean="0"/>
              <a:t>3.</a:t>
            </a:r>
          </a:p>
          <a:p>
            <a:pPr marL="0" lvl="0" indent="0" algn="l" defTabSz="791980" rtl="0" eaLnBrk="0" fontAlgn="base" hangingPunct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</a:pPr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endParaRPr lang="en-US" dirty="0" smtClean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7488155" y="1521885"/>
            <a:ext cx="2247531" cy="4855633"/>
          </a:xfrm>
        </p:spPr>
        <p:txBody>
          <a:bodyPr/>
          <a:lstStyle>
            <a:lvl1pPr marL="0" indent="0">
              <a:lnSpc>
                <a:spcPts val="2667"/>
              </a:lnSpc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  <a:defRPr lang="en-US" sz="1867" b="1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7993" indent="-239994">
              <a:defRPr sz="1600" b="1"/>
            </a:lvl2pPr>
          </a:lstStyle>
          <a:p>
            <a:pPr marL="0" lvl="0" indent="0" algn="l" defTabSz="791980" rtl="0" eaLnBrk="0" fontAlgn="base" hangingPunct="0"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</a:pPr>
            <a:r>
              <a:rPr lang="en-US" dirty="0" smtClean="0"/>
              <a:t>4.</a:t>
            </a:r>
          </a:p>
          <a:p>
            <a:pPr marL="0" lvl="0" indent="0" algn="l" defTabSz="791980" rtl="0" eaLnBrk="0" fontAlgn="base" hangingPunct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</a:pPr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endParaRPr lang="en-US" dirty="0" smtClean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9792411" y="1521885"/>
            <a:ext cx="2247531" cy="4855633"/>
          </a:xfrm>
        </p:spPr>
        <p:txBody>
          <a:bodyPr/>
          <a:lstStyle>
            <a:lvl1pPr marL="0" indent="0">
              <a:lnSpc>
                <a:spcPts val="2667"/>
              </a:lnSpc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  <a:defRPr lang="en-US" sz="1867" b="1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7993" indent="-239994">
              <a:defRPr sz="1600" b="1"/>
            </a:lvl2pPr>
          </a:lstStyle>
          <a:p>
            <a:pPr marL="0" lvl="0" indent="0" algn="l" defTabSz="791980" rtl="0" eaLnBrk="0" fontAlgn="base" hangingPunct="0"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</a:pPr>
            <a:r>
              <a:rPr lang="en-US" dirty="0" smtClean="0"/>
              <a:t>5.</a:t>
            </a:r>
          </a:p>
          <a:p>
            <a:pPr marL="0" lvl="0" indent="0" algn="l" defTabSz="791980" rtl="0" eaLnBrk="0" fontAlgn="base" hangingPunct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</a:pPr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endParaRPr lang="en-US" dirty="0" smtClean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575387" y="1521885"/>
            <a:ext cx="2247531" cy="4855633"/>
          </a:xfrm>
        </p:spPr>
        <p:txBody>
          <a:bodyPr/>
          <a:lstStyle>
            <a:lvl1pPr marL="0" indent="0">
              <a:lnSpc>
                <a:spcPts val="2667"/>
              </a:lnSpc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  <a:defRPr lang="en-US" sz="1867" b="1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7993" indent="-239994">
              <a:defRPr sz="1600" b="1"/>
            </a:lvl2pPr>
            <a:lvl3pPr marL="527987" indent="0">
              <a:buNone/>
              <a:defRPr/>
            </a:lvl3pPr>
          </a:lstStyle>
          <a:p>
            <a:pPr marL="0" lvl="0" indent="0" algn="l" defTabSz="791980" rtl="0" eaLnBrk="0" fontAlgn="base" hangingPunct="0"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</a:pPr>
            <a:r>
              <a:rPr lang="en-US" dirty="0" smtClean="0"/>
              <a:t>1.</a:t>
            </a:r>
          </a:p>
          <a:p>
            <a:pPr marL="0" lvl="0" indent="0" algn="l" defTabSz="791980" rtl="0" eaLnBrk="0" fontAlgn="base" hangingPunct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</a:pPr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55540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6_Title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33335" y="4779020"/>
            <a:ext cx="7376845" cy="1051577"/>
          </a:xfrm>
        </p:spPr>
        <p:txBody>
          <a:bodyPr anchor="t" anchorCtr="0"/>
          <a:lstStyle>
            <a:lvl1pPr marL="0" indent="0" algn="l" rtl="0" eaLnBrk="0" fontAlgn="base" hangingPunct="0">
              <a:lnSpc>
                <a:spcPts val="4267"/>
              </a:lnSpc>
              <a:spcBef>
                <a:spcPct val="0"/>
              </a:spcBef>
              <a:spcAft>
                <a:spcPct val="0"/>
              </a:spcAft>
              <a:defRPr lang="en-ZA" sz="3733" b="1" kern="100" cap="none" spc="0" baseline="0" dirty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Opening</a:t>
            </a:r>
            <a:br>
              <a:rPr lang="en-US" dirty="0" smtClean="0"/>
            </a:br>
            <a:r>
              <a:rPr lang="en-US" dirty="0" smtClean="0"/>
              <a:t>Slide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21924" y="6055162"/>
            <a:ext cx="4107427" cy="38803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33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subtitle here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28272" y="3594394"/>
            <a:ext cx="1839384" cy="728133"/>
            <a:chOff x="696204" y="2695795"/>
            <a:chExt cx="1379538" cy="546100"/>
          </a:xfrm>
        </p:grpSpPr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1451854" y="2695795"/>
              <a:ext cx="180975" cy="252413"/>
            </a:xfrm>
            <a:custGeom>
              <a:avLst/>
              <a:gdLst>
                <a:gd name="T0" fmla="*/ 297 w 297"/>
                <a:gd name="T1" fmla="*/ 0 h 415"/>
                <a:gd name="T2" fmla="*/ 147 w 297"/>
                <a:gd name="T3" fmla="*/ 415 h 415"/>
                <a:gd name="T4" fmla="*/ 0 w 297"/>
                <a:gd name="T5" fmla="*/ 0 h 415"/>
                <a:gd name="T6" fmla="*/ 297 w 297"/>
                <a:gd name="T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7" h="415">
                  <a:moveTo>
                    <a:pt x="297" y="0"/>
                  </a:moveTo>
                  <a:cubicBezTo>
                    <a:pt x="297" y="0"/>
                    <a:pt x="195" y="283"/>
                    <a:pt x="147" y="415"/>
                  </a:cubicBezTo>
                  <a:cubicBezTo>
                    <a:pt x="100" y="283"/>
                    <a:pt x="0" y="0"/>
                    <a:pt x="0" y="0"/>
                  </a:cubicBezTo>
                  <a:lnTo>
                    <a:pt x="29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96204" y="2803745"/>
              <a:ext cx="1379538" cy="438150"/>
              <a:chOff x="2581275" y="2817813"/>
              <a:chExt cx="1379538" cy="438150"/>
            </a:xfrm>
          </p:grpSpPr>
          <p:sp>
            <p:nvSpPr>
              <p:cNvPr id="37" name="Freeform 5"/>
              <p:cNvSpPr>
                <a:spLocks/>
              </p:cNvSpPr>
              <p:nvPr/>
            </p:nvSpPr>
            <p:spPr bwMode="auto">
              <a:xfrm>
                <a:off x="2967038" y="2820988"/>
                <a:ext cx="238125" cy="434975"/>
              </a:xfrm>
              <a:custGeom>
                <a:avLst/>
                <a:gdLst>
                  <a:gd name="T0" fmla="*/ 0 w 150"/>
                  <a:gd name="T1" fmla="*/ 0 h 274"/>
                  <a:gd name="T2" fmla="*/ 150 w 150"/>
                  <a:gd name="T3" fmla="*/ 0 h 274"/>
                  <a:gd name="T4" fmla="*/ 150 w 150"/>
                  <a:gd name="T5" fmla="*/ 49 h 274"/>
                  <a:gd name="T6" fmla="*/ 50 w 150"/>
                  <a:gd name="T7" fmla="*/ 49 h 274"/>
                  <a:gd name="T8" fmla="*/ 50 w 150"/>
                  <a:gd name="T9" fmla="*/ 102 h 274"/>
                  <a:gd name="T10" fmla="*/ 150 w 150"/>
                  <a:gd name="T11" fmla="*/ 102 h 274"/>
                  <a:gd name="T12" fmla="*/ 150 w 150"/>
                  <a:gd name="T13" fmla="*/ 151 h 274"/>
                  <a:gd name="T14" fmla="*/ 50 w 150"/>
                  <a:gd name="T15" fmla="*/ 151 h 274"/>
                  <a:gd name="T16" fmla="*/ 50 w 150"/>
                  <a:gd name="T17" fmla="*/ 225 h 274"/>
                  <a:gd name="T18" fmla="*/ 150 w 150"/>
                  <a:gd name="T19" fmla="*/ 225 h 274"/>
                  <a:gd name="T20" fmla="*/ 150 w 150"/>
                  <a:gd name="T21" fmla="*/ 274 h 274"/>
                  <a:gd name="T22" fmla="*/ 0 w 150"/>
                  <a:gd name="T23" fmla="*/ 274 h 274"/>
                  <a:gd name="T24" fmla="*/ 0 w 150"/>
                  <a:gd name="T2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0" h="274">
                    <a:moveTo>
                      <a:pt x="0" y="0"/>
                    </a:moveTo>
                    <a:lnTo>
                      <a:pt x="150" y="0"/>
                    </a:lnTo>
                    <a:lnTo>
                      <a:pt x="150" y="49"/>
                    </a:lnTo>
                    <a:lnTo>
                      <a:pt x="50" y="49"/>
                    </a:lnTo>
                    <a:lnTo>
                      <a:pt x="50" y="102"/>
                    </a:lnTo>
                    <a:lnTo>
                      <a:pt x="150" y="102"/>
                    </a:lnTo>
                    <a:lnTo>
                      <a:pt x="150" y="151"/>
                    </a:lnTo>
                    <a:lnTo>
                      <a:pt x="50" y="151"/>
                    </a:lnTo>
                    <a:lnTo>
                      <a:pt x="50" y="225"/>
                    </a:lnTo>
                    <a:lnTo>
                      <a:pt x="150" y="225"/>
                    </a:lnTo>
                    <a:lnTo>
                      <a:pt x="150" y="274"/>
                    </a:lnTo>
                    <a:lnTo>
                      <a:pt x="0" y="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>
                <a:off x="2581275" y="2820988"/>
                <a:ext cx="328613" cy="434975"/>
              </a:xfrm>
              <a:custGeom>
                <a:avLst/>
                <a:gdLst>
                  <a:gd name="T0" fmla="*/ 540 w 540"/>
                  <a:gd name="T1" fmla="*/ 591 h 717"/>
                  <a:gd name="T2" fmla="*/ 366 w 540"/>
                  <a:gd name="T3" fmla="*/ 591 h 717"/>
                  <a:gd name="T4" fmla="*/ 128 w 540"/>
                  <a:gd name="T5" fmla="*/ 354 h 717"/>
                  <a:gd name="T6" fmla="*/ 363 w 540"/>
                  <a:gd name="T7" fmla="*/ 126 h 717"/>
                  <a:gd name="T8" fmla="*/ 540 w 540"/>
                  <a:gd name="T9" fmla="*/ 126 h 717"/>
                  <a:gd name="T10" fmla="*/ 540 w 540"/>
                  <a:gd name="T11" fmla="*/ 0 h 717"/>
                  <a:gd name="T12" fmla="*/ 366 w 540"/>
                  <a:gd name="T13" fmla="*/ 0 h 717"/>
                  <a:gd name="T14" fmla="*/ 0 w 540"/>
                  <a:gd name="T15" fmla="*/ 354 h 717"/>
                  <a:gd name="T16" fmla="*/ 364 w 540"/>
                  <a:gd name="T17" fmla="*/ 717 h 717"/>
                  <a:gd name="T18" fmla="*/ 540 w 540"/>
                  <a:gd name="T19" fmla="*/ 717 h 717"/>
                  <a:gd name="T20" fmla="*/ 540 w 540"/>
                  <a:gd name="T21" fmla="*/ 591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0" h="717">
                    <a:moveTo>
                      <a:pt x="540" y="591"/>
                    </a:moveTo>
                    <a:cubicBezTo>
                      <a:pt x="366" y="591"/>
                      <a:pt x="366" y="591"/>
                      <a:pt x="366" y="591"/>
                    </a:cubicBezTo>
                    <a:cubicBezTo>
                      <a:pt x="230" y="591"/>
                      <a:pt x="128" y="496"/>
                      <a:pt x="128" y="354"/>
                    </a:cubicBezTo>
                    <a:cubicBezTo>
                      <a:pt x="128" y="219"/>
                      <a:pt x="234" y="126"/>
                      <a:pt x="363" y="126"/>
                    </a:cubicBezTo>
                    <a:cubicBezTo>
                      <a:pt x="540" y="126"/>
                      <a:pt x="540" y="126"/>
                      <a:pt x="540" y="126"/>
                    </a:cubicBezTo>
                    <a:cubicBezTo>
                      <a:pt x="540" y="0"/>
                      <a:pt x="540" y="0"/>
                      <a:pt x="540" y="0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168" y="0"/>
                      <a:pt x="0" y="136"/>
                      <a:pt x="0" y="354"/>
                    </a:cubicBezTo>
                    <a:cubicBezTo>
                      <a:pt x="0" y="566"/>
                      <a:pt x="148" y="717"/>
                      <a:pt x="364" y="717"/>
                    </a:cubicBezTo>
                    <a:cubicBezTo>
                      <a:pt x="540" y="717"/>
                      <a:pt x="540" y="717"/>
                      <a:pt x="540" y="717"/>
                    </a:cubicBezTo>
                    <a:lnTo>
                      <a:pt x="540" y="59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39" name="Freeform 7"/>
              <p:cNvSpPr>
                <a:spLocks/>
              </p:cNvSpPr>
              <p:nvPr/>
            </p:nvSpPr>
            <p:spPr bwMode="auto">
              <a:xfrm>
                <a:off x="3230563" y="2820988"/>
                <a:ext cx="392113" cy="434975"/>
              </a:xfrm>
              <a:custGeom>
                <a:avLst/>
                <a:gdLst>
                  <a:gd name="T0" fmla="*/ 0 w 247"/>
                  <a:gd name="T1" fmla="*/ 0 h 274"/>
                  <a:gd name="T2" fmla="*/ 98 w 247"/>
                  <a:gd name="T3" fmla="*/ 274 h 274"/>
                  <a:gd name="T4" fmla="*/ 148 w 247"/>
                  <a:gd name="T5" fmla="*/ 274 h 274"/>
                  <a:gd name="T6" fmla="*/ 247 w 247"/>
                  <a:gd name="T7" fmla="*/ 0 h 274"/>
                  <a:gd name="T8" fmla="*/ 194 w 247"/>
                  <a:gd name="T9" fmla="*/ 0 h 274"/>
                  <a:gd name="T10" fmla="*/ 123 w 247"/>
                  <a:gd name="T11" fmla="*/ 195 h 274"/>
                  <a:gd name="T12" fmla="*/ 54 w 247"/>
                  <a:gd name="T13" fmla="*/ 0 h 274"/>
                  <a:gd name="T14" fmla="*/ 0 w 247"/>
                  <a:gd name="T1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274">
                    <a:moveTo>
                      <a:pt x="0" y="0"/>
                    </a:moveTo>
                    <a:lnTo>
                      <a:pt x="98" y="274"/>
                    </a:lnTo>
                    <a:lnTo>
                      <a:pt x="148" y="274"/>
                    </a:lnTo>
                    <a:lnTo>
                      <a:pt x="247" y="0"/>
                    </a:lnTo>
                    <a:lnTo>
                      <a:pt x="194" y="0"/>
                    </a:lnTo>
                    <a:lnTo>
                      <a:pt x="123" y="195"/>
                    </a:lnTo>
                    <a:lnTo>
                      <a:pt x="5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40" name="Freeform 8"/>
              <p:cNvSpPr>
                <a:spLocks noEditPoints="1"/>
              </p:cNvSpPr>
              <p:nvPr/>
            </p:nvSpPr>
            <p:spPr bwMode="auto">
              <a:xfrm>
                <a:off x="3540125" y="2820988"/>
                <a:ext cx="420688" cy="434975"/>
              </a:xfrm>
              <a:custGeom>
                <a:avLst/>
                <a:gdLst>
                  <a:gd name="T0" fmla="*/ 211 w 265"/>
                  <a:gd name="T1" fmla="*/ 274 h 274"/>
                  <a:gd name="T2" fmla="*/ 265 w 265"/>
                  <a:gd name="T3" fmla="*/ 274 h 274"/>
                  <a:gd name="T4" fmla="*/ 159 w 265"/>
                  <a:gd name="T5" fmla="*/ 0 h 274"/>
                  <a:gd name="T6" fmla="*/ 106 w 265"/>
                  <a:gd name="T7" fmla="*/ 0 h 274"/>
                  <a:gd name="T8" fmla="*/ 0 w 265"/>
                  <a:gd name="T9" fmla="*/ 274 h 274"/>
                  <a:gd name="T10" fmla="*/ 55 w 265"/>
                  <a:gd name="T11" fmla="*/ 274 h 274"/>
                  <a:gd name="T12" fmla="*/ 76 w 265"/>
                  <a:gd name="T13" fmla="*/ 218 h 274"/>
                  <a:gd name="T14" fmla="*/ 189 w 265"/>
                  <a:gd name="T15" fmla="*/ 218 h 274"/>
                  <a:gd name="T16" fmla="*/ 211 w 265"/>
                  <a:gd name="T17" fmla="*/ 274 h 274"/>
                  <a:gd name="T18" fmla="*/ 96 w 265"/>
                  <a:gd name="T19" fmla="*/ 168 h 274"/>
                  <a:gd name="T20" fmla="*/ 133 w 265"/>
                  <a:gd name="T21" fmla="*/ 72 h 274"/>
                  <a:gd name="T22" fmla="*/ 170 w 265"/>
                  <a:gd name="T23" fmla="*/ 168 h 274"/>
                  <a:gd name="T24" fmla="*/ 96 w 265"/>
                  <a:gd name="T25" fmla="*/ 16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5" h="274">
                    <a:moveTo>
                      <a:pt x="211" y="274"/>
                    </a:moveTo>
                    <a:lnTo>
                      <a:pt x="265" y="274"/>
                    </a:lnTo>
                    <a:lnTo>
                      <a:pt x="159" y="0"/>
                    </a:lnTo>
                    <a:lnTo>
                      <a:pt x="106" y="0"/>
                    </a:lnTo>
                    <a:lnTo>
                      <a:pt x="0" y="274"/>
                    </a:lnTo>
                    <a:lnTo>
                      <a:pt x="55" y="274"/>
                    </a:lnTo>
                    <a:lnTo>
                      <a:pt x="76" y="218"/>
                    </a:lnTo>
                    <a:lnTo>
                      <a:pt x="189" y="218"/>
                    </a:lnTo>
                    <a:lnTo>
                      <a:pt x="211" y="274"/>
                    </a:lnTo>
                    <a:close/>
                    <a:moveTo>
                      <a:pt x="96" y="168"/>
                    </a:moveTo>
                    <a:lnTo>
                      <a:pt x="133" y="72"/>
                    </a:lnTo>
                    <a:lnTo>
                      <a:pt x="170" y="168"/>
                    </a:lnTo>
                    <a:lnTo>
                      <a:pt x="96" y="16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41" name="Freeform 26"/>
              <p:cNvSpPr>
                <a:spLocks noEditPoints="1"/>
              </p:cNvSpPr>
              <p:nvPr/>
            </p:nvSpPr>
            <p:spPr bwMode="auto">
              <a:xfrm>
                <a:off x="3863975" y="2817813"/>
                <a:ext cx="73025" cy="74613"/>
              </a:xfrm>
              <a:custGeom>
                <a:avLst/>
                <a:gdLst>
                  <a:gd name="T0" fmla="*/ 60 w 120"/>
                  <a:gd name="T1" fmla="*/ 122 h 122"/>
                  <a:gd name="T2" fmla="*/ 0 w 120"/>
                  <a:gd name="T3" fmla="*/ 61 h 122"/>
                  <a:gd name="T4" fmla="*/ 60 w 120"/>
                  <a:gd name="T5" fmla="*/ 0 h 122"/>
                  <a:gd name="T6" fmla="*/ 120 w 120"/>
                  <a:gd name="T7" fmla="*/ 61 h 122"/>
                  <a:gd name="T8" fmla="*/ 60 w 120"/>
                  <a:gd name="T9" fmla="*/ 122 h 122"/>
                  <a:gd name="T10" fmla="*/ 60 w 120"/>
                  <a:gd name="T11" fmla="*/ 10 h 122"/>
                  <a:gd name="T12" fmla="*/ 11 w 120"/>
                  <a:gd name="T13" fmla="*/ 61 h 122"/>
                  <a:gd name="T14" fmla="*/ 60 w 120"/>
                  <a:gd name="T15" fmla="*/ 112 h 122"/>
                  <a:gd name="T16" fmla="*/ 109 w 120"/>
                  <a:gd name="T17" fmla="*/ 61 h 122"/>
                  <a:gd name="T18" fmla="*/ 60 w 120"/>
                  <a:gd name="T19" fmla="*/ 10 h 122"/>
                  <a:gd name="T20" fmla="*/ 73 w 120"/>
                  <a:gd name="T21" fmla="*/ 95 h 122"/>
                  <a:gd name="T22" fmla="*/ 68 w 120"/>
                  <a:gd name="T23" fmla="*/ 84 h 122"/>
                  <a:gd name="T24" fmla="*/ 56 w 120"/>
                  <a:gd name="T25" fmla="*/ 67 h 122"/>
                  <a:gd name="T26" fmla="*/ 52 w 120"/>
                  <a:gd name="T27" fmla="*/ 65 h 122"/>
                  <a:gd name="T28" fmla="*/ 52 w 120"/>
                  <a:gd name="T29" fmla="*/ 95 h 122"/>
                  <a:gd name="T30" fmla="*/ 40 w 120"/>
                  <a:gd name="T31" fmla="*/ 95 h 122"/>
                  <a:gd name="T32" fmla="*/ 40 w 120"/>
                  <a:gd name="T33" fmla="*/ 27 h 122"/>
                  <a:gd name="T34" fmla="*/ 61 w 120"/>
                  <a:gd name="T35" fmla="*/ 27 h 122"/>
                  <a:gd name="T36" fmla="*/ 83 w 120"/>
                  <a:gd name="T37" fmla="*/ 46 h 122"/>
                  <a:gd name="T38" fmla="*/ 66 w 120"/>
                  <a:gd name="T39" fmla="*/ 65 h 122"/>
                  <a:gd name="T40" fmla="*/ 77 w 120"/>
                  <a:gd name="T41" fmla="*/ 78 h 122"/>
                  <a:gd name="T42" fmla="*/ 87 w 120"/>
                  <a:gd name="T43" fmla="*/ 95 h 122"/>
                  <a:gd name="T44" fmla="*/ 73 w 120"/>
                  <a:gd name="T45" fmla="*/ 95 h 122"/>
                  <a:gd name="T46" fmla="*/ 58 w 120"/>
                  <a:gd name="T47" fmla="*/ 36 h 122"/>
                  <a:gd name="T48" fmla="*/ 52 w 120"/>
                  <a:gd name="T49" fmla="*/ 36 h 122"/>
                  <a:gd name="T50" fmla="*/ 52 w 120"/>
                  <a:gd name="T51" fmla="*/ 57 h 122"/>
                  <a:gd name="T52" fmla="*/ 57 w 120"/>
                  <a:gd name="T53" fmla="*/ 57 h 122"/>
                  <a:gd name="T54" fmla="*/ 68 w 120"/>
                  <a:gd name="T55" fmla="*/ 54 h 122"/>
                  <a:gd name="T56" fmla="*/ 72 w 120"/>
                  <a:gd name="T57" fmla="*/ 46 h 122"/>
                  <a:gd name="T58" fmla="*/ 58 w 120"/>
                  <a:gd name="T59" fmla="*/ 3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0" h="122">
                    <a:moveTo>
                      <a:pt x="60" y="122"/>
                    </a:moveTo>
                    <a:cubicBezTo>
                      <a:pt x="27" y="122"/>
                      <a:pt x="0" y="95"/>
                      <a:pt x="0" y="61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93" y="0"/>
                      <a:pt x="120" y="27"/>
                      <a:pt x="120" y="61"/>
                    </a:cubicBezTo>
                    <a:cubicBezTo>
                      <a:pt x="120" y="95"/>
                      <a:pt x="93" y="122"/>
                      <a:pt x="60" y="122"/>
                    </a:cubicBezTo>
                    <a:close/>
                    <a:moveTo>
                      <a:pt x="60" y="10"/>
                    </a:moveTo>
                    <a:cubicBezTo>
                      <a:pt x="33" y="10"/>
                      <a:pt x="11" y="32"/>
                      <a:pt x="11" y="61"/>
                    </a:cubicBezTo>
                    <a:cubicBezTo>
                      <a:pt x="11" y="89"/>
                      <a:pt x="33" y="112"/>
                      <a:pt x="60" y="112"/>
                    </a:cubicBezTo>
                    <a:cubicBezTo>
                      <a:pt x="87" y="112"/>
                      <a:pt x="109" y="89"/>
                      <a:pt x="109" y="61"/>
                    </a:cubicBezTo>
                    <a:cubicBezTo>
                      <a:pt x="109" y="32"/>
                      <a:pt x="87" y="10"/>
                      <a:pt x="60" y="10"/>
                    </a:cubicBezTo>
                    <a:close/>
                    <a:moveTo>
                      <a:pt x="73" y="95"/>
                    </a:moveTo>
                    <a:cubicBezTo>
                      <a:pt x="68" y="84"/>
                      <a:pt x="68" y="84"/>
                      <a:pt x="68" y="84"/>
                    </a:cubicBezTo>
                    <a:cubicBezTo>
                      <a:pt x="63" y="76"/>
                      <a:pt x="60" y="71"/>
                      <a:pt x="56" y="67"/>
                    </a:cubicBezTo>
                    <a:cubicBezTo>
                      <a:pt x="55" y="66"/>
                      <a:pt x="54" y="65"/>
                      <a:pt x="52" y="6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61" y="27"/>
                      <a:pt x="61" y="27"/>
                      <a:pt x="61" y="27"/>
                    </a:cubicBezTo>
                    <a:cubicBezTo>
                      <a:pt x="76" y="27"/>
                      <a:pt x="83" y="35"/>
                      <a:pt x="83" y="46"/>
                    </a:cubicBezTo>
                    <a:cubicBezTo>
                      <a:pt x="83" y="57"/>
                      <a:pt x="77" y="65"/>
                      <a:pt x="66" y="65"/>
                    </a:cubicBezTo>
                    <a:cubicBezTo>
                      <a:pt x="69" y="66"/>
                      <a:pt x="73" y="73"/>
                      <a:pt x="77" y="78"/>
                    </a:cubicBezTo>
                    <a:cubicBezTo>
                      <a:pt x="87" y="95"/>
                      <a:pt x="87" y="95"/>
                      <a:pt x="87" y="95"/>
                    </a:cubicBezTo>
                    <a:lnTo>
                      <a:pt x="73" y="95"/>
                    </a:lnTo>
                    <a:close/>
                    <a:moveTo>
                      <a:pt x="58" y="36"/>
                    </a:move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63" y="57"/>
                      <a:pt x="66" y="57"/>
                      <a:pt x="68" y="54"/>
                    </a:cubicBezTo>
                    <a:cubicBezTo>
                      <a:pt x="70" y="52"/>
                      <a:pt x="72" y="50"/>
                      <a:pt x="72" y="46"/>
                    </a:cubicBezTo>
                    <a:cubicBezTo>
                      <a:pt x="72" y="39"/>
                      <a:pt x="68" y="36"/>
                      <a:pt x="58" y="36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9017631" y="6166663"/>
            <a:ext cx="2044701" cy="237067"/>
            <a:chOff x="7377178" y="4624997"/>
            <a:chExt cx="1533526" cy="177800"/>
          </a:xfrm>
        </p:grpSpPr>
        <p:sp>
          <p:nvSpPr>
            <p:cNvPr id="61" name="AutoShape 3">
              <a:hlinkClick r:id="rId3"/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377178" y="4629759"/>
              <a:ext cx="15303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2" name="Freeform 5">
              <a:hlinkClick r:id="rId3"/>
            </p:cNvPr>
            <p:cNvSpPr>
              <a:spLocks/>
            </p:cNvSpPr>
            <p:nvPr/>
          </p:nvSpPr>
          <p:spPr bwMode="auto">
            <a:xfrm>
              <a:off x="7377178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9 w 34"/>
                <a:gd name="T7" fmla="*/ 16 h 25"/>
                <a:gd name="T8" fmla="*/ 10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4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6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8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4" y="16"/>
                    <a:pt x="24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5" y="19"/>
                    <a:pt x="25" y="18"/>
                    <a:pt x="25" y="17"/>
                  </a:cubicBezTo>
                  <a:cubicBezTo>
                    <a:pt x="25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3" name="Freeform 6">
              <a:hlinkClick r:id="rId3"/>
            </p:cNvPr>
            <p:cNvSpPr>
              <a:spLocks/>
            </p:cNvSpPr>
            <p:nvPr/>
          </p:nvSpPr>
          <p:spPr bwMode="auto">
            <a:xfrm>
              <a:off x="7508941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8 w 34"/>
                <a:gd name="T7" fmla="*/ 16 h 25"/>
                <a:gd name="T8" fmla="*/ 9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3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5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7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9"/>
                    <a:pt x="9" y="20"/>
                  </a:cubicBezTo>
                  <a:cubicBezTo>
                    <a:pt x="10" y="20"/>
                    <a:pt x="10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6"/>
                    <a:pt x="23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8"/>
                    <a:pt x="25" y="17"/>
                  </a:cubicBezTo>
                  <a:cubicBezTo>
                    <a:pt x="25" y="16"/>
                    <a:pt x="25" y="15"/>
                    <a:pt x="25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7" y="25"/>
                    <a:pt x="7" y="25"/>
                    <a:pt x="7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4" name="Freeform 7">
              <a:hlinkClick r:id="rId3"/>
            </p:cNvPr>
            <p:cNvSpPr>
              <a:spLocks/>
            </p:cNvSpPr>
            <p:nvPr/>
          </p:nvSpPr>
          <p:spPr bwMode="auto">
            <a:xfrm>
              <a:off x="7637528" y="4661509"/>
              <a:ext cx="133350" cy="100013"/>
            </a:xfrm>
            <a:custGeom>
              <a:avLst/>
              <a:gdLst>
                <a:gd name="T0" fmla="*/ 0 w 35"/>
                <a:gd name="T1" fmla="*/ 0 h 25"/>
                <a:gd name="T2" fmla="*/ 5 w 35"/>
                <a:gd name="T3" fmla="*/ 0 h 25"/>
                <a:gd name="T4" fmla="*/ 9 w 35"/>
                <a:gd name="T5" fmla="*/ 15 h 25"/>
                <a:gd name="T6" fmla="*/ 9 w 35"/>
                <a:gd name="T7" fmla="*/ 16 h 25"/>
                <a:gd name="T8" fmla="*/ 10 w 35"/>
                <a:gd name="T9" fmla="*/ 20 h 25"/>
                <a:gd name="T10" fmla="*/ 11 w 35"/>
                <a:gd name="T11" fmla="*/ 16 h 25"/>
                <a:gd name="T12" fmla="*/ 11 w 35"/>
                <a:gd name="T13" fmla="*/ 15 h 25"/>
                <a:gd name="T14" fmla="*/ 15 w 35"/>
                <a:gd name="T15" fmla="*/ 0 h 25"/>
                <a:gd name="T16" fmla="*/ 20 w 35"/>
                <a:gd name="T17" fmla="*/ 0 h 25"/>
                <a:gd name="T18" fmla="*/ 23 w 35"/>
                <a:gd name="T19" fmla="*/ 15 h 25"/>
                <a:gd name="T20" fmla="*/ 24 w 35"/>
                <a:gd name="T21" fmla="*/ 16 h 25"/>
                <a:gd name="T22" fmla="*/ 25 w 35"/>
                <a:gd name="T23" fmla="*/ 19 h 25"/>
                <a:gd name="T24" fmla="*/ 25 w 35"/>
                <a:gd name="T25" fmla="*/ 19 h 25"/>
                <a:gd name="T26" fmla="*/ 26 w 35"/>
                <a:gd name="T27" fmla="*/ 17 h 25"/>
                <a:gd name="T28" fmla="*/ 26 w 35"/>
                <a:gd name="T29" fmla="*/ 15 h 25"/>
                <a:gd name="T30" fmla="*/ 30 w 35"/>
                <a:gd name="T31" fmla="*/ 0 h 25"/>
                <a:gd name="T32" fmla="*/ 35 w 35"/>
                <a:gd name="T33" fmla="*/ 0 h 25"/>
                <a:gd name="T34" fmla="*/ 27 w 35"/>
                <a:gd name="T35" fmla="*/ 25 h 25"/>
                <a:gd name="T36" fmla="*/ 22 w 35"/>
                <a:gd name="T37" fmla="*/ 25 h 25"/>
                <a:gd name="T38" fmla="*/ 18 w 35"/>
                <a:gd name="T39" fmla="*/ 10 h 25"/>
                <a:gd name="T40" fmla="*/ 18 w 35"/>
                <a:gd name="T41" fmla="*/ 7 h 25"/>
                <a:gd name="T42" fmla="*/ 17 w 35"/>
                <a:gd name="T43" fmla="*/ 6 h 25"/>
                <a:gd name="T44" fmla="*/ 17 w 35"/>
                <a:gd name="T45" fmla="*/ 6 h 25"/>
                <a:gd name="T46" fmla="*/ 12 w 35"/>
                <a:gd name="T47" fmla="*/ 25 h 25"/>
                <a:gd name="T48" fmla="*/ 8 w 35"/>
                <a:gd name="T49" fmla="*/ 25 h 25"/>
                <a:gd name="T50" fmla="*/ 0 w 35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10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4" y="15"/>
                    <a:pt x="24" y="16"/>
                    <a:pt x="24" y="16"/>
                  </a:cubicBezTo>
                  <a:cubicBezTo>
                    <a:pt x="24" y="18"/>
                    <a:pt x="24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8"/>
                    <a:pt x="26" y="17"/>
                  </a:cubicBezTo>
                  <a:cubicBezTo>
                    <a:pt x="26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7"/>
                    <a:pt x="18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5" name="Rectangle 8"/>
            <p:cNvSpPr>
              <a:spLocks noChangeArrowheads="1"/>
            </p:cNvSpPr>
            <p:nvPr/>
          </p:nvSpPr>
          <p:spPr bwMode="auto">
            <a:xfrm>
              <a:off x="7774053" y="4742472"/>
              <a:ext cx="19050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6" name="Freeform 9">
              <a:hlinkClick r:id="rId3"/>
            </p:cNvPr>
            <p:cNvSpPr>
              <a:spLocks/>
            </p:cNvSpPr>
            <p:nvPr/>
          </p:nvSpPr>
          <p:spPr bwMode="auto">
            <a:xfrm>
              <a:off x="7815328" y="4661509"/>
              <a:ext cx="84138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2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8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4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8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2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8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7" name="Freeform 10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7905816" y="4661509"/>
              <a:ext cx="87313" cy="104775"/>
            </a:xfrm>
            <a:custGeom>
              <a:avLst/>
              <a:gdLst>
                <a:gd name="T0" fmla="*/ 23 w 23"/>
                <a:gd name="T1" fmla="*/ 18 h 26"/>
                <a:gd name="T2" fmla="*/ 12 w 23"/>
                <a:gd name="T3" fmla="*/ 26 h 26"/>
                <a:gd name="T4" fmla="*/ 0 w 23"/>
                <a:gd name="T5" fmla="*/ 13 h 26"/>
                <a:gd name="T6" fmla="*/ 12 w 23"/>
                <a:gd name="T7" fmla="*/ 0 h 26"/>
                <a:gd name="T8" fmla="*/ 23 w 23"/>
                <a:gd name="T9" fmla="*/ 14 h 26"/>
                <a:gd name="T10" fmla="*/ 4 w 23"/>
                <a:gd name="T11" fmla="*/ 14 h 26"/>
                <a:gd name="T12" fmla="*/ 12 w 23"/>
                <a:gd name="T13" fmla="*/ 22 h 26"/>
                <a:gd name="T14" fmla="*/ 19 w 23"/>
                <a:gd name="T15" fmla="*/ 17 h 26"/>
                <a:gd name="T16" fmla="*/ 23 w 23"/>
                <a:gd name="T17" fmla="*/ 18 h 26"/>
                <a:gd name="T18" fmla="*/ 19 w 23"/>
                <a:gd name="T19" fmla="*/ 10 h 26"/>
                <a:gd name="T20" fmla="*/ 18 w 23"/>
                <a:gd name="T21" fmla="*/ 7 h 26"/>
                <a:gd name="T22" fmla="*/ 12 w 23"/>
                <a:gd name="T23" fmla="*/ 3 h 26"/>
                <a:gd name="T24" fmla="*/ 5 w 23"/>
                <a:gd name="T25" fmla="*/ 10 h 26"/>
                <a:gd name="T26" fmla="*/ 19 w 23"/>
                <a:gd name="T2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23" y="18"/>
                  </a:moveTo>
                  <a:cubicBezTo>
                    <a:pt x="22" y="22"/>
                    <a:pt x="18" y="26"/>
                    <a:pt x="12" y="26"/>
                  </a:cubicBezTo>
                  <a:cubicBezTo>
                    <a:pt x="4" y="26"/>
                    <a:pt x="0" y="21"/>
                    <a:pt x="0" y="13"/>
                  </a:cubicBezTo>
                  <a:cubicBezTo>
                    <a:pt x="0" y="5"/>
                    <a:pt x="4" y="0"/>
                    <a:pt x="12" y="0"/>
                  </a:cubicBezTo>
                  <a:cubicBezTo>
                    <a:pt x="14" y="0"/>
                    <a:pt x="23" y="0"/>
                    <a:pt x="2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20"/>
                    <a:pt x="8" y="22"/>
                    <a:pt x="12" y="22"/>
                  </a:cubicBezTo>
                  <a:cubicBezTo>
                    <a:pt x="17" y="22"/>
                    <a:pt x="18" y="19"/>
                    <a:pt x="19" y="17"/>
                  </a:cubicBezTo>
                  <a:lnTo>
                    <a:pt x="23" y="18"/>
                  </a:lnTo>
                  <a:close/>
                  <a:moveTo>
                    <a:pt x="19" y="10"/>
                  </a:moveTo>
                  <a:cubicBezTo>
                    <a:pt x="19" y="9"/>
                    <a:pt x="19" y="8"/>
                    <a:pt x="18" y="7"/>
                  </a:cubicBezTo>
                  <a:cubicBezTo>
                    <a:pt x="17" y="5"/>
                    <a:pt x="15" y="3"/>
                    <a:pt x="12" y="3"/>
                  </a:cubicBezTo>
                  <a:cubicBezTo>
                    <a:pt x="7" y="3"/>
                    <a:pt x="5" y="7"/>
                    <a:pt x="5" y="1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8" name="Freeform 11">
              <a:hlinkClick r:id="rId3"/>
            </p:cNvPr>
            <p:cNvSpPr>
              <a:spLocks/>
            </p:cNvSpPr>
            <p:nvPr/>
          </p:nvSpPr>
          <p:spPr bwMode="auto">
            <a:xfrm>
              <a:off x="7996303" y="4661509"/>
              <a:ext cx="87313" cy="100013"/>
            </a:xfrm>
            <a:custGeom>
              <a:avLst/>
              <a:gdLst>
                <a:gd name="T0" fmla="*/ 0 w 23"/>
                <a:gd name="T1" fmla="*/ 0 h 25"/>
                <a:gd name="T2" fmla="*/ 5 w 23"/>
                <a:gd name="T3" fmla="*/ 0 h 25"/>
                <a:gd name="T4" fmla="*/ 10 w 23"/>
                <a:gd name="T5" fmla="*/ 15 h 25"/>
                <a:gd name="T6" fmla="*/ 11 w 23"/>
                <a:gd name="T7" fmla="*/ 20 h 25"/>
                <a:gd name="T8" fmla="*/ 12 w 23"/>
                <a:gd name="T9" fmla="*/ 20 h 25"/>
                <a:gd name="T10" fmla="*/ 13 w 23"/>
                <a:gd name="T11" fmla="*/ 15 h 25"/>
                <a:gd name="T12" fmla="*/ 19 w 23"/>
                <a:gd name="T13" fmla="*/ 0 h 25"/>
                <a:gd name="T14" fmla="*/ 23 w 23"/>
                <a:gd name="T15" fmla="*/ 0 h 25"/>
                <a:gd name="T16" fmla="*/ 13 w 23"/>
                <a:gd name="T17" fmla="*/ 25 h 25"/>
                <a:gd name="T18" fmla="*/ 10 w 23"/>
                <a:gd name="T19" fmla="*/ 25 h 25"/>
                <a:gd name="T20" fmla="*/ 0 w 23"/>
                <a:gd name="T2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8"/>
                    <a:pt x="13" y="17"/>
                    <a:pt x="13" y="1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25"/>
                    <a:pt x="10" y="25"/>
                    <a:pt x="1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9" name="Freeform 12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088378" y="4661509"/>
              <a:ext cx="85725" cy="104775"/>
            </a:xfrm>
            <a:custGeom>
              <a:avLst/>
              <a:gdLst>
                <a:gd name="T0" fmla="*/ 1 w 23"/>
                <a:gd name="T1" fmla="*/ 7 h 26"/>
                <a:gd name="T2" fmla="*/ 12 w 23"/>
                <a:gd name="T3" fmla="*/ 0 h 26"/>
                <a:gd name="T4" fmla="*/ 22 w 23"/>
                <a:gd name="T5" fmla="*/ 9 h 26"/>
                <a:gd name="T6" fmla="*/ 22 w 23"/>
                <a:gd name="T7" fmla="*/ 15 h 26"/>
                <a:gd name="T8" fmla="*/ 23 w 23"/>
                <a:gd name="T9" fmla="*/ 25 h 26"/>
                <a:gd name="T10" fmla="*/ 19 w 23"/>
                <a:gd name="T11" fmla="*/ 25 h 26"/>
                <a:gd name="T12" fmla="*/ 18 w 23"/>
                <a:gd name="T13" fmla="*/ 22 h 26"/>
                <a:gd name="T14" fmla="*/ 9 w 23"/>
                <a:gd name="T15" fmla="*/ 26 h 26"/>
                <a:gd name="T16" fmla="*/ 0 w 23"/>
                <a:gd name="T17" fmla="*/ 19 h 26"/>
                <a:gd name="T18" fmla="*/ 10 w 23"/>
                <a:gd name="T19" fmla="*/ 11 h 26"/>
                <a:gd name="T20" fmla="*/ 17 w 23"/>
                <a:gd name="T21" fmla="*/ 9 h 26"/>
                <a:gd name="T22" fmla="*/ 11 w 23"/>
                <a:gd name="T23" fmla="*/ 3 h 26"/>
                <a:gd name="T24" fmla="*/ 5 w 23"/>
                <a:gd name="T25" fmla="*/ 8 h 26"/>
                <a:gd name="T26" fmla="*/ 1 w 23"/>
                <a:gd name="T27" fmla="*/ 7 h 26"/>
                <a:gd name="T28" fmla="*/ 17 w 23"/>
                <a:gd name="T29" fmla="*/ 13 h 26"/>
                <a:gd name="T30" fmla="*/ 11 w 23"/>
                <a:gd name="T31" fmla="*/ 14 h 26"/>
                <a:gd name="T32" fmla="*/ 5 w 23"/>
                <a:gd name="T33" fmla="*/ 18 h 26"/>
                <a:gd name="T34" fmla="*/ 10 w 23"/>
                <a:gd name="T35" fmla="*/ 22 h 26"/>
                <a:gd name="T36" fmla="*/ 16 w 23"/>
                <a:gd name="T37" fmla="*/ 20 h 26"/>
                <a:gd name="T38" fmla="*/ 17 w 23"/>
                <a:gd name="T39" fmla="*/ 14 h 26"/>
                <a:gd name="T40" fmla="*/ 17 w 23"/>
                <a:gd name="T4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6">
                  <a:moveTo>
                    <a:pt x="1" y="7"/>
                  </a:moveTo>
                  <a:cubicBezTo>
                    <a:pt x="1" y="5"/>
                    <a:pt x="2" y="0"/>
                    <a:pt x="12" y="0"/>
                  </a:cubicBezTo>
                  <a:cubicBezTo>
                    <a:pt x="22" y="0"/>
                    <a:pt x="22" y="5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1"/>
                    <a:pt x="22" y="23"/>
                    <a:pt x="23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8" y="24"/>
                    <a:pt x="18" y="23"/>
                    <a:pt x="18" y="22"/>
                  </a:cubicBezTo>
                  <a:cubicBezTo>
                    <a:pt x="14" y="25"/>
                    <a:pt x="11" y="26"/>
                    <a:pt x="9" y="26"/>
                  </a:cubicBezTo>
                  <a:cubicBezTo>
                    <a:pt x="3" y="26"/>
                    <a:pt x="0" y="23"/>
                    <a:pt x="0" y="19"/>
                  </a:cubicBezTo>
                  <a:cubicBezTo>
                    <a:pt x="0" y="12"/>
                    <a:pt x="7" y="11"/>
                    <a:pt x="10" y="11"/>
                  </a:cubicBezTo>
                  <a:cubicBezTo>
                    <a:pt x="11" y="11"/>
                    <a:pt x="15" y="10"/>
                    <a:pt x="17" y="9"/>
                  </a:cubicBezTo>
                  <a:cubicBezTo>
                    <a:pt x="18" y="7"/>
                    <a:pt x="18" y="3"/>
                    <a:pt x="11" y="3"/>
                  </a:cubicBezTo>
                  <a:cubicBezTo>
                    <a:pt x="6" y="3"/>
                    <a:pt x="5" y="6"/>
                    <a:pt x="5" y="8"/>
                  </a:cubicBezTo>
                  <a:lnTo>
                    <a:pt x="1" y="7"/>
                  </a:lnTo>
                  <a:close/>
                  <a:moveTo>
                    <a:pt x="17" y="13"/>
                  </a:moveTo>
                  <a:cubicBezTo>
                    <a:pt x="16" y="13"/>
                    <a:pt x="13" y="14"/>
                    <a:pt x="11" y="14"/>
                  </a:cubicBezTo>
                  <a:cubicBezTo>
                    <a:pt x="8" y="15"/>
                    <a:pt x="5" y="15"/>
                    <a:pt x="5" y="18"/>
                  </a:cubicBezTo>
                  <a:cubicBezTo>
                    <a:pt x="5" y="20"/>
                    <a:pt x="6" y="22"/>
                    <a:pt x="10" y="22"/>
                  </a:cubicBezTo>
                  <a:cubicBezTo>
                    <a:pt x="11" y="22"/>
                    <a:pt x="14" y="22"/>
                    <a:pt x="16" y="20"/>
                  </a:cubicBezTo>
                  <a:cubicBezTo>
                    <a:pt x="17" y="18"/>
                    <a:pt x="17" y="16"/>
                    <a:pt x="17" y="14"/>
                  </a:cubicBezTo>
                  <a:lnTo>
                    <a:pt x="17" y="1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0" name="Rectangle 13"/>
            <p:cNvSpPr>
              <a:spLocks noChangeArrowheads="1"/>
            </p:cNvSpPr>
            <p:nvPr/>
          </p:nvSpPr>
          <p:spPr bwMode="auto">
            <a:xfrm>
              <a:off x="8189978" y="4705959"/>
              <a:ext cx="44450" cy="1587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1" name="Freeform 14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250303" y="4624997"/>
              <a:ext cx="79375" cy="141288"/>
            </a:xfrm>
            <a:custGeom>
              <a:avLst/>
              <a:gdLst>
                <a:gd name="T0" fmla="*/ 17 w 21"/>
                <a:gd name="T1" fmla="*/ 31 h 35"/>
                <a:gd name="T2" fmla="*/ 17 w 21"/>
                <a:gd name="T3" fmla="*/ 31 h 35"/>
                <a:gd name="T4" fmla="*/ 10 w 21"/>
                <a:gd name="T5" fmla="*/ 35 h 35"/>
                <a:gd name="T6" fmla="*/ 0 w 21"/>
                <a:gd name="T7" fmla="*/ 22 h 35"/>
                <a:gd name="T8" fmla="*/ 10 w 21"/>
                <a:gd name="T9" fmla="*/ 9 h 35"/>
                <a:gd name="T10" fmla="*/ 17 w 21"/>
                <a:gd name="T11" fmla="*/ 12 h 35"/>
                <a:gd name="T12" fmla="*/ 17 w 21"/>
                <a:gd name="T13" fmla="*/ 12 h 35"/>
                <a:gd name="T14" fmla="*/ 17 w 21"/>
                <a:gd name="T15" fmla="*/ 0 h 35"/>
                <a:gd name="T16" fmla="*/ 21 w 21"/>
                <a:gd name="T17" fmla="*/ 0 h 35"/>
                <a:gd name="T18" fmla="*/ 21 w 21"/>
                <a:gd name="T19" fmla="*/ 34 h 35"/>
                <a:gd name="T20" fmla="*/ 17 w 21"/>
                <a:gd name="T21" fmla="*/ 34 h 35"/>
                <a:gd name="T22" fmla="*/ 17 w 21"/>
                <a:gd name="T23" fmla="*/ 31 h 35"/>
                <a:gd name="T24" fmla="*/ 11 w 21"/>
                <a:gd name="T25" fmla="*/ 31 h 35"/>
                <a:gd name="T26" fmla="*/ 17 w 21"/>
                <a:gd name="T27" fmla="*/ 22 h 35"/>
                <a:gd name="T28" fmla="*/ 11 w 21"/>
                <a:gd name="T29" fmla="*/ 12 h 35"/>
                <a:gd name="T30" fmla="*/ 4 w 21"/>
                <a:gd name="T31" fmla="*/ 22 h 35"/>
                <a:gd name="T32" fmla="*/ 11 w 21"/>
                <a:gd name="T33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35">
                  <a:moveTo>
                    <a:pt x="17" y="31"/>
                  </a:moveTo>
                  <a:cubicBezTo>
                    <a:pt x="17" y="31"/>
                    <a:pt x="17" y="31"/>
                    <a:pt x="17" y="31"/>
                  </a:cubicBezTo>
                  <a:cubicBezTo>
                    <a:pt x="15" y="35"/>
                    <a:pt x="11" y="35"/>
                    <a:pt x="10" y="35"/>
                  </a:cubicBezTo>
                  <a:cubicBezTo>
                    <a:pt x="4" y="35"/>
                    <a:pt x="0" y="30"/>
                    <a:pt x="0" y="22"/>
                  </a:cubicBezTo>
                  <a:cubicBezTo>
                    <a:pt x="0" y="14"/>
                    <a:pt x="4" y="9"/>
                    <a:pt x="10" y="9"/>
                  </a:cubicBezTo>
                  <a:cubicBezTo>
                    <a:pt x="13" y="9"/>
                    <a:pt x="16" y="10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17" y="34"/>
                    <a:pt x="17" y="34"/>
                    <a:pt x="17" y="34"/>
                  </a:cubicBezTo>
                  <a:lnTo>
                    <a:pt x="17" y="31"/>
                  </a:lnTo>
                  <a:close/>
                  <a:moveTo>
                    <a:pt x="11" y="31"/>
                  </a:moveTo>
                  <a:cubicBezTo>
                    <a:pt x="12" y="31"/>
                    <a:pt x="17" y="31"/>
                    <a:pt x="17" y="22"/>
                  </a:cubicBezTo>
                  <a:cubicBezTo>
                    <a:pt x="17" y="17"/>
                    <a:pt x="16" y="12"/>
                    <a:pt x="11" y="12"/>
                  </a:cubicBezTo>
                  <a:cubicBezTo>
                    <a:pt x="4" y="12"/>
                    <a:pt x="4" y="20"/>
                    <a:pt x="4" y="22"/>
                  </a:cubicBezTo>
                  <a:cubicBezTo>
                    <a:pt x="4" y="30"/>
                    <a:pt x="8" y="31"/>
                    <a:pt x="11" y="3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2" name="Freeform 15">
              <a:hlinkClick r:id="rId3"/>
            </p:cNvPr>
            <p:cNvSpPr>
              <a:spLocks/>
            </p:cNvSpPr>
            <p:nvPr/>
          </p:nvSpPr>
          <p:spPr bwMode="auto">
            <a:xfrm>
              <a:off x="8348728" y="4661509"/>
              <a:ext cx="79375" cy="104775"/>
            </a:xfrm>
            <a:custGeom>
              <a:avLst/>
              <a:gdLst>
                <a:gd name="T0" fmla="*/ 4 w 21"/>
                <a:gd name="T1" fmla="*/ 17 h 26"/>
                <a:gd name="T2" fmla="*/ 11 w 21"/>
                <a:gd name="T3" fmla="*/ 22 h 26"/>
                <a:gd name="T4" fmla="*/ 16 w 21"/>
                <a:gd name="T5" fmla="*/ 18 h 26"/>
                <a:gd name="T6" fmla="*/ 12 w 21"/>
                <a:gd name="T7" fmla="*/ 15 h 26"/>
                <a:gd name="T8" fmla="*/ 9 w 21"/>
                <a:gd name="T9" fmla="*/ 14 h 26"/>
                <a:gd name="T10" fmla="*/ 1 w 21"/>
                <a:gd name="T11" fmla="*/ 7 h 26"/>
                <a:gd name="T12" fmla="*/ 10 w 21"/>
                <a:gd name="T13" fmla="*/ 0 h 26"/>
                <a:gd name="T14" fmla="*/ 20 w 21"/>
                <a:gd name="T15" fmla="*/ 7 h 26"/>
                <a:gd name="T16" fmla="*/ 16 w 21"/>
                <a:gd name="T17" fmla="*/ 7 h 26"/>
                <a:gd name="T18" fmla="*/ 10 w 21"/>
                <a:gd name="T19" fmla="*/ 3 h 26"/>
                <a:gd name="T20" fmla="*/ 5 w 21"/>
                <a:gd name="T21" fmla="*/ 6 h 26"/>
                <a:gd name="T22" fmla="*/ 11 w 21"/>
                <a:gd name="T23" fmla="*/ 10 h 26"/>
                <a:gd name="T24" fmla="*/ 21 w 21"/>
                <a:gd name="T25" fmla="*/ 18 h 26"/>
                <a:gd name="T26" fmla="*/ 11 w 21"/>
                <a:gd name="T27" fmla="*/ 26 h 26"/>
                <a:gd name="T28" fmla="*/ 0 w 21"/>
                <a:gd name="T29" fmla="*/ 18 h 26"/>
                <a:gd name="T30" fmla="*/ 4 w 21"/>
                <a:gd name="T31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26">
                  <a:moveTo>
                    <a:pt x="4" y="17"/>
                  </a:moveTo>
                  <a:cubicBezTo>
                    <a:pt x="5" y="20"/>
                    <a:pt x="7" y="22"/>
                    <a:pt x="11" y="22"/>
                  </a:cubicBezTo>
                  <a:cubicBezTo>
                    <a:pt x="15" y="22"/>
                    <a:pt x="16" y="20"/>
                    <a:pt x="16" y="18"/>
                  </a:cubicBezTo>
                  <a:cubicBezTo>
                    <a:pt x="16" y="16"/>
                    <a:pt x="15" y="16"/>
                    <a:pt x="12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6" y="13"/>
                    <a:pt x="1" y="12"/>
                    <a:pt x="1" y="7"/>
                  </a:cubicBezTo>
                  <a:cubicBezTo>
                    <a:pt x="1" y="3"/>
                    <a:pt x="4" y="0"/>
                    <a:pt x="10" y="0"/>
                  </a:cubicBezTo>
                  <a:cubicBezTo>
                    <a:pt x="19" y="0"/>
                    <a:pt x="20" y="5"/>
                    <a:pt x="20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3"/>
                    <a:pt x="12" y="3"/>
                    <a:pt x="10" y="3"/>
                  </a:cubicBezTo>
                  <a:cubicBezTo>
                    <a:pt x="9" y="3"/>
                    <a:pt x="5" y="4"/>
                    <a:pt x="5" y="6"/>
                  </a:cubicBezTo>
                  <a:cubicBezTo>
                    <a:pt x="5" y="8"/>
                    <a:pt x="7" y="9"/>
                    <a:pt x="11" y="10"/>
                  </a:cubicBezTo>
                  <a:cubicBezTo>
                    <a:pt x="17" y="12"/>
                    <a:pt x="21" y="13"/>
                    <a:pt x="21" y="18"/>
                  </a:cubicBezTo>
                  <a:cubicBezTo>
                    <a:pt x="21" y="22"/>
                    <a:pt x="17" y="26"/>
                    <a:pt x="11" y="26"/>
                  </a:cubicBezTo>
                  <a:cubicBezTo>
                    <a:pt x="2" y="26"/>
                    <a:pt x="1" y="20"/>
                    <a:pt x="0" y="18"/>
                  </a:cubicBezTo>
                  <a:lnTo>
                    <a:pt x="4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3" name="Freeform 16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447153" y="4661509"/>
              <a:ext cx="82550" cy="141288"/>
            </a:xfrm>
            <a:custGeom>
              <a:avLst/>
              <a:gdLst>
                <a:gd name="T0" fmla="*/ 0 w 22"/>
                <a:gd name="T1" fmla="*/ 0 h 35"/>
                <a:gd name="T2" fmla="*/ 4 w 22"/>
                <a:gd name="T3" fmla="*/ 0 h 35"/>
                <a:gd name="T4" fmla="*/ 4 w 22"/>
                <a:gd name="T5" fmla="*/ 3 h 35"/>
                <a:gd name="T6" fmla="*/ 4 w 22"/>
                <a:gd name="T7" fmla="*/ 3 h 35"/>
                <a:gd name="T8" fmla="*/ 11 w 22"/>
                <a:gd name="T9" fmla="*/ 0 h 35"/>
                <a:gd name="T10" fmla="*/ 22 w 22"/>
                <a:gd name="T11" fmla="*/ 12 h 35"/>
                <a:gd name="T12" fmla="*/ 11 w 22"/>
                <a:gd name="T13" fmla="*/ 26 h 35"/>
                <a:gd name="T14" fmla="*/ 4 w 22"/>
                <a:gd name="T15" fmla="*/ 23 h 35"/>
                <a:gd name="T16" fmla="*/ 4 w 22"/>
                <a:gd name="T17" fmla="*/ 23 h 35"/>
                <a:gd name="T18" fmla="*/ 4 w 22"/>
                <a:gd name="T19" fmla="*/ 35 h 35"/>
                <a:gd name="T20" fmla="*/ 0 w 22"/>
                <a:gd name="T21" fmla="*/ 35 h 35"/>
                <a:gd name="T22" fmla="*/ 0 w 22"/>
                <a:gd name="T23" fmla="*/ 0 h 35"/>
                <a:gd name="T24" fmla="*/ 10 w 22"/>
                <a:gd name="T25" fmla="*/ 22 h 35"/>
                <a:gd name="T26" fmla="*/ 17 w 22"/>
                <a:gd name="T27" fmla="*/ 12 h 35"/>
                <a:gd name="T28" fmla="*/ 11 w 22"/>
                <a:gd name="T29" fmla="*/ 3 h 35"/>
                <a:gd name="T30" fmla="*/ 4 w 22"/>
                <a:gd name="T31" fmla="*/ 13 h 35"/>
                <a:gd name="T32" fmla="*/ 10 w 22"/>
                <a:gd name="T33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6" y="0"/>
                    <a:pt x="11" y="0"/>
                  </a:cubicBezTo>
                  <a:cubicBezTo>
                    <a:pt x="18" y="0"/>
                    <a:pt x="22" y="6"/>
                    <a:pt x="22" y="12"/>
                  </a:cubicBezTo>
                  <a:cubicBezTo>
                    <a:pt x="22" y="21"/>
                    <a:pt x="16" y="26"/>
                    <a:pt x="11" y="26"/>
                  </a:cubicBezTo>
                  <a:cubicBezTo>
                    <a:pt x="8" y="26"/>
                    <a:pt x="5" y="24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0"/>
                  </a:lnTo>
                  <a:close/>
                  <a:moveTo>
                    <a:pt x="10" y="22"/>
                  </a:moveTo>
                  <a:cubicBezTo>
                    <a:pt x="13" y="22"/>
                    <a:pt x="17" y="21"/>
                    <a:pt x="17" y="12"/>
                  </a:cubicBezTo>
                  <a:cubicBezTo>
                    <a:pt x="17" y="5"/>
                    <a:pt x="14" y="3"/>
                    <a:pt x="11" y="3"/>
                  </a:cubicBezTo>
                  <a:cubicBezTo>
                    <a:pt x="7" y="3"/>
                    <a:pt x="4" y="7"/>
                    <a:pt x="4" y="13"/>
                  </a:cubicBezTo>
                  <a:cubicBezTo>
                    <a:pt x="4" y="20"/>
                    <a:pt x="7" y="22"/>
                    <a:pt x="10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4" name="Rectangle 17"/>
            <p:cNvSpPr>
              <a:spLocks noChangeArrowheads="1"/>
            </p:cNvSpPr>
            <p:nvPr/>
          </p:nvSpPr>
          <p:spPr bwMode="auto">
            <a:xfrm>
              <a:off x="8545578" y="4742472"/>
              <a:ext cx="17463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5" name="Freeform 18">
              <a:hlinkClick r:id="rId3"/>
            </p:cNvPr>
            <p:cNvSpPr>
              <a:spLocks/>
            </p:cNvSpPr>
            <p:nvPr/>
          </p:nvSpPr>
          <p:spPr bwMode="auto">
            <a:xfrm>
              <a:off x="8586853" y="4661509"/>
              <a:ext cx="82550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1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7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3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7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1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7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6" name="Freeform 19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677341" y="4661509"/>
              <a:ext cx="87313" cy="104775"/>
            </a:xfrm>
            <a:custGeom>
              <a:avLst/>
              <a:gdLst>
                <a:gd name="T0" fmla="*/ 2 w 23"/>
                <a:gd name="T1" fmla="*/ 4 h 26"/>
                <a:gd name="T2" fmla="*/ 11 w 23"/>
                <a:gd name="T3" fmla="*/ 0 h 26"/>
                <a:gd name="T4" fmla="*/ 23 w 23"/>
                <a:gd name="T5" fmla="*/ 12 h 26"/>
                <a:gd name="T6" fmla="*/ 21 w 23"/>
                <a:gd name="T7" fmla="*/ 21 h 26"/>
                <a:gd name="T8" fmla="*/ 11 w 23"/>
                <a:gd name="T9" fmla="*/ 26 h 26"/>
                <a:gd name="T10" fmla="*/ 2 w 23"/>
                <a:gd name="T11" fmla="*/ 21 h 26"/>
                <a:gd name="T12" fmla="*/ 0 w 23"/>
                <a:gd name="T13" fmla="*/ 13 h 26"/>
                <a:gd name="T14" fmla="*/ 2 w 23"/>
                <a:gd name="T15" fmla="*/ 4 h 26"/>
                <a:gd name="T16" fmla="*/ 11 w 23"/>
                <a:gd name="T17" fmla="*/ 22 h 26"/>
                <a:gd name="T18" fmla="*/ 19 w 23"/>
                <a:gd name="T19" fmla="*/ 13 h 26"/>
                <a:gd name="T20" fmla="*/ 11 w 23"/>
                <a:gd name="T21" fmla="*/ 3 h 26"/>
                <a:gd name="T22" fmla="*/ 4 w 23"/>
                <a:gd name="T23" fmla="*/ 13 h 26"/>
                <a:gd name="T24" fmla="*/ 11 w 23"/>
                <a:gd name="T25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26">
                  <a:moveTo>
                    <a:pt x="2" y="4"/>
                  </a:moveTo>
                  <a:cubicBezTo>
                    <a:pt x="4" y="1"/>
                    <a:pt x="8" y="0"/>
                    <a:pt x="11" y="0"/>
                  </a:cubicBezTo>
                  <a:cubicBezTo>
                    <a:pt x="17" y="0"/>
                    <a:pt x="23" y="3"/>
                    <a:pt x="23" y="12"/>
                  </a:cubicBezTo>
                  <a:cubicBezTo>
                    <a:pt x="23" y="18"/>
                    <a:pt x="22" y="20"/>
                    <a:pt x="21" y="21"/>
                  </a:cubicBezTo>
                  <a:cubicBezTo>
                    <a:pt x="18" y="24"/>
                    <a:pt x="15" y="26"/>
                    <a:pt x="11" y="26"/>
                  </a:cubicBezTo>
                  <a:cubicBezTo>
                    <a:pt x="8" y="26"/>
                    <a:pt x="4" y="24"/>
                    <a:pt x="2" y="21"/>
                  </a:cubicBezTo>
                  <a:cubicBezTo>
                    <a:pt x="0" y="19"/>
                    <a:pt x="0" y="15"/>
                    <a:pt x="0" y="13"/>
                  </a:cubicBezTo>
                  <a:cubicBezTo>
                    <a:pt x="0" y="10"/>
                    <a:pt x="0" y="7"/>
                    <a:pt x="2" y="4"/>
                  </a:cubicBezTo>
                  <a:close/>
                  <a:moveTo>
                    <a:pt x="11" y="22"/>
                  </a:moveTo>
                  <a:cubicBezTo>
                    <a:pt x="17" y="22"/>
                    <a:pt x="19" y="16"/>
                    <a:pt x="19" y="13"/>
                  </a:cubicBezTo>
                  <a:cubicBezTo>
                    <a:pt x="19" y="6"/>
                    <a:pt x="15" y="3"/>
                    <a:pt x="11" y="3"/>
                  </a:cubicBezTo>
                  <a:cubicBezTo>
                    <a:pt x="9" y="3"/>
                    <a:pt x="4" y="5"/>
                    <a:pt x="4" y="13"/>
                  </a:cubicBezTo>
                  <a:cubicBezTo>
                    <a:pt x="4" y="21"/>
                    <a:pt x="9" y="22"/>
                    <a:pt x="11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7" name="Freeform 20">
              <a:hlinkClick r:id="rId3"/>
            </p:cNvPr>
            <p:cNvSpPr>
              <a:spLocks/>
            </p:cNvSpPr>
            <p:nvPr/>
          </p:nvSpPr>
          <p:spPr bwMode="auto">
            <a:xfrm>
              <a:off x="8782116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4 w 34"/>
                <a:gd name="T5" fmla="*/ 4 h 25"/>
                <a:gd name="T6" fmla="*/ 4 w 34"/>
                <a:gd name="T7" fmla="*/ 4 h 25"/>
                <a:gd name="T8" fmla="*/ 11 w 34"/>
                <a:gd name="T9" fmla="*/ 0 h 25"/>
                <a:gd name="T10" fmla="*/ 18 w 34"/>
                <a:gd name="T11" fmla="*/ 4 h 25"/>
                <a:gd name="T12" fmla="*/ 26 w 34"/>
                <a:gd name="T13" fmla="*/ 0 h 25"/>
                <a:gd name="T14" fmla="*/ 34 w 34"/>
                <a:gd name="T15" fmla="*/ 8 h 25"/>
                <a:gd name="T16" fmla="*/ 34 w 34"/>
                <a:gd name="T17" fmla="*/ 25 h 25"/>
                <a:gd name="T18" fmla="*/ 29 w 34"/>
                <a:gd name="T19" fmla="*/ 25 h 25"/>
                <a:gd name="T20" fmla="*/ 29 w 34"/>
                <a:gd name="T21" fmla="*/ 9 h 25"/>
                <a:gd name="T22" fmla="*/ 25 w 34"/>
                <a:gd name="T23" fmla="*/ 3 h 25"/>
                <a:gd name="T24" fmla="*/ 20 w 34"/>
                <a:gd name="T25" fmla="*/ 6 h 25"/>
                <a:gd name="T26" fmla="*/ 19 w 34"/>
                <a:gd name="T27" fmla="*/ 11 h 25"/>
                <a:gd name="T28" fmla="*/ 19 w 34"/>
                <a:gd name="T29" fmla="*/ 25 h 25"/>
                <a:gd name="T30" fmla="*/ 15 w 34"/>
                <a:gd name="T31" fmla="*/ 25 h 25"/>
                <a:gd name="T32" fmla="*/ 15 w 34"/>
                <a:gd name="T33" fmla="*/ 9 h 25"/>
                <a:gd name="T34" fmla="*/ 10 w 34"/>
                <a:gd name="T35" fmla="*/ 3 h 25"/>
                <a:gd name="T36" fmla="*/ 5 w 34"/>
                <a:gd name="T37" fmla="*/ 6 h 25"/>
                <a:gd name="T38" fmla="*/ 4 w 34"/>
                <a:gd name="T39" fmla="*/ 12 h 25"/>
                <a:gd name="T40" fmla="*/ 4 w 34"/>
                <a:gd name="T41" fmla="*/ 25 h 25"/>
                <a:gd name="T42" fmla="*/ 0 w 34"/>
                <a:gd name="T43" fmla="*/ 25 h 25"/>
                <a:gd name="T44" fmla="*/ 0 w 34"/>
                <a:gd name="T4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2"/>
                    <a:pt x="8" y="0"/>
                    <a:pt x="11" y="0"/>
                  </a:cubicBezTo>
                  <a:cubicBezTo>
                    <a:pt x="15" y="0"/>
                    <a:pt x="17" y="1"/>
                    <a:pt x="18" y="4"/>
                  </a:cubicBezTo>
                  <a:cubicBezTo>
                    <a:pt x="19" y="3"/>
                    <a:pt x="21" y="0"/>
                    <a:pt x="26" y="0"/>
                  </a:cubicBezTo>
                  <a:cubicBezTo>
                    <a:pt x="34" y="0"/>
                    <a:pt x="34" y="6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7"/>
                    <a:pt x="29" y="3"/>
                    <a:pt x="25" y="3"/>
                  </a:cubicBezTo>
                  <a:cubicBezTo>
                    <a:pt x="23" y="3"/>
                    <a:pt x="21" y="4"/>
                    <a:pt x="20" y="6"/>
                  </a:cubicBezTo>
                  <a:cubicBezTo>
                    <a:pt x="19" y="7"/>
                    <a:pt x="19" y="9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4" y="3"/>
                    <a:pt x="10" y="3"/>
                  </a:cubicBezTo>
                  <a:cubicBezTo>
                    <a:pt x="8" y="3"/>
                    <a:pt x="6" y="5"/>
                    <a:pt x="5" y="6"/>
                  </a:cubicBezTo>
                  <a:cubicBezTo>
                    <a:pt x="4" y="8"/>
                    <a:pt x="4" y="10"/>
                    <a:pt x="4" y="1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</p:grpSp>
    </p:spTree>
    <p:extLst>
      <p:ext uri="{BB962C8B-B14F-4D97-AF65-F5344CB8AC3E}">
        <p14:creationId xmlns:p14="http://schemas.microsoft.com/office/powerpoint/2010/main" val="3562989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7_Title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33335" y="4779020"/>
            <a:ext cx="7376845" cy="1051577"/>
          </a:xfrm>
        </p:spPr>
        <p:txBody>
          <a:bodyPr anchor="t" anchorCtr="0"/>
          <a:lstStyle>
            <a:lvl1pPr marL="0" indent="0" algn="l" rtl="0" eaLnBrk="0" fontAlgn="base" hangingPunct="0">
              <a:lnSpc>
                <a:spcPts val="4267"/>
              </a:lnSpc>
              <a:spcBef>
                <a:spcPct val="0"/>
              </a:spcBef>
              <a:spcAft>
                <a:spcPct val="0"/>
              </a:spcAft>
              <a:defRPr lang="en-ZA" sz="3733" b="1" kern="100" cap="none" spc="0" baseline="0" dirty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Opening</a:t>
            </a:r>
            <a:br>
              <a:rPr lang="en-US" dirty="0" smtClean="0"/>
            </a:br>
            <a:r>
              <a:rPr lang="en-US" dirty="0" smtClean="0"/>
              <a:t>Slide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21924" y="6055162"/>
            <a:ext cx="4107427" cy="38803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33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subtitle here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28272" y="3594394"/>
            <a:ext cx="1839384" cy="728133"/>
            <a:chOff x="696204" y="2695795"/>
            <a:chExt cx="1379538" cy="546100"/>
          </a:xfrm>
        </p:grpSpPr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1451854" y="2695795"/>
              <a:ext cx="180975" cy="252413"/>
            </a:xfrm>
            <a:custGeom>
              <a:avLst/>
              <a:gdLst>
                <a:gd name="T0" fmla="*/ 297 w 297"/>
                <a:gd name="T1" fmla="*/ 0 h 415"/>
                <a:gd name="T2" fmla="*/ 147 w 297"/>
                <a:gd name="T3" fmla="*/ 415 h 415"/>
                <a:gd name="T4" fmla="*/ 0 w 297"/>
                <a:gd name="T5" fmla="*/ 0 h 415"/>
                <a:gd name="T6" fmla="*/ 297 w 297"/>
                <a:gd name="T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7" h="415">
                  <a:moveTo>
                    <a:pt x="297" y="0"/>
                  </a:moveTo>
                  <a:cubicBezTo>
                    <a:pt x="297" y="0"/>
                    <a:pt x="195" y="283"/>
                    <a:pt x="147" y="415"/>
                  </a:cubicBezTo>
                  <a:cubicBezTo>
                    <a:pt x="100" y="283"/>
                    <a:pt x="0" y="0"/>
                    <a:pt x="0" y="0"/>
                  </a:cubicBezTo>
                  <a:lnTo>
                    <a:pt x="29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96204" y="2803745"/>
              <a:ext cx="1379538" cy="438150"/>
              <a:chOff x="2581275" y="2817813"/>
              <a:chExt cx="1379538" cy="438150"/>
            </a:xfrm>
          </p:grpSpPr>
          <p:sp>
            <p:nvSpPr>
              <p:cNvPr id="37" name="Freeform 5"/>
              <p:cNvSpPr>
                <a:spLocks/>
              </p:cNvSpPr>
              <p:nvPr/>
            </p:nvSpPr>
            <p:spPr bwMode="auto">
              <a:xfrm>
                <a:off x="2967038" y="2820988"/>
                <a:ext cx="238125" cy="434975"/>
              </a:xfrm>
              <a:custGeom>
                <a:avLst/>
                <a:gdLst>
                  <a:gd name="T0" fmla="*/ 0 w 150"/>
                  <a:gd name="T1" fmla="*/ 0 h 274"/>
                  <a:gd name="T2" fmla="*/ 150 w 150"/>
                  <a:gd name="T3" fmla="*/ 0 h 274"/>
                  <a:gd name="T4" fmla="*/ 150 w 150"/>
                  <a:gd name="T5" fmla="*/ 49 h 274"/>
                  <a:gd name="T6" fmla="*/ 50 w 150"/>
                  <a:gd name="T7" fmla="*/ 49 h 274"/>
                  <a:gd name="T8" fmla="*/ 50 w 150"/>
                  <a:gd name="T9" fmla="*/ 102 h 274"/>
                  <a:gd name="T10" fmla="*/ 150 w 150"/>
                  <a:gd name="T11" fmla="*/ 102 h 274"/>
                  <a:gd name="T12" fmla="*/ 150 w 150"/>
                  <a:gd name="T13" fmla="*/ 151 h 274"/>
                  <a:gd name="T14" fmla="*/ 50 w 150"/>
                  <a:gd name="T15" fmla="*/ 151 h 274"/>
                  <a:gd name="T16" fmla="*/ 50 w 150"/>
                  <a:gd name="T17" fmla="*/ 225 h 274"/>
                  <a:gd name="T18" fmla="*/ 150 w 150"/>
                  <a:gd name="T19" fmla="*/ 225 h 274"/>
                  <a:gd name="T20" fmla="*/ 150 w 150"/>
                  <a:gd name="T21" fmla="*/ 274 h 274"/>
                  <a:gd name="T22" fmla="*/ 0 w 150"/>
                  <a:gd name="T23" fmla="*/ 274 h 274"/>
                  <a:gd name="T24" fmla="*/ 0 w 150"/>
                  <a:gd name="T2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0" h="274">
                    <a:moveTo>
                      <a:pt x="0" y="0"/>
                    </a:moveTo>
                    <a:lnTo>
                      <a:pt x="150" y="0"/>
                    </a:lnTo>
                    <a:lnTo>
                      <a:pt x="150" y="49"/>
                    </a:lnTo>
                    <a:lnTo>
                      <a:pt x="50" y="49"/>
                    </a:lnTo>
                    <a:lnTo>
                      <a:pt x="50" y="102"/>
                    </a:lnTo>
                    <a:lnTo>
                      <a:pt x="150" y="102"/>
                    </a:lnTo>
                    <a:lnTo>
                      <a:pt x="150" y="151"/>
                    </a:lnTo>
                    <a:lnTo>
                      <a:pt x="50" y="151"/>
                    </a:lnTo>
                    <a:lnTo>
                      <a:pt x="50" y="225"/>
                    </a:lnTo>
                    <a:lnTo>
                      <a:pt x="150" y="225"/>
                    </a:lnTo>
                    <a:lnTo>
                      <a:pt x="150" y="274"/>
                    </a:lnTo>
                    <a:lnTo>
                      <a:pt x="0" y="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>
                <a:off x="2581275" y="2820988"/>
                <a:ext cx="328613" cy="434975"/>
              </a:xfrm>
              <a:custGeom>
                <a:avLst/>
                <a:gdLst>
                  <a:gd name="T0" fmla="*/ 540 w 540"/>
                  <a:gd name="T1" fmla="*/ 591 h 717"/>
                  <a:gd name="T2" fmla="*/ 366 w 540"/>
                  <a:gd name="T3" fmla="*/ 591 h 717"/>
                  <a:gd name="T4" fmla="*/ 128 w 540"/>
                  <a:gd name="T5" fmla="*/ 354 h 717"/>
                  <a:gd name="T6" fmla="*/ 363 w 540"/>
                  <a:gd name="T7" fmla="*/ 126 h 717"/>
                  <a:gd name="T8" fmla="*/ 540 w 540"/>
                  <a:gd name="T9" fmla="*/ 126 h 717"/>
                  <a:gd name="T10" fmla="*/ 540 w 540"/>
                  <a:gd name="T11" fmla="*/ 0 h 717"/>
                  <a:gd name="T12" fmla="*/ 366 w 540"/>
                  <a:gd name="T13" fmla="*/ 0 h 717"/>
                  <a:gd name="T14" fmla="*/ 0 w 540"/>
                  <a:gd name="T15" fmla="*/ 354 h 717"/>
                  <a:gd name="T16" fmla="*/ 364 w 540"/>
                  <a:gd name="T17" fmla="*/ 717 h 717"/>
                  <a:gd name="T18" fmla="*/ 540 w 540"/>
                  <a:gd name="T19" fmla="*/ 717 h 717"/>
                  <a:gd name="T20" fmla="*/ 540 w 540"/>
                  <a:gd name="T21" fmla="*/ 591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0" h="717">
                    <a:moveTo>
                      <a:pt x="540" y="591"/>
                    </a:moveTo>
                    <a:cubicBezTo>
                      <a:pt x="366" y="591"/>
                      <a:pt x="366" y="591"/>
                      <a:pt x="366" y="591"/>
                    </a:cubicBezTo>
                    <a:cubicBezTo>
                      <a:pt x="230" y="591"/>
                      <a:pt x="128" y="496"/>
                      <a:pt x="128" y="354"/>
                    </a:cubicBezTo>
                    <a:cubicBezTo>
                      <a:pt x="128" y="219"/>
                      <a:pt x="234" y="126"/>
                      <a:pt x="363" y="126"/>
                    </a:cubicBezTo>
                    <a:cubicBezTo>
                      <a:pt x="540" y="126"/>
                      <a:pt x="540" y="126"/>
                      <a:pt x="540" y="126"/>
                    </a:cubicBezTo>
                    <a:cubicBezTo>
                      <a:pt x="540" y="0"/>
                      <a:pt x="540" y="0"/>
                      <a:pt x="540" y="0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168" y="0"/>
                      <a:pt x="0" y="136"/>
                      <a:pt x="0" y="354"/>
                    </a:cubicBezTo>
                    <a:cubicBezTo>
                      <a:pt x="0" y="566"/>
                      <a:pt x="148" y="717"/>
                      <a:pt x="364" y="717"/>
                    </a:cubicBezTo>
                    <a:cubicBezTo>
                      <a:pt x="540" y="717"/>
                      <a:pt x="540" y="717"/>
                      <a:pt x="540" y="717"/>
                    </a:cubicBezTo>
                    <a:lnTo>
                      <a:pt x="540" y="59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39" name="Freeform 7"/>
              <p:cNvSpPr>
                <a:spLocks/>
              </p:cNvSpPr>
              <p:nvPr/>
            </p:nvSpPr>
            <p:spPr bwMode="auto">
              <a:xfrm>
                <a:off x="3230563" y="2820988"/>
                <a:ext cx="392113" cy="434975"/>
              </a:xfrm>
              <a:custGeom>
                <a:avLst/>
                <a:gdLst>
                  <a:gd name="T0" fmla="*/ 0 w 247"/>
                  <a:gd name="T1" fmla="*/ 0 h 274"/>
                  <a:gd name="T2" fmla="*/ 98 w 247"/>
                  <a:gd name="T3" fmla="*/ 274 h 274"/>
                  <a:gd name="T4" fmla="*/ 148 w 247"/>
                  <a:gd name="T5" fmla="*/ 274 h 274"/>
                  <a:gd name="T6" fmla="*/ 247 w 247"/>
                  <a:gd name="T7" fmla="*/ 0 h 274"/>
                  <a:gd name="T8" fmla="*/ 194 w 247"/>
                  <a:gd name="T9" fmla="*/ 0 h 274"/>
                  <a:gd name="T10" fmla="*/ 123 w 247"/>
                  <a:gd name="T11" fmla="*/ 195 h 274"/>
                  <a:gd name="T12" fmla="*/ 54 w 247"/>
                  <a:gd name="T13" fmla="*/ 0 h 274"/>
                  <a:gd name="T14" fmla="*/ 0 w 247"/>
                  <a:gd name="T1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274">
                    <a:moveTo>
                      <a:pt x="0" y="0"/>
                    </a:moveTo>
                    <a:lnTo>
                      <a:pt x="98" y="274"/>
                    </a:lnTo>
                    <a:lnTo>
                      <a:pt x="148" y="274"/>
                    </a:lnTo>
                    <a:lnTo>
                      <a:pt x="247" y="0"/>
                    </a:lnTo>
                    <a:lnTo>
                      <a:pt x="194" y="0"/>
                    </a:lnTo>
                    <a:lnTo>
                      <a:pt x="123" y="195"/>
                    </a:lnTo>
                    <a:lnTo>
                      <a:pt x="5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40" name="Freeform 8"/>
              <p:cNvSpPr>
                <a:spLocks noEditPoints="1"/>
              </p:cNvSpPr>
              <p:nvPr/>
            </p:nvSpPr>
            <p:spPr bwMode="auto">
              <a:xfrm>
                <a:off x="3540125" y="2820988"/>
                <a:ext cx="420688" cy="434975"/>
              </a:xfrm>
              <a:custGeom>
                <a:avLst/>
                <a:gdLst>
                  <a:gd name="T0" fmla="*/ 211 w 265"/>
                  <a:gd name="T1" fmla="*/ 274 h 274"/>
                  <a:gd name="T2" fmla="*/ 265 w 265"/>
                  <a:gd name="T3" fmla="*/ 274 h 274"/>
                  <a:gd name="T4" fmla="*/ 159 w 265"/>
                  <a:gd name="T5" fmla="*/ 0 h 274"/>
                  <a:gd name="T6" fmla="*/ 106 w 265"/>
                  <a:gd name="T7" fmla="*/ 0 h 274"/>
                  <a:gd name="T8" fmla="*/ 0 w 265"/>
                  <a:gd name="T9" fmla="*/ 274 h 274"/>
                  <a:gd name="T10" fmla="*/ 55 w 265"/>
                  <a:gd name="T11" fmla="*/ 274 h 274"/>
                  <a:gd name="T12" fmla="*/ 76 w 265"/>
                  <a:gd name="T13" fmla="*/ 218 h 274"/>
                  <a:gd name="T14" fmla="*/ 189 w 265"/>
                  <a:gd name="T15" fmla="*/ 218 h 274"/>
                  <a:gd name="T16" fmla="*/ 211 w 265"/>
                  <a:gd name="T17" fmla="*/ 274 h 274"/>
                  <a:gd name="T18" fmla="*/ 96 w 265"/>
                  <a:gd name="T19" fmla="*/ 168 h 274"/>
                  <a:gd name="T20" fmla="*/ 133 w 265"/>
                  <a:gd name="T21" fmla="*/ 72 h 274"/>
                  <a:gd name="T22" fmla="*/ 170 w 265"/>
                  <a:gd name="T23" fmla="*/ 168 h 274"/>
                  <a:gd name="T24" fmla="*/ 96 w 265"/>
                  <a:gd name="T25" fmla="*/ 16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5" h="274">
                    <a:moveTo>
                      <a:pt x="211" y="274"/>
                    </a:moveTo>
                    <a:lnTo>
                      <a:pt x="265" y="274"/>
                    </a:lnTo>
                    <a:lnTo>
                      <a:pt x="159" y="0"/>
                    </a:lnTo>
                    <a:lnTo>
                      <a:pt x="106" y="0"/>
                    </a:lnTo>
                    <a:lnTo>
                      <a:pt x="0" y="274"/>
                    </a:lnTo>
                    <a:lnTo>
                      <a:pt x="55" y="274"/>
                    </a:lnTo>
                    <a:lnTo>
                      <a:pt x="76" y="218"/>
                    </a:lnTo>
                    <a:lnTo>
                      <a:pt x="189" y="218"/>
                    </a:lnTo>
                    <a:lnTo>
                      <a:pt x="211" y="274"/>
                    </a:lnTo>
                    <a:close/>
                    <a:moveTo>
                      <a:pt x="96" y="168"/>
                    </a:moveTo>
                    <a:lnTo>
                      <a:pt x="133" y="72"/>
                    </a:lnTo>
                    <a:lnTo>
                      <a:pt x="170" y="168"/>
                    </a:lnTo>
                    <a:lnTo>
                      <a:pt x="96" y="16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41" name="Freeform 26"/>
              <p:cNvSpPr>
                <a:spLocks noEditPoints="1"/>
              </p:cNvSpPr>
              <p:nvPr/>
            </p:nvSpPr>
            <p:spPr bwMode="auto">
              <a:xfrm>
                <a:off x="3863975" y="2817813"/>
                <a:ext cx="73025" cy="74613"/>
              </a:xfrm>
              <a:custGeom>
                <a:avLst/>
                <a:gdLst>
                  <a:gd name="T0" fmla="*/ 60 w 120"/>
                  <a:gd name="T1" fmla="*/ 122 h 122"/>
                  <a:gd name="T2" fmla="*/ 0 w 120"/>
                  <a:gd name="T3" fmla="*/ 61 h 122"/>
                  <a:gd name="T4" fmla="*/ 60 w 120"/>
                  <a:gd name="T5" fmla="*/ 0 h 122"/>
                  <a:gd name="T6" fmla="*/ 120 w 120"/>
                  <a:gd name="T7" fmla="*/ 61 h 122"/>
                  <a:gd name="T8" fmla="*/ 60 w 120"/>
                  <a:gd name="T9" fmla="*/ 122 h 122"/>
                  <a:gd name="T10" fmla="*/ 60 w 120"/>
                  <a:gd name="T11" fmla="*/ 10 h 122"/>
                  <a:gd name="T12" fmla="*/ 11 w 120"/>
                  <a:gd name="T13" fmla="*/ 61 h 122"/>
                  <a:gd name="T14" fmla="*/ 60 w 120"/>
                  <a:gd name="T15" fmla="*/ 112 h 122"/>
                  <a:gd name="T16" fmla="*/ 109 w 120"/>
                  <a:gd name="T17" fmla="*/ 61 h 122"/>
                  <a:gd name="T18" fmla="*/ 60 w 120"/>
                  <a:gd name="T19" fmla="*/ 10 h 122"/>
                  <a:gd name="T20" fmla="*/ 73 w 120"/>
                  <a:gd name="T21" fmla="*/ 95 h 122"/>
                  <a:gd name="T22" fmla="*/ 68 w 120"/>
                  <a:gd name="T23" fmla="*/ 84 h 122"/>
                  <a:gd name="T24" fmla="*/ 56 w 120"/>
                  <a:gd name="T25" fmla="*/ 67 h 122"/>
                  <a:gd name="T26" fmla="*/ 52 w 120"/>
                  <a:gd name="T27" fmla="*/ 65 h 122"/>
                  <a:gd name="T28" fmla="*/ 52 w 120"/>
                  <a:gd name="T29" fmla="*/ 95 h 122"/>
                  <a:gd name="T30" fmla="*/ 40 w 120"/>
                  <a:gd name="T31" fmla="*/ 95 h 122"/>
                  <a:gd name="T32" fmla="*/ 40 w 120"/>
                  <a:gd name="T33" fmla="*/ 27 h 122"/>
                  <a:gd name="T34" fmla="*/ 61 w 120"/>
                  <a:gd name="T35" fmla="*/ 27 h 122"/>
                  <a:gd name="T36" fmla="*/ 83 w 120"/>
                  <a:gd name="T37" fmla="*/ 46 h 122"/>
                  <a:gd name="T38" fmla="*/ 66 w 120"/>
                  <a:gd name="T39" fmla="*/ 65 h 122"/>
                  <a:gd name="T40" fmla="*/ 77 w 120"/>
                  <a:gd name="T41" fmla="*/ 78 h 122"/>
                  <a:gd name="T42" fmla="*/ 87 w 120"/>
                  <a:gd name="T43" fmla="*/ 95 h 122"/>
                  <a:gd name="T44" fmla="*/ 73 w 120"/>
                  <a:gd name="T45" fmla="*/ 95 h 122"/>
                  <a:gd name="T46" fmla="*/ 58 w 120"/>
                  <a:gd name="T47" fmla="*/ 36 h 122"/>
                  <a:gd name="T48" fmla="*/ 52 w 120"/>
                  <a:gd name="T49" fmla="*/ 36 h 122"/>
                  <a:gd name="T50" fmla="*/ 52 w 120"/>
                  <a:gd name="T51" fmla="*/ 57 h 122"/>
                  <a:gd name="T52" fmla="*/ 57 w 120"/>
                  <a:gd name="T53" fmla="*/ 57 h 122"/>
                  <a:gd name="T54" fmla="*/ 68 w 120"/>
                  <a:gd name="T55" fmla="*/ 54 h 122"/>
                  <a:gd name="T56" fmla="*/ 72 w 120"/>
                  <a:gd name="T57" fmla="*/ 46 h 122"/>
                  <a:gd name="T58" fmla="*/ 58 w 120"/>
                  <a:gd name="T59" fmla="*/ 3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0" h="122">
                    <a:moveTo>
                      <a:pt x="60" y="122"/>
                    </a:moveTo>
                    <a:cubicBezTo>
                      <a:pt x="27" y="122"/>
                      <a:pt x="0" y="95"/>
                      <a:pt x="0" y="61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93" y="0"/>
                      <a:pt x="120" y="27"/>
                      <a:pt x="120" y="61"/>
                    </a:cubicBezTo>
                    <a:cubicBezTo>
                      <a:pt x="120" y="95"/>
                      <a:pt x="93" y="122"/>
                      <a:pt x="60" y="122"/>
                    </a:cubicBezTo>
                    <a:close/>
                    <a:moveTo>
                      <a:pt x="60" y="10"/>
                    </a:moveTo>
                    <a:cubicBezTo>
                      <a:pt x="33" y="10"/>
                      <a:pt x="11" y="32"/>
                      <a:pt x="11" y="61"/>
                    </a:cubicBezTo>
                    <a:cubicBezTo>
                      <a:pt x="11" y="89"/>
                      <a:pt x="33" y="112"/>
                      <a:pt x="60" y="112"/>
                    </a:cubicBezTo>
                    <a:cubicBezTo>
                      <a:pt x="87" y="112"/>
                      <a:pt x="109" y="89"/>
                      <a:pt x="109" y="61"/>
                    </a:cubicBezTo>
                    <a:cubicBezTo>
                      <a:pt x="109" y="32"/>
                      <a:pt x="87" y="10"/>
                      <a:pt x="60" y="10"/>
                    </a:cubicBezTo>
                    <a:close/>
                    <a:moveTo>
                      <a:pt x="73" y="95"/>
                    </a:moveTo>
                    <a:cubicBezTo>
                      <a:pt x="68" y="84"/>
                      <a:pt x="68" y="84"/>
                      <a:pt x="68" y="84"/>
                    </a:cubicBezTo>
                    <a:cubicBezTo>
                      <a:pt x="63" y="76"/>
                      <a:pt x="60" y="71"/>
                      <a:pt x="56" y="67"/>
                    </a:cubicBezTo>
                    <a:cubicBezTo>
                      <a:pt x="55" y="66"/>
                      <a:pt x="54" y="65"/>
                      <a:pt x="52" y="6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61" y="27"/>
                      <a:pt x="61" y="27"/>
                      <a:pt x="61" y="27"/>
                    </a:cubicBezTo>
                    <a:cubicBezTo>
                      <a:pt x="76" y="27"/>
                      <a:pt x="83" y="35"/>
                      <a:pt x="83" y="46"/>
                    </a:cubicBezTo>
                    <a:cubicBezTo>
                      <a:pt x="83" y="57"/>
                      <a:pt x="77" y="65"/>
                      <a:pt x="66" y="65"/>
                    </a:cubicBezTo>
                    <a:cubicBezTo>
                      <a:pt x="69" y="66"/>
                      <a:pt x="73" y="73"/>
                      <a:pt x="77" y="78"/>
                    </a:cubicBezTo>
                    <a:cubicBezTo>
                      <a:pt x="87" y="95"/>
                      <a:pt x="87" y="95"/>
                      <a:pt x="87" y="95"/>
                    </a:cubicBezTo>
                    <a:lnTo>
                      <a:pt x="73" y="95"/>
                    </a:lnTo>
                    <a:close/>
                    <a:moveTo>
                      <a:pt x="58" y="36"/>
                    </a:move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63" y="57"/>
                      <a:pt x="66" y="57"/>
                      <a:pt x="68" y="54"/>
                    </a:cubicBezTo>
                    <a:cubicBezTo>
                      <a:pt x="70" y="52"/>
                      <a:pt x="72" y="50"/>
                      <a:pt x="72" y="46"/>
                    </a:cubicBezTo>
                    <a:cubicBezTo>
                      <a:pt x="72" y="39"/>
                      <a:pt x="68" y="36"/>
                      <a:pt x="58" y="36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9017631" y="6166663"/>
            <a:ext cx="2044701" cy="237067"/>
            <a:chOff x="7377178" y="4624997"/>
            <a:chExt cx="1533526" cy="177800"/>
          </a:xfrm>
        </p:grpSpPr>
        <p:sp>
          <p:nvSpPr>
            <p:cNvPr id="61" name="AutoShape 3">
              <a:hlinkClick r:id="rId3"/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377178" y="4629759"/>
              <a:ext cx="15303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2" name="Freeform 5">
              <a:hlinkClick r:id="rId3"/>
            </p:cNvPr>
            <p:cNvSpPr>
              <a:spLocks/>
            </p:cNvSpPr>
            <p:nvPr/>
          </p:nvSpPr>
          <p:spPr bwMode="auto">
            <a:xfrm>
              <a:off x="7377178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9 w 34"/>
                <a:gd name="T7" fmla="*/ 16 h 25"/>
                <a:gd name="T8" fmla="*/ 10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4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6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8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4" y="16"/>
                    <a:pt x="24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5" y="19"/>
                    <a:pt x="25" y="18"/>
                    <a:pt x="25" y="17"/>
                  </a:cubicBezTo>
                  <a:cubicBezTo>
                    <a:pt x="25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3" name="Freeform 6">
              <a:hlinkClick r:id="rId3"/>
            </p:cNvPr>
            <p:cNvSpPr>
              <a:spLocks/>
            </p:cNvSpPr>
            <p:nvPr/>
          </p:nvSpPr>
          <p:spPr bwMode="auto">
            <a:xfrm>
              <a:off x="7508941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8 w 34"/>
                <a:gd name="T7" fmla="*/ 16 h 25"/>
                <a:gd name="T8" fmla="*/ 9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3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5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7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9"/>
                    <a:pt x="9" y="20"/>
                  </a:cubicBezTo>
                  <a:cubicBezTo>
                    <a:pt x="10" y="20"/>
                    <a:pt x="10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6"/>
                    <a:pt x="23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8"/>
                    <a:pt x="25" y="17"/>
                  </a:cubicBezTo>
                  <a:cubicBezTo>
                    <a:pt x="25" y="16"/>
                    <a:pt x="25" y="15"/>
                    <a:pt x="25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7" y="25"/>
                    <a:pt x="7" y="25"/>
                    <a:pt x="7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4" name="Freeform 7">
              <a:hlinkClick r:id="rId3"/>
            </p:cNvPr>
            <p:cNvSpPr>
              <a:spLocks/>
            </p:cNvSpPr>
            <p:nvPr/>
          </p:nvSpPr>
          <p:spPr bwMode="auto">
            <a:xfrm>
              <a:off x="7637528" y="4661509"/>
              <a:ext cx="133350" cy="100013"/>
            </a:xfrm>
            <a:custGeom>
              <a:avLst/>
              <a:gdLst>
                <a:gd name="T0" fmla="*/ 0 w 35"/>
                <a:gd name="T1" fmla="*/ 0 h 25"/>
                <a:gd name="T2" fmla="*/ 5 w 35"/>
                <a:gd name="T3" fmla="*/ 0 h 25"/>
                <a:gd name="T4" fmla="*/ 9 w 35"/>
                <a:gd name="T5" fmla="*/ 15 h 25"/>
                <a:gd name="T6" fmla="*/ 9 w 35"/>
                <a:gd name="T7" fmla="*/ 16 h 25"/>
                <a:gd name="T8" fmla="*/ 10 w 35"/>
                <a:gd name="T9" fmla="*/ 20 h 25"/>
                <a:gd name="T10" fmla="*/ 11 w 35"/>
                <a:gd name="T11" fmla="*/ 16 h 25"/>
                <a:gd name="T12" fmla="*/ 11 w 35"/>
                <a:gd name="T13" fmla="*/ 15 h 25"/>
                <a:gd name="T14" fmla="*/ 15 w 35"/>
                <a:gd name="T15" fmla="*/ 0 h 25"/>
                <a:gd name="T16" fmla="*/ 20 w 35"/>
                <a:gd name="T17" fmla="*/ 0 h 25"/>
                <a:gd name="T18" fmla="*/ 23 w 35"/>
                <a:gd name="T19" fmla="*/ 15 h 25"/>
                <a:gd name="T20" fmla="*/ 24 w 35"/>
                <a:gd name="T21" fmla="*/ 16 h 25"/>
                <a:gd name="T22" fmla="*/ 25 w 35"/>
                <a:gd name="T23" fmla="*/ 19 h 25"/>
                <a:gd name="T24" fmla="*/ 25 w 35"/>
                <a:gd name="T25" fmla="*/ 19 h 25"/>
                <a:gd name="T26" fmla="*/ 26 w 35"/>
                <a:gd name="T27" fmla="*/ 17 h 25"/>
                <a:gd name="T28" fmla="*/ 26 w 35"/>
                <a:gd name="T29" fmla="*/ 15 h 25"/>
                <a:gd name="T30" fmla="*/ 30 w 35"/>
                <a:gd name="T31" fmla="*/ 0 h 25"/>
                <a:gd name="T32" fmla="*/ 35 w 35"/>
                <a:gd name="T33" fmla="*/ 0 h 25"/>
                <a:gd name="T34" fmla="*/ 27 w 35"/>
                <a:gd name="T35" fmla="*/ 25 h 25"/>
                <a:gd name="T36" fmla="*/ 22 w 35"/>
                <a:gd name="T37" fmla="*/ 25 h 25"/>
                <a:gd name="T38" fmla="*/ 18 w 35"/>
                <a:gd name="T39" fmla="*/ 10 h 25"/>
                <a:gd name="T40" fmla="*/ 18 w 35"/>
                <a:gd name="T41" fmla="*/ 7 h 25"/>
                <a:gd name="T42" fmla="*/ 17 w 35"/>
                <a:gd name="T43" fmla="*/ 6 h 25"/>
                <a:gd name="T44" fmla="*/ 17 w 35"/>
                <a:gd name="T45" fmla="*/ 6 h 25"/>
                <a:gd name="T46" fmla="*/ 12 w 35"/>
                <a:gd name="T47" fmla="*/ 25 h 25"/>
                <a:gd name="T48" fmla="*/ 8 w 35"/>
                <a:gd name="T49" fmla="*/ 25 h 25"/>
                <a:gd name="T50" fmla="*/ 0 w 35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10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4" y="15"/>
                    <a:pt x="24" y="16"/>
                    <a:pt x="24" y="16"/>
                  </a:cubicBezTo>
                  <a:cubicBezTo>
                    <a:pt x="24" y="18"/>
                    <a:pt x="24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8"/>
                    <a:pt x="26" y="17"/>
                  </a:cubicBezTo>
                  <a:cubicBezTo>
                    <a:pt x="26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7"/>
                    <a:pt x="18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5" name="Rectangle 8"/>
            <p:cNvSpPr>
              <a:spLocks noChangeArrowheads="1"/>
            </p:cNvSpPr>
            <p:nvPr/>
          </p:nvSpPr>
          <p:spPr bwMode="auto">
            <a:xfrm>
              <a:off x="7774053" y="4742472"/>
              <a:ext cx="19050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6" name="Freeform 9">
              <a:hlinkClick r:id="rId3"/>
            </p:cNvPr>
            <p:cNvSpPr>
              <a:spLocks/>
            </p:cNvSpPr>
            <p:nvPr/>
          </p:nvSpPr>
          <p:spPr bwMode="auto">
            <a:xfrm>
              <a:off x="7815328" y="4661509"/>
              <a:ext cx="84138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2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8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4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8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2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8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7" name="Freeform 10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7905816" y="4661509"/>
              <a:ext cx="87313" cy="104775"/>
            </a:xfrm>
            <a:custGeom>
              <a:avLst/>
              <a:gdLst>
                <a:gd name="T0" fmla="*/ 23 w 23"/>
                <a:gd name="T1" fmla="*/ 18 h 26"/>
                <a:gd name="T2" fmla="*/ 12 w 23"/>
                <a:gd name="T3" fmla="*/ 26 h 26"/>
                <a:gd name="T4" fmla="*/ 0 w 23"/>
                <a:gd name="T5" fmla="*/ 13 h 26"/>
                <a:gd name="T6" fmla="*/ 12 w 23"/>
                <a:gd name="T7" fmla="*/ 0 h 26"/>
                <a:gd name="T8" fmla="*/ 23 w 23"/>
                <a:gd name="T9" fmla="*/ 14 h 26"/>
                <a:gd name="T10" fmla="*/ 4 w 23"/>
                <a:gd name="T11" fmla="*/ 14 h 26"/>
                <a:gd name="T12" fmla="*/ 12 w 23"/>
                <a:gd name="T13" fmla="*/ 22 h 26"/>
                <a:gd name="T14" fmla="*/ 19 w 23"/>
                <a:gd name="T15" fmla="*/ 17 h 26"/>
                <a:gd name="T16" fmla="*/ 23 w 23"/>
                <a:gd name="T17" fmla="*/ 18 h 26"/>
                <a:gd name="T18" fmla="*/ 19 w 23"/>
                <a:gd name="T19" fmla="*/ 10 h 26"/>
                <a:gd name="T20" fmla="*/ 18 w 23"/>
                <a:gd name="T21" fmla="*/ 7 h 26"/>
                <a:gd name="T22" fmla="*/ 12 w 23"/>
                <a:gd name="T23" fmla="*/ 3 h 26"/>
                <a:gd name="T24" fmla="*/ 5 w 23"/>
                <a:gd name="T25" fmla="*/ 10 h 26"/>
                <a:gd name="T26" fmla="*/ 19 w 23"/>
                <a:gd name="T2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23" y="18"/>
                  </a:moveTo>
                  <a:cubicBezTo>
                    <a:pt x="22" y="22"/>
                    <a:pt x="18" y="26"/>
                    <a:pt x="12" y="26"/>
                  </a:cubicBezTo>
                  <a:cubicBezTo>
                    <a:pt x="4" y="26"/>
                    <a:pt x="0" y="21"/>
                    <a:pt x="0" y="13"/>
                  </a:cubicBezTo>
                  <a:cubicBezTo>
                    <a:pt x="0" y="5"/>
                    <a:pt x="4" y="0"/>
                    <a:pt x="12" y="0"/>
                  </a:cubicBezTo>
                  <a:cubicBezTo>
                    <a:pt x="14" y="0"/>
                    <a:pt x="23" y="0"/>
                    <a:pt x="2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20"/>
                    <a:pt x="8" y="22"/>
                    <a:pt x="12" y="22"/>
                  </a:cubicBezTo>
                  <a:cubicBezTo>
                    <a:pt x="17" y="22"/>
                    <a:pt x="18" y="19"/>
                    <a:pt x="19" y="17"/>
                  </a:cubicBezTo>
                  <a:lnTo>
                    <a:pt x="23" y="18"/>
                  </a:lnTo>
                  <a:close/>
                  <a:moveTo>
                    <a:pt x="19" y="10"/>
                  </a:moveTo>
                  <a:cubicBezTo>
                    <a:pt x="19" y="9"/>
                    <a:pt x="19" y="8"/>
                    <a:pt x="18" y="7"/>
                  </a:cubicBezTo>
                  <a:cubicBezTo>
                    <a:pt x="17" y="5"/>
                    <a:pt x="15" y="3"/>
                    <a:pt x="12" y="3"/>
                  </a:cubicBezTo>
                  <a:cubicBezTo>
                    <a:pt x="7" y="3"/>
                    <a:pt x="5" y="7"/>
                    <a:pt x="5" y="1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8" name="Freeform 11">
              <a:hlinkClick r:id="rId3"/>
            </p:cNvPr>
            <p:cNvSpPr>
              <a:spLocks/>
            </p:cNvSpPr>
            <p:nvPr/>
          </p:nvSpPr>
          <p:spPr bwMode="auto">
            <a:xfrm>
              <a:off x="7996303" y="4661509"/>
              <a:ext cx="87313" cy="100013"/>
            </a:xfrm>
            <a:custGeom>
              <a:avLst/>
              <a:gdLst>
                <a:gd name="T0" fmla="*/ 0 w 23"/>
                <a:gd name="T1" fmla="*/ 0 h 25"/>
                <a:gd name="T2" fmla="*/ 5 w 23"/>
                <a:gd name="T3" fmla="*/ 0 h 25"/>
                <a:gd name="T4" fmla="*/ 10 w 23"/>
                <a:gd name="T5" fmla="*/ 15 h 25"/>
                <a:gd name="T6" fmla="*/ 11 w 23"/>
                <a:gd name="T7" fmla="*/ 20 h 25"/>
                <a:gd name="T8" fmla="*/ 12 w 23"/>
                <a:gd name="T9" fmla="*/ 20 h 25"/>
                <a:gd name="T10" fmla="*/ 13 w 23"/>
                <a:gd name="T11" fmla="*/ 15 h 25"/>
                <a:gd name="T12" fmla="*/ 19 w 23"/>
                <a:gd name="T13" fmla="*/ 0 h 25"/>
                <a:gd name="T14" fmla="*/ 23 w 23"/>
                <a:gd name="T15" fmla="*/ 0 h 25"/>
                <a:gd name="T16" fmla="*/ 13 w 23"/>
                <a:gd name="T17" fmla="*/ 25 h 25"/>
                <a:gd name="T18" fmla="*/ 10 w 23"/>
                <a:gd name="T19" fmla="*/ 25 h 25"/>
                <a:gd name="T20" fmla="*/ 0 w 23"/>
                <a:gd name="T2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8"/>
                    <a:pt x="13" y="17"/>
                    <a:pt x="13" y="1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25"/>
                    <a:pt x="10" y="25"/>
                    <a:pt x="1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9" name="Freeform 12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088378" y="4661509"/>
              <a:ext cx="85725" cy="104775"/>
            </a:xfrm>
            <a:custGeom>
              <a:avLst/>
              <a:gdLst>
                <a:gd name="T0" fmla="*/ 1 w 23"/>
                <a:gd name="T1" fmla="*/ 7 h 26"/>
                <a:gd name="T2" fmla="*/ 12 w 23"/>
                <a:gd name="T3" fmla="*/ 0 h 26"/>
                <a:gd name="T4" fmla="*/ 22 w 23"/>
                <a:gd name="T5" fmla="*/ 9 h 26"/>
                <a:gd name="T6" fmla="*/ 22 w 23"/>
                <a:gd name="T7" fmla="*/ 15 h 26"/>
                <a:gd name="T8" fmla="*/ 23 w 23"/>
                <a:gd name="T9" fmla="*/ 25 h 26"/>
                <a:gd name="T10" fmla="*/ 19 w 23"/>
                <a:gd name="T11" fmla="*/ 25 h 26"/>
                <a:gd name="T12" fmla="*/ 18 w 23"/>
                <a:gd name="T13" fmla="*/ 22 h 26"/>
                <a:gd name="T14" fmla="*/ 9 w 23"/>
                <a:gd name="T15" fmla="*/ 26 h 26"/>
                <a:gd name="T16" fmla="*/ 0 w 23"/>
                <a:gd name="T17" fmla="*/ 19 h 26"/>
                <a:gd name="T18" fmla="*/ 10 w 23"/>
                <a:gd name="T19" fmla="*/ 11 h 26"/>
                <a:gd name="T20" fmla="*/ 17 w 23"/>
                <a:gd name="T21" fmla="*/ 9 h 26"/>
                <a:gd name="T22" fmla="*/ 11 w 23"/>
                <a:gd name="T23" fmla="*/ 3 h 26"/>
                <a:gd name="T24" fmla="*/ 5 w 23"/>
                <a:gd name="T25" fmla="*/ 8 h 26"/>
                <a:gd name="T26" fmla="*/ 1 w 23"/>
                <a:gd name="T27" fmla="*/ 7 h 26"/>
                <a:gd name="T28" fmla="*/ 17 w 23"/>
                <a:gd name="T29" fmla="*/ 13 h 26"/>
                <a:gd name="T30" fmla="*/ 11 w 23"/>
                <a:gd name="T31" fmla="*/ 14 h 26"/>
                <a:gd name="T32" fmla="*/ 5 w 23"/>
                <a:gd name="T33" fmla="*/ 18 h 26"/>
                <a:gd name="T34" fmla="*/ 10 w 23"/>
                <a:gd name="T35" fmla="*/ 22 h 26"/>
                <a:gd name="T36" fmla="*/ 16 w 23"/>
                <a:gd name="T37" fmla="*/ 20 h 26"/>
                <a:gd name="T38" fmla="*/ 17 w 23"/>
                <a:gd name="T39" fmla="*/ 14 h 26"/>
                <a:gd name="T40" fmla="*/ 17 w 23"/>
                <a:gd name="T4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6">
                  <a:moveTo>
                    <a:pt x="1" y="7"/>
                  </a:moveTo>
                  <a:cubicBezTo>
                    <a:pt x="1" y="5"/>
                    <a:pt x="2" y="0"/>
                    <a:pt x="12" y="0"/>
                  </a:cubicBezTo>
                  <a:cubicBezTo>
                    <a:pt x="22" y="0"/>
                    <a:pt x="22" y="5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1"/>
                    <a:pt x="22" y="23"/>
                    <a:pt x="23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8" y="24"/>
                    <a:pt x="18" y="23"/>
                    <a:pt x="18" y="22"/>
                  </a:cubicBezTo>
                  <a:cubicBezTo>
                    <a:pt x="14" y="25"/>
                    <a:pt x="11" y="26"/>
                    <a:pt x="9" y="26"/>
                  </a:cubicBezTo>
                  <a:cubicBezTo>
                    <a:pt x="3" y="26"/>
                    <a:pt x="0" y="23"/>
                    <a:pt x="0" y="19"/>
                  </a:cubicBezTo>
                  <a:cubicBezTo>
                    <a:pt x="0" y="12"/>
                    <a:pt x="7" y="11"/>
                    <a:pt x="10" y="11"/>
                  </a:cubicBezTo>
                  <a:cubicBezTo>
                    <a:pt x="11" y="11"/>
                    <a:pt x="15" y="10"/>
                    <a:pt x="17" y="9"/>
                  </a:cubicBezTo>
                  <a:cubicBezTo>
                    <a:pt x="18" y="7"/>
                    <a:pt x="18" y="3"/>
                    <a:pt x="11" y="3"/>
                  </a:cubicBezTo>
                  <a:cubicBezTo>
                    <a:pt x="6" y="3"/>
                    <a:pt x="5" y="6"/>
                    <a:pt x="5" y="8"/>
                  </a:cubicBezTo>
                  <a:lnTo>
                    <a:pt x="1" y="7"/>
                  </a:lnTo>
                  <a:close/>
                  <a:moveTo>
                    <a:pt x="17" y="13"/>
                  </a:moveTo>
                  <a:cubicBezTo>
                    <a:pt x="16" y="13"/>
                    <a:pt x="13" y="14"/>
                    <a:pt x="11" y="14"/>
                  </a:cubicBezTo>
                  <a:cubicBezTo>
                    <a:pt x="8" y="15"/>
                    <a:pt x="5" y="15"/>
                    <a:pt x="5" y="18"/>
                  </a:cubicBezTo>
                  <a:cubicBezTo>
                    <a:pt x="5" y="20"/>
                    <a:pt x="6" y="22"/>
                    <a:pt x="10" y="22"/>
                  </a:cubicBezTo>
                  <a:cubicBezTo>
                    <a:pt x="11" y="22"/>
                    <a:pt x="14" y="22"/>
                    <a:pt x="16" y="20"/>
                  </a:cubicBezTo>
                  <a:cubicBezTo>
                    <a:pt x="17" y="18"/>
                    <a:pt x="17" y="16"/>
                    <a:pt x="17" y="14"/>
                  </a:cubicBezTo>
                  <a:lnTo>
                    <a:pt x="17" y="1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0" name="Rectangle 13"/>
            <p:cNvSpPr>
              <a:spLocks noChangeArrowheads="1"/>
            </p:cNvSpPr>
            <p:nvPr/>
          </p:nvSpPr>
          <p:spPr bwMode="auto">
            <a:xfrm>
              <a:off x="8189978" y="4705959"/>
              <a:ext cx="44450" cy="1587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1" name="Freeform 14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250303" y="4624997"/>
              <a:ext cx="79375" cy="141288"/>
            </a:xfrm>
            <a:custGeom>
              <a:avLst/>
              <a:gdLst>
                <a:gd name="T0" fmla="*/ 17 w 21"/>
                <a:gd name="T1" fmla="*/ 31 h 35"/>
                <a:gd name="T2" fmla="*/ 17 w 21"/>
                <a:gd name="T3" fmla="*/ 31 h 35"/>
                <a:gd name="T4" fmla="*/ 10 w 21"/>
                <a:gd name="T5" fmla="*/ 35 h 35"/>
                <a:gd name="T6" fmla="*/ 0 w 21"/>
                <a:gd name="T7" fmla="*/ 22 h 35"/>
                <a:gd name="T8" fmla="*/ 10 w 21"/>
                <a:gd name="T9" fmla="*/ 9 h 35"/>
                <a:gd name="T10" fmla="*/ 17 w 21"/>
                <a:gd name="T11" fmla="*/ 12 h 35"/>
                <a:gd name="T12" fmla="*/ 17 w 21"/>
                <a:gd name="T13" fmla="*/ 12 h 35"/>
                <a:gd name="T14" fmla="*/ 17 w 21"/>
                <a:gd name="T15" fmla="*/ 0 h 35"/>
                <a:gd name="T16" fmla="*/ 21 w 21"/>
                <a:gd name="T17" fmla="*/ 0 h 35"/>
                <a:gd name="T18" fmla="*/ 21 w 21"/>
                <a:gd name="T19" fmla="*/ 34 h 35"/>
                <a:gd name="T20" fmla="*/ 17 w 21"/>
                <a:gd name="T21" fmla="*/ 34 h 35"/>
                <a:gd name="T22" fmla="*/ 17 w 21"/>
                <a:gd name="T23" fmla="*/ 31 h 35"/>
                <a:gd name="T24" fmla="*/ 11 w 21"/>
                <a:gd name="T25" fmla="*/ 31 h 35"/>
                <a:gd name="T26" fmla="*/ 17 w 21"/>
                <a:gd name="T27" fmla="*/ 22 h 35"/>
                <a:gd name="T28" fmla="*/ 11 w 21"/>
                <a:gd name="T29" fmla="*/ 12 h 35"/>
                <a:gd name="T30" fmla="*/ 4 w 21"/>
                <a:gd name="T31" fmla="*/ 22 h 35"/>
                <a:gd name="T32" fmla="*/ 11 w 21"/>
                <a:gd name="T33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35">
                  <a:moveTo>
                    <a:pt x="17" y="31"/>
                  </a:moveTo>
                  <a:cubicBezTo>
                    <a:pt x="17" y="31"/>
                    <a:pt x="17" y="31"/>
                    <a:pt x="17" y="31"/>
                  </a:cubicBezTo>
                  <a:cubicBezTo>
                    <a:pt x="15" y="35"/>
                    <a:pt x="11" y="35"/>
                    <a:pt x="10" y="35"/>
                  </a:cubicBezTo>
                  <a:cubicBezTo>
                    <a:pt x="4" y="35"/>
                    <a:pt x="0" y="30"/>
                    <a:pt x="0" y="22"/>
                  </a:cubicBezTo>
                  <a:cubicBezTo>
                    <a:pt x="0" y="14"/>
                    <a:pt x="4" y="9"/>
                    <a:pt x="10" y="9"/>
                  </a:cubicBezTo>
                  <a:cubicBezTo>
                    <a:pt x="13" y="9"/>
                    <a:pt x="16" y="10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17" y="34"/>
                    <a:pt x="17" y="34"/>
                    <a:pt x="17" y="34"/>
                  </a:cubicBezTo>
                  <a:lnTo>
                    <a:pt x="17" y="31"/>
                  </a:lnTo>
                  <a:close/>
                  <a:moveTo>
                    <a:pt x="11" y="31"/>
                  </a:moveTo>
                  <a:cubicBezTo>
                    <a:pt x="12" y="31"/>
                    <a:pt x="17" y="31"/>
                    <a:pt x="17" y="22"/>
                  </a:cubicBezTo>
                  <a:cubicBezTo>
                    <a:pt x="17" y="17"/>
                    <a:pt x="16" y="12"/>
                    <a:pt x="11" y="12"/>
                  </a:cubicBezTo>
                  <a:cubicBezTo>
                    <a:pt x="4" y="12"/>
                    <a:pt x="4" y="20"/>
                    <a:pt x="4" y="22"/>
                  </a:cubicBezTo>
                  <a:cubicBezTo>
                    <a:pt x="4" y="30"/>
                    <a:pt x="8" y="31"/>
                    <a:pt x="11" y="3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2" name="Freeform 15">
              <a:hlinkClick r:id="rId3"/>
            </p:cNvPr>
            <p:cNvSpPr>
              <a:spLocks/>
            </p:cNvSpPr>
            <p:nvPr/>
          </p:nvSpPr>
          <p:spPr bwMode="auto">
            <a:xfrm>
              <a:off x="8348728" y="4661509"/>
              <a:ext cx="79375" cy="104775"/>
            </a:xfrm>
            <a:custGeom>
              <a:avLst/>
              <a:gdLst>
                <a:gd name="T0" fmla="*/ 4 w 21"/>
                <a:gd name="T1" fmla="*/ 17 h 26"/>
                <a:gd name="T2" fmla="*/ 11 w 21"/>
                <a:gd name="T3" fmla="*/ 22 h 26"/>
                <a:gd name="T4" fmla="*/ 16 w 21"/>
                <a:gd name="T5" fmla="*/ 18 h 26"/>
                <a:gd name="T6" fmla="*/ 12 w 21"/>
                <a:gd name="T7" fmla="*/ 15 h 26"/>
                <a:gd name="T8" fmla="*/ 9 w 21"/>
                <a:gd name="T9" fmla="*/ 14 h 26"/>
                <a:gd name="T10" fmla="*/ 1 w 21"/>
                <a:gd name="T11" fmla="*/ 7 h 26"/>
                <a:gd name="T12" fmla="*/ 10 w 21"/>
                <a:gd name="T13" fmla="*/ 0 h 26"/>
                <a:gd name="T14" fmla="*/ 20 w 21"/>
                <a:gd name="T15" fmla="*/ 7 h 26"/>
                <a:gd name="T16" fmla="*/ 16 w 21"/>
                <a:gd name="T17" fmla="*/ 7 h 26"/>
                <a:gd name="T18" fmla="*/ 10 w 21"/>
                <a:gd name="T19" fmla="*/ 3 h 26"/>
                <a:gd name="T20" fmla="*/ 5 w 21"/>
                <a:gd name="T21" fmla="*/ 6 h 26"/>
                <a:gd name="T22" fmla="*/ 11 w 21"/>
                <a:gd name="T23" fmla="*/ 10 h 26"/>
                <a:gd name="T24" fmla="*/ 21 w 21"/>
                <a:gd name="T25" fmla="*/ 18 h 26"/>
                <a:gd name="T26" fmla="*/ 11 w 21"/>
                <a:gd name="T27" fmla="*/ 26 h 26"/>
                <a:gd name="T28" fmla="*/ 0 w 21"/>
                <a:gd name="T29" fmla="*/ 18 h 26"/>
                <a:gd name="T30" fmla="*/ 4 w 21"/>
                <a:gd name="T31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26">
                  <a:moveTo>
                    <a:pt x="4" y="17"/>
                  </a:moveTo>
                  <a:cubicBezTo>
                    <a:pt x="5" y="20"/>
                    <a:pt x="7" y="22"/>
                    <a:pt x="11" y="22"/>
                  </a:cubicBezTo>
                  <a:cubicBezTo>
                    <a:pt x="15" y="22"/>
                    <a:pt x="16" y="20"/>
                    <a:pt x="16" y="18"/>
                  </a:cubicBezTo>
                  <a:cubicBezTo>
                    <a:pt x="16" y="16"/>
                    <a:pt x="15" y="16"/>
                    <a:pt x="12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6" y="13"/>
                    <a:pt x="1" y="12"/>
                    <a:pt x="1" y="7"/>
                  </a:cubicBezTo>
                  <a:cubicBezTo>
                    <a:pt x="1" y="3"/>
                    <a:pt x="4" y="0"/>
                    <a:pt x="10" y="0"/>
                  </a:cubicBezTo>
                  <a:cubicBezTo>
                    <a:pt x="19" y="0"/>
                    <a:pt x="20" y="5"/>
                    <a:pt x="20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3"/>
                    <a:pt x="12" y="3"/>
                    <a:pt x="10" y="3"/>
                  </a:cubicBezTo>
                  <a:cubicBezTo>
                    <a:pt x="9" y="3"/>
                    <a:pt x="5" y="4"/>
                    <a:pt x="5" y="6"/>
                  </a:cubicBezTo>
                  <a:cubicBezTo>
                    <a:pt x="5" y="8"/>
                    <a:pt x="7" y="9"/>
                    <a:pt x="11" y="10"/>
                  </a:cubicBezTo>
                  <a:cubicBezTo>
                    <a:pt x="17" y="12"/>
                    <a:pt x="21" y="13"/>
                    <a:pt x="21" y="18"/>
                  </a:cubicBezTo>
                  <a:cubicBezTo>
                    <a:pt x="21" y="22"/>
                    <a:pt x="17" y="26"/>
                    <a:pt x="11" y="26"/>
                  </a:cubicBezTo>
                  <a:cubicBezTo>
                    <a:pt x="2" y="26"/>
                    <a:pt x="1" y="20"/>
                    <a:pt x="0" y="18"/>
                  </a:cubicBezTo>
                  <a:lnTo>
                    <a:pt x="4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3" name="Freeform 16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447153" y="4661509"/>
              <a:ext cx="82550" cy="141288"/>
            </a:xfrm>
            <a:custGeom>
              <a:avLst/>
              <a:gdLst>
                <a:gd name="T0" fmla="*/ 0 w 22"/>
                <a:gd name="T1" fmla="*/ 0 h 35"/>
                <a:gd name="T2" fmla="*/ 4 w 22"/>
                <a:gd name="T3" fmla="*/ 0 h 35"/>
                <a:gd name="T4" fmla="*/ 4 w 22"/>
                <a:gd name="T5" fmla="*/ 3 h 35"/>
                <a:gd name="T6" fmla="*/ 4 w 22"/>
                <a:gd name="T7" fmla="*/ 3 h 35"/>
                <a:gd name="T8" fmla="*/ 11 w 22"/>
                <a:gd name="T9" fmla="*/ 0 h 35"/>
                <a:gd name="T10" fmla="*/ 22 w 22"/>
                <a:gd name="T11" fmla="*/ 12 h 35"/>
                <a:gd name="T12" fmla="*/ 11 w 22"/>
                <a:gd name="T13" fmla="*/ 26 h 35"/>
                <a:gd name="T14" fmla="*/ 4 w 22"/>
                <a:gd name="T15" fmla="*/ 23 h 35"/>
                <a:gd name="T16" fmla="*/ 4 w 22"/>
                <a:gd name="T17" fmla="*/ 23 h 35"/>
                <a:gd name="T18" fmla="*/ 4 w 22"/>
                <a:gd name="T19" fmla="*/ 35 h 35"/>
                <a:gd name="T20" fmla="*/ 0 w 22"/>
                <a:gd name="T21" fmla="*/ 35 h 35"/>
                <a:gd name="T22" fmla="*/ 0 w 22"/>
                <a:gd name="T23" fmla="*/ 0 h 35"/>
                <a:gd name="T24" fmla="*/ 10 w 22"/>
                <a:gd name="T25" fmla="*/ 22 h 35"/>
                <a:gd name="T26" fmla="*/ 17 w 22"/>
                <a:gd name="T27" fmla="*/ 12 h 35"/>
                <a:gd name="T28" fmla="*/ 11 w 22"/>
                <a:gd name="T29" fmla="*/ 3 h 35"/>
                <a:gd name="T30" fmla="*/ 4 w 22"/>
                <a:gd name="T31" fmla="*/ 13 h 35"/>
                <a:gd name="T32" fmla="*/ 10 w 22"/>
                <a:gd name="T33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6" y="0"/>
                    <a:pt x="11" y="0"/>
                  </a:cubicBezTo>
                  <a:cubicBezTo>
                    <a:pt x="18" y="0"/>
                    <a:pt x="22" y="6"/>
                    <a:pt x="22" y="12"/>
                  </a:cubicBezTo>
                  <a:cubicBezTo>
                    <a:pt x="22" y="21"/>
                    <a:pt x="16" y="26"/>
                    <a:pt x="11" y="26"/>
                  </a:cubicBezTo>
                  <a:cubicBezTo>
                    <a:pt x="8" y="26"/>
                    <a:pt x="5" y="24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0"/>
                  </a:lnTo>
                  <a:close/>
                  <a:moveTo>
                    <a:pt x="10" y="22"/>
                  </a:moveTo>
                  <a:cubicBezTo>
                    <a:pt x="13" y="22"/>
                    <a:pt x="17" y="21"/>
                    <a:pt x="17" y="12"/>
                  </a:cubicBezTo>
                  <a:cubicBezTo>
                    <a:pt x="17" y="5"/>
                    <a:pt x="14" y="3"/>
                    <a:pt x="11" y="3"/>
                  </a:cubicBezTo>
                  <a:cubicBezTo>
                    <a:pt x="7" y="3"/>
                    <a:pt x="4" y="7"/>
                    <a:pt x="4" y="13"/>
                  </a:cubicBezTo>
                  <a:cubicBezTo>
                    <a:pt x="4" y="20"/>
                    <a:pt x="7" y="22"/>
                    <a:pt x="10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4" name="Rectangle 17"/>
            <p:cNvSpPr>
              <a:spLocks noChangeArrowheads="1"/>
            </p:cNvSpPr>
            <p:nvPr/>
          </p:nvSpPr>
          <p:spPr bwMode="auto">
            <a:xfrm>
              <a:off x="8545578" y="4742472"/>
              <a:ext cx="17463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5" name="Freeform 18">
              <a:hlinkClick r:id="rId3"/>
            </p:cNvPr>
            <p:cNvSpPr>
              <a:spLocks/>
            </p:cNvSpPr>
            <p:nvPr/>
          </p:nvSpPr>
          <p:spPr bwMode="auto">
            <a:xfrm>
              <a:off x="8586853" y="4661509"/>
              <a:ext cx="82550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1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7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3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7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1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7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6" name="Freeform 19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677341" y="4661509"/>
              <a:ext cx="87313" cy="104775"/>
            </a:xfrm>
            <a:custGeom>
              <a:avLst/>
              <a:gdLst>
                <a:gd name="T0" fmla="*/ 2 w 23"/>
                <a:gd name="T1" fmla="*/ 4 h 26"/>
                <a:gd name="T2" fmla="*/ 11 w 23"/>
                <a:gd name="T3" fmla="*/ 0 h 26"/>
                <a:gd name="T4" fmla="*/ 23 w 23"/>
                <a:gd name="T5" fmla="*/ 12 h 26"/>
                <a:gd name="T6" fmla="*/ 21 w 23"/>
                <a:gd name="T7" fmla="*/ 21 h 26"/>
                <a:gd name="T8" fmla="*/ 11 w 23"/>
                <a:gd name="T9" fmla="*/ 26 h 26"/>
                <a:gd name="T10" fmla="*/ 2 w 23"/>
                <a:gd name="T11" fmla="*/ 21 h 26"/>
                <a:gd name="T12" fmla="*/ 0 w 23"/>
                <a:gd name="T13" fmla="*/ 13 h 26"/>
                <a:gd name="T14" fmla="*/ 2 w 23"/>
                <a:gd name="T15" fmla="*/ 4 h 26"/>
                <a:gd name="T16" fmla="*/ 11 w 23"/>
                <a:gd name="T17" fmla="*/ 22 h 26"/>
                <a:gd name="T18" fmla="*/ 19 w 23"/>
                <a:gd name="T19" fmla="*/ 13 h 26"/>
                <a:gd name="T20" fmla="*/ 11 w 23"/>
                <a:gd name="T21" fmla="*/ 3 h 26"/>
                <a:gd name="T22" fmla="*/ 4 w 23"/>
                <a:gd name="T23" fmla="*/ 13 h 26"/>
                <a:gd name="T24" fmla="*/ 11 w 23"/>
                <a:gd name="T25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26">
                  <a:moveTo>
                    <a:pt x="2" y="4"/>
                  </a:moveTo>
                  <a:cubicBezTo>
                    <a:pt x="4" y="1"/>
                    <a:pt x="8" y="0"/>
                    <a:pt x="11" y="0"/>
                  </a:cubicBezTo>
                  <a:cubicBezTo>
                    <a:pt x="17" y="0"/>
                    <a:pt x="23" y="3"/>
                    <a:pt x="23" y="12"/>
                  </a:cubicBezTo>
                  <a:cubicBezTo>
                    <a:pt x="23" y="18"/>
                    <a:pt x="22" y="20"/>
                    <a:pt x="21" y="21"/>
                  </a:cubicBezTo>
                  <a:cubicBezTo>
                    <a:pt x="18" y="24"/>
                    <a:pt x="15" y="26"/>
                    <a:pt x="11" y="26"/>
                  </a:cubicBezTo>
                  <a:cubicBezTo>
                    <a:pt x="8" y="26"/>
                    <a:pt x="4" y="24"/>
                    <a:pt x="2" y="21"/>
                  </a:cubicBezTo>
                  <a:cubicBezTo>
                    <a:pt x="0" y="19"/>
                    <a:pt x="0" y="15"/>
                    <a:pt x="0" y="13"/>
                  </a:cubicBezTo>
                  <a:cubicBezTo>
                    <a:pt x="0" y="10"/>
                    <a:pt x="0" y="7"/>
                    <a:pt x="2" y="4"/>
                  </a:cubicBezTo>
                  <a:close/>
                  <a:moveTo>
                    <a:pt x="11" y="22"/>
                  </a:moveTo>
                  <a:cubicBezTo>
                    <a:pt x="17" y="22"/>
                    <a:pt x="19" y="16"/>
                    <a:pt x="19" y="13"/>
                  </a:cubicBezTo>
                  <a:cubicBezTo>
                    <a:pt x="19" y="6"/>
                    <a:pt x="15" y="3"/>
                    <a:pt x="11" y="3"/>
                  </a:cubicBezTo>
                  <a:cubicBezTo>
                    <a:pt x="9" y="3"/>
                    <a:pt x="4" y="5"/>
                    <a:pt x="4" y="13"/>
                  </a:cubicBezTo>
                  <a:cubicBezTo>
                    <a:pt x="4" y="21"/>
                    <a:pt x="9" y="22"/>
                    <a:pt x="11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7" name="Freeform 20">
              <a:hlinkClick r:id="rId3"/>
            </p:cNvPr>
            <p:cNvSpPr>
              <a:spLocks/>
            </p:cNvSpPr>
            <p:nvPr/>
          </p:nvSpPr>
          <p:spPr bwMode="auto">
            <a:xfrm>
              <a:off x="8782116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4 w 34"/>
                <a:gd name="T5" fmla="*/ 4 h 25"/>
                <a:gd name="T6" fmla="*/ 4 w 34"/>
                <a:gd name="T7" fmla="*/ 4 h 25"/>
                <a:gd name="T8" fmla="*/ 11 w 34"/>
                <a:gd name="T9" fmla="*/ 0 h 25"/>
                <a:gd name="T10" fmla="*/ 18 w 34"/>
                <a:gd name="T11" fmla="*/ 4 h 25"/>
                <a:gd name="T12" fmla="*/ 26 w 34"/>
                <a:gd name="T13" fmla="*/ 0 h 25"/>
                <a:gd name="T14" fmla="*/ 34 w 34"/>
                <a:gd name="T15" fmla="*/ 8 h 25"/>
                <a:gd name="T16" fmla="*/ 34 w 34"/>
                <a:gd name="T17" fmla="*/ 25 h 25"/>
                <a:gd name="T18" fmla="*/ 29 w 34"/>
                <a:gd name="T19" fmla="*/ 25 h 25"/>
                <a:gd name="T20" fmla="*/ 29 w 34"/>
                <a:gd name="T21" fmla="*/ 9 h 25"/>
                <a:gd name="T22" fmla="*/ 25 w 34"/>
                <a:gd name="T23" fmla="*/ 3 h 25"/>
                <a:gd name="T24" fmla="*/ 20 w 34"/>
                <a:gd name="T25" fmla="*/ 6 h 25"/>
                <a:gd name="T26" fmla="*/ 19 w 34"/>
                <a:gd name="T27" fmla="*/ 11 h 25"/>
                <a:gd name="T28" fmla="*/ 19 w 34"/>
                <a:gd name="T29" fmla="*/ 25 h 25"/>
                <a:gd name="T30" fmla="*/ 15 w 34"/>
                <a:gd name="T31" fmla="*/ 25 h 25"/>
                <a:gd name="T32" fmla="*/ 15 w 34"/>
                <a:gd name="T33" fmla="*/ 9 h 25"/>
                <a:gd name="T34" fmla="*/ 10 w 34"/>
                <a:gd name="T35" fmla="*/ 3 h 25"/>
                <a:gd name="T36" fmla="*/ 5 w 34"/>
                <a:gd name="T37" fmla="*/ 6 h 25"/>
                <a:gd name="T38" fmla="*/ 4 w 34"/>
                <a:gd name="T39" fmla="*/ 12 h 25"/>
                <a:gd name="T40" fmla="*/ 4 w 34"/>
                <a:gd name="T41" fmla="*/ 25 h 25"/>
                <a:gd name="T42" fmla="*/ 0 w 34"/>
                <a:gd name="T43" fmla="*/ 25 h 25"/>
                <a:gd name="T44" fmla="*/ 0 w 34"/>
                <a:gd name="T4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2"/>
                    <a:pt x="8" y="0"/>
                    <a:pt x="11" y="0"/>
                  </a:cubicBezTo>
                  <a:cubicBezTo>
                    <a:pt x="15" y="0"/>
                    <a:pt x="17" y="1"/>
                    <a:pt x="18" y="4"/>
                  </a:cubicBezTo>
                  <a:cubicBezTo>
                    <a:pt x="19" y="3"/>
                    <a:pt x="21" y="0"/>
                    <a:pt x="26" y="0"/>
                  </a:cubicBezTo>
                  <a:cubicBezTo>
                    <a:pt x="34" y="0"/>
                    <a:pt x="34" y="6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7"/>
                    <a:pt x="29" y="3"/>
                    <a:pt x="25" y="3"/>
                  </a:cubicBezTo>
                  <a:cubicBezTo>
                    <a:pt x="23" y="3"/>
                    <a:pt x="21" y="4"/>
                    <a:pt x="20" y="6"/>
                  </a:cubicBezTo>
                  <a:cubicBezTo>
                    <a:pt x="19" y="7"/>
                    <a:pt x="19" y="9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4" y="3"/>
                    <a:pt x="10" y="3"/>
                  </a:cubicBezTo>
                  <a:cubicBezTo>
                    <a:pt x="8" y="3"/>
                    <a:pt x="6" y="5"/>
                    <a:pt x="5" y="6"/>
                  </a:cubicBezTo>
                  <a:cubicBezTo>
                    <a:pt x="4" y="8"/>
                    <a:pt x="4" y="10"/>
                    <a:pt x="4" y="1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</p:grpSp>
    </p:spTree>
    <p:extLst>
      <p:ext uri="{BB962C8B-B14F-4D97-AF65-F5344CB8AC3E}">
        <p14:creationId xmlns:p14="http://schemas.microsoft.com/office/powerpoint/2010/main" val="1562970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4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" t="19239" r="206"/>
          <a:stretch/>
        </p:blipFill>
        <p:spPr>
          <a:xfrm>
            <a:off x="0" y="6533072"/>
            <a:ext cx="12192000" cy="324928"/>
          </a:xfrm>
          <a:prstGeom prst="rect">
            <a:avLst/>
          </a:prstGeom>
        </p:spPr>
      </p:pic>
      <p:sp>
        <p:nvSpPr>
          <p:cNvPr id="5125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603609" y="404800"/>
            <a:ext cx="9310857" cy="547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add headline 28 points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idx="1"/>
          </p:nvPr>
        </p:nvSpPr>
        <p:spPr>
          <a:xfrm>
            <a:off x="474365" y="1196032"/>
            <a:ext cx="11174784" cy="518148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dirty="0" smtClean="0"/>
              <a:t>First level 20 points</a:t>
            </a:r>
          </a:p>
          <a:p>
            <a:pPr lvl="1"/>
            <a:r>
              <a:rPr lang="en-US" dirty="0" smtClean="0"/>
              <a:t>Second level 18 points</a:t>
            </a:r>
          </a:p>
          <a:p>
            <a:pPr lvl="2"/>
            <a:r>
              <a:rPr lang="en-US" dirty="0" smtClean="0"/>
              <a:t>Third level 16 points</a:t>
            </a:r>
          </a:p>
          <a:p>
            <a:pPr lvl="3"/>
            <a:r>
              <a:rPr lang="en-US" dirty="0" smtClean="0"/>
              <a:t>Fourth level 14 points</a:t>
            </a:r>
          </a:p>
          <a:p>
            <a:pPr lvl="4"/>
            <a:r>
              <a:rPr lang="en-US" dirty="0" smtClean="0"/>
              <a:t>Fifth level 12 points</a:t>
            </a:r>
          </a:p>
        </p:txBody>
      </p:sp>
      <p:sp>
        <p:nvSpPr>
          <p:cNvPr id="51" name="Slide Number Placeholder 6"/>
          <p:cNvSpPr txBox="1">
            <a:spLocks/>
          </p:cNvSpPr>
          <p:nvPr/>
        </p:nvSpPr>
        <p:spPr>
          <a:xfrm>
            <a:off x="10857852" y="6443970"/>
            <a:ext cx="814917" cy="486833"/>
          </a:xfrm>
          <a:prstGeom prst="rect">
            <a:avLst/>
          </a:prstGeom>
        </p:spPr>
        <p:txBody>
          <a:bodyPr vert="horz" wrap="square" lIns="121863" tIns="60929" rIns="121863" bIns="60929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34281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63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4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2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092" algn="l" defTabSz="68563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6910" algn="l" defTabSz="68563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399729" algn="l" defTabSz="68563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2548" algn="l" defTabSz="68563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162E4A84-A8F2-424A-AAF2-679D4EB18637}" type="slidenum">
              <a:rPr lang="en-US" sz="1200" b="0" smtClean="0">
                <a:solidFill>
                  <a:schemeClr val="bg1">
                    <a:lumMod val="95000"/>
                  </a:schemeClr>
                </a:solidFill>
              </a:rPr>
              <a:pPr>
                <a:defRPr/>
              </a:pPr>
              <a:t>‹#›</a:t>
            </a:fld>
            <a:endParaRPr lang="en-US" sz="1333" b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Slide Number Placeholder 6"/>
          <p:cNvSpPr txBox="1">
            <a:spLocks/>
          </p:cNvSpPr>
          <p:nvPr/>
        </p:nvSpPr>
        <p:spPr>
          <a:xfrm>
            <a:off x="0" y="6592735"/>
            <a:ext cx="2295492" cy="190633"/>
          </a:xfrm>
          <a:prstGeom prst="rect">
            <a:avLst/>
          </a:prstGeom>
        </p:spPr>
        <p:txBody>
          <a:bodyPr vert="horz" wrap="square" lIns="121863" tIns="60929" rIns="121863" bIns="60929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34281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63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4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2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092" algn="l" defTabSz="68563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6910" algn="l" defTabSz="68563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399729" algn="l" defTabSz="68563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2548" algn="l" defTabSz="68563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chemeClr val="bg1">
                    <a:lumMod val="95000"/>
                  </a:schemeClr>
                </a:solidFill>
              </a:rPr>
              <a:t>Dvir Yitzchaki</a:t>
            </a:r>
          </a:p>
        </p:txBody>
      </p:sp>
      <p:grpSp>
        <p:nvGrpSpPr>
          <p:cNvPr id="27" name="Group 4"/>
          <p:cNvGrpSpPr>
            <a:grpSpLocks noChangeAspect="1"/>
          </p:cNvGrpSpPr>
          <p:nvPr/>
        </p:nvGrpSpPr>
        <p:grpSpPr bwMode="auto">
          <a:xfrm>
            <a:off x="11699257" y="6603702"/>
            <a:ext cx="407177" cy="161736"/>
            <a:chOff x="448" y="1697"/>
            <a:chExt cx="861" cy="342"/>
          </a:xfrm>
        </p:grpSpPr>
        <p:sp>
          <p:nvSpPr>
            <p:cNvPr id="28" name="AutoShape 3"/>
            <p:cNvSpPr>
              <a:spLocks noChangeAspect="1" noChangeArrowheads="1" noTextEdit="1"/>
            </p:cNvSpPr>
            <p:nvPr/>
          </p:nvSpPr>
          <p:spPr bwMode="auto">
            <a:xfrm>
              <a:off x="448" y="1697"/>
              <a:ext cx="861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29" name="Freeform 5"/>
            <p:cNvSpPr>
              <a:spLocks/>
            </p:cNvSpPr>
            <p:nvPr/>
          </p:nvSpPr>
          <p:spPr bwMode="auto">
            <a:xfrm>
              <a:off x="689" y="1766"/>
              <a:ext cx="148" cy="273"/>
            </a:xfrm>
            <a:custGeom>
              <a:avLst/>
              <a:gdLst>
                <a:gd name="T0" fmla="*/ 0 w 148"/>
                <a:gd name="T1" fmla="*/ 0 h 273"/>
                <a:gd name="T2" fmla="*/ 148 w 148"/>
                <a:gd name="T3" fmla="*/ 0 h 273"/>
                <a:gd name="T4" fmla="*/ 148 w 148"/>
                <a:gd name="T5" fmla="*/ 49 h 273"/>
                <a:gd name="T6" fmla="*/ 49 w 148"/>
                <a:gd name="T7" fmla="*/ 49 h 273"/>
                <a:gd name="T8" fmla="*/ 49 w 148"/>
                <a:gd name="T9" fmla="*/ 102 h 273"/>
                <a:gd name="T10" fmla="*/ 148 w 148"/>
                <a:gd name="T11" fmla="*/ 102 h 273"/>
                <a:gd name="T12" fmla="*/ 148 w 148"/>
                <a:gd name="T13" fmla="*/ 150 h 273"/>
                <a:gd name="T14" fmla="*/ 49 w 148"/>
                <a:gd name="T15" fmla="*/ 150 h 273"/>
                <a:gd name="T16" fmla="*/ 49 w 148"/>
                <a:gd name="T17" fmla="*/ 224 h 273"/>
                <a:gd name="T18" fmla="*/ 148 w 148"/>
                <a:gd name="T19" fmla="*/ 224 h 273"/>
                <a:gd name="T20" fmla="*/ 148 w 148"/>
                <a:gd name="T21" fmla="*/ 273 h 273"/>
                <a:gd name="T22" fmla="*/ 0 w 148"/>
                <a:gd name="T23" fmla="*/ 273 h 273"/>
                <a:gd name="T24" fmla="*/ 0 w 148"/>
                <a:gd name="T2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" h="273">
                  <a:moveTo>
                    <a:pt x="0" y="0"/>
                  </a:moveTo>
                  <a:lnTo>
                    <a:pt x="148" y="0"/>
                  </a:lnTo>
                  <a:lnTo>
                    <a:pt x="148" y="49"/>
                  </a:lnTo>
                  <a:lnTo>
                    <a:pt x="49" y="49"/>
                  </a:lnTo>
                  <a:lnTo>
                    <a:pt x="49" y="102"/>
                  </a:lnTo>
                  <a:lnTo>
                    <a:pt x="148" y="102"/>
                  </a:lnTo>
                  <a:lnTo>
                    <a:pt x="148" y="150"/>
                  </a:lnTo>
                  <a:lnTo>
                    <a:pt x="49" y="150"/>
                  </a:lnTo>
                  <a:lnTo>
                    <a:pt x="49" y="224"/>
                  </a:lnTo>
                  <a:lnTo>
                    <a:pt x="148" y="224"/>
                  </a:lnTo>
                  <a:lnTo>
                    <a:pt x="148" y="273"/>
                  </a:lnTo>
                  <a:lnTo>
                    <a:pt x="0" y="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448" y="1766"/>
              <a:ext cx="205" cy="273"/>
            </a:xfrm>
            <a:custGeom>
              <a:avLst/>
              <a:gdLst>
                <a:gd name="T0" fmla="*/ 540 w 540"/>
                <a:gd name="T1" fmla="*/ 591 h 717"/>
                <a:gd name="T2" fmla="*/ 366 w 540"/>
                <a:gd name="T3" fmla="*/ 591 h 717"/>
                <a:gd name="T4" fmla="*/ 128 w 540"/>
                <a:gd name="T5" fmla="*/ 354 h 717"/>
                <a:gd name="T6" fmla="*/ 363 w 540"/>
                <a:gd name="T7" fmla="*/ 126 h 717"/>
                <a:gd name="T8" fmla="*/ 540 w 540"/>
                <a:gd name="T9" fmla="*/ 126 h 717"/>
                <a:gd name="T10" fmla="*/ 540 w 540"/>
                <a:gd name="T11" fmla="*/ 0 h 717"/>
                <a:gd name="T12" fmla="*/ 366 w 540"/>
                <a:gd name="T13" fmla="*/ 0 h 717"/>
                <a:gd name="T14" fmla="*/ 0 w 540"/>
                <a:gd name="T15" fmla="*/ 354 h 717"/>
                <a:gd name="T16" fmla="*/ 364 w 540"/>
                <a:gd name="T17" fmla="*/ 717 h 717"/>
                <a:gd name="T18" fmla="*/ 540 w 540"/>
                <a:gd name="T19" fmla="*/ 717 h 717"/>
                <a:gd name="T20" fmla="*/ 540 w 540"/>
                <a:gd name="T21" fmla="*/ 591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0" h="717">
                  <a:moveTo>
                    <a:pt x="540" y="591"/>
                  </a:moveTo>
                  <a:cubicBezTo>
                    <a:pt x="366" y="591"/>
                    <a:pt x="366" y="591"/>
                    <a:pt x="366" y="591"/>
                  </a:cubicBezTo>
                  <a:cubicBezTo>
                    <a:pt x="230" y="591"/>
                    <a:pt x="128" y="496"/>
                    <a:pt x="128" y="354"/>
                  </a:cubicBezTo>
                  <a:cubicBezTo>
                    <a:pt x="128" y="219"/>
                    <a:pt x="234" y="126"/>
                    <a:pt x="363" y="126"/>
                  </a:cubicBezTo>
                  <a:cubicBezTo>
                    <a:pt x="540" y="126"/>
                    <a:pt x="540" y="126"/>
                    <a:pt x="540" y="126"/>
                  </a:cubicBezTo>
                  <a:cubicBezTo>
                    <a:pt x="540" y="0"/>
                    <a:pt x="540" y="0"/>
                    <a:pt x="540" y="0"/>
                  </a:cubicBezTo>
                  <a:cubicBezTo>
                    <a:pt x="366" y="0"/>
                    <a:pt x="366" y="0"/>
                    <a:pt x="366" y="0"/>
                  </a:cubicBezTo>
                  <a:cubicBezTo>
                    <a:pt x="168" y="0"/>
                    <a:pt x="0" y="136"/>
                    <a:pt x="0" y="354"/>
                  </a:cubicBezTo>
                  <a:cubicBezTo>
                    <a:pt x="0" y="566"/>
                    <a:pt x="148" y="717"/>
                    <a:pt x="364" y="717"/>
                  </a:cubicBezTo>
                  <a:cubicBezTo>
                    <a:pt x="540" y="717"/>
                    <a:pt x="540" y="717"/>
                    <a:pt x="540" y="717"/>
                  </a:cubicBezTo>
                  <a:lnTo>
                    <a:pt x="540" y="59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1" name="Freeform 7"/>
            <p:cNvSpPr>
              <a:spLocks/>
            </p:cNvSpPr>
            <p:nvPr/>
          </p:nvSpPr>
          <p:spPr bwMode="auto">
            <a:xfrm>
              <a:off x="854" y="1766"/>
              <a:ext cx="244" cy="273"/>
            </a:xfrm>
            <a:custGeom>
              <a:avLst/>
              <a:gdLst>
                <a:gd name="T0" fmla="*/ 0 w 244"/>
                <a:gd name="T1" fmla="*/ 0 h 273"/>
                <a:gd name="T2" fmla="*/ 96 w 244"/>
                <a:gd name="T3" fmla="*/ 273 h 273"/>
                <a:gd name="T4" fmla="*/ 146 w 244"/>
                <a:gd name="T5" fmla="*/ 273 h 273"/>
                <a:gd name="T6" fmla="*/ 244 w 244"/>
                <a:gd name="T7" fmla="*/ 0 h 273"/>
                <a:gd name="T8" fmla="*/ 191 w 244"/>
                <a:gd name="T9" fmla="*/ 0 h 273"/>
                <a:gd name="T10" fmla="*/ 121 w 244"/>
                <a:gd name="T11" fmla="*/ 194 h 273"/>
                <a:gd name="T12" fmla="*/ 53 w 244"/>
                <a:gd name="T13" fmla="*/ 0 h 273"/>
                <a:gd name="T14" fmla="*/ 0 w 244"/>
                <a:gd name="T1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273">
                  <a:moveTo>
                    <a:pt x="0" y="0"/>
                  </a:moveTo>
                  <a:lnTo>
                    <a:pt x="96" y="273"/>
                  </a:lnTo>
                  <a:lnTo>
                    <a:pt x="146" y="273"/>
                  </a:lnTo>
                  <a:lnTo>
                    <a:pt x="244" y="0"/>
                  </a:lnTo>
                  <a:lnTo>
                    <a:pt x="191" y="0"/>
                  </a:lnTo>
                  <a:lnTo>
                    <a:pt x="121" y="194"/>
                  </a:lnTo>
                  <a:lnTo>
                    <a:pt x="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2" name="Freeform 8"/>
            <p:cNvSpPr>
              <a:spLocks noEditPoints="1"/>
            </p:cNvSpPr>
            <p:nvPr/>
          </p:nvSpPr>
          <p:spPr bwMode="auto">
            <a:xfrm>
              <a:off x="1047" y="1766"/>
              <a:ext cx="262" cy="273"/>
            </a:xfrm>
            <a:custGeom>
              <a:avLst/>
              <a:gdLst>
                <a:gd name="T0" fmla="*/ 208 w 262"/>
                <a:gd name="T1" fmla="*/ 273 h 273"/>
                <a:gd name="T2" fmla="*/ 262 w 262"/>
                <a:gd name="T3" fmla="*/ 273 h 273"/>
                <a:gd name="T4" fmla="*/ 157 w 262"/>
                <a:gd name="T5" fmla="*/ 0 h 273"/>
                <a:gd name="T6" fmla="*/ 105 w 262"/>
                <a:gd name="T7" fmla="*/ 0 h 273"/>
                <a:gd name="T8" fmla="*/ 0 w 262"/>
                <a:gd name="T9" fmla="*/ 273 h 273"/>
                <a:gd name="T10" fmla="*/ 54 w 262"/>
                <a:gd name="T11" fmla="*/ 273 h 273"/>
                <a:gd name="T12" fmla="*/ 75 w 262"/>
                <a:gd name="T13" fmla="*/ 217 h 273"/>
                <a:gd name="T14" fmla="*/ 187 w 262"/>
                <a:gd name="T15" fmla="*/ 217 h 273"/>
                <a:gd name="T16" fmla="*/ 208 w 262"/>
                <a:gd name="T17" fmla="*/ 273 h 273"/>
                <a:gd name="T18" fmla="*/ 94 w 262"/>
                <a:gd name="T19" fmla="*/ 168 h 273"/>
                <a:gd name="T20" fmla="*/ 131 w 262"/>
                <a:gd name="T21" fmla="*/ 72 h 273"/>
                <a:gd name="T22" fmla="*/ 168 w 262"/>
                <a:gd name="T23" fmla="*/ 168 h 273"/>
                <a:gd name="T24" fmla="*/ 94 w 262"/>
                <a:gd name="T25" fmla="*/ 16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2" h="273">
                  <a:moveTo>
                    <a:pt x="208" y="273"/>
                  </a:moveTo>
                  <a:lnTo>
                    <a:pt x="262" y="273"/>
                  </a:lnTo>
                  <a:lnTo>
                    <a:pt x="157" y="0"/>
                  </a:lnTo>
                  <a:lnTo>
                    <a:pt x="105" y="0"/>
                  </a:lnTo>
                  <a:lnTo>
                    <a:pt x="0" y="273"/>
                  </a:lnTo>
                  <a:lnTo>
                    <a:pt x="54" y="273"/>
                  </a:lnTo>
                  <a:lnTo>
                    <a:pt x="75" y="217"/>
                  </a:lnTo>
                  <a:lnTo>
                    <a:pt x="187" y="217"/>
                  </a:lnTo>
                  <a:lnTo>
                    <a:pt x="208" y="273"/>
                  </a:lnTo>
                  <a:close/>
                  <a:moveTo>
                    <a:pt x="94" y="168"/>
                  </a:moveTo>
                  <a:lnTo>
                    <a:pt x="131" y="72"/>
                  </a:lnTo>
                  <a:lnTo>
                    <a:pt x="168" y="168"/>
                  </a:lnTo>
                  <a:lnTo>
                    <a:pt x="94" y="16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3" name="Freeform 9"/>
            <p:cNvSpPr>
              <a:spLocks/>
            </p:cNvSpPr>
            <p:nvPr/>
          </p:nvSpPr>
          <p:spPr bwMode="auto">
            <a:xfrm>
              <a:off x="920" y="1697"/>
              <a:ext cx="113" cy="158"/>
            </a:xfrm>
            <a:custGeom>
              <a:avLst/>
              <a:gdLst>
                <a:gd name="T0" fmla="*/ 297 w 297"/>
                <a:gd name="T1" fmla="*/ 0 h 415"/>
                <a:gd name="T2" fmla="*/ 147 w 297"/>
                <a:gd name="T3" fmla="*/ 415 h 415"/>
                <a:gd name="T4" fmla="*/ 0 w 297"/>
                <a:gd name="T5" fmla="*/ 0 h 415"/>
                <a:gd name="T6" fmla="*/ 297 w 297"/>
                <a:gd name="T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7" h="415">
                  <a:moveTo>
                    <a:pt x="297" y="0"/>
                  </a:moveTo>
                  <a:cubicBezTo>
                    <a:pt x="297" y="0"/>
                    <a:pt x="195" y="283"/>
                    <a:pt x="147" y="415"/>
                  </a:cubicBezTo>
                  <a:cubicBezTo>
                    <a:pt x="100" y="283"/>
                    <a:pt x="0" y="0"/>
                    <a:pt x="0" y="0"/>
                  </a:cubicBezTo>
                  <a:lnTo>
                    <a:pt x="29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4" name="Freeform 10"/>
            <p:cNvSpPr>
              <a:spLocks noEditPoints="1"/>
            </p:cNvSpPr>
            <p:nvPr/>
          </p:nvSpPr>
          <p:spPr bwMode="auto">
            <a:xfrm>
              <a:off x="1249" y="1765"/>
              <a:ext cx="45" cy="46"/>
            </a:xfrm>
            <a:custGeom>
              <a:avLst/>
              <a:gdLst>
                <a:gd name="T0" fmla="*/ 60 w 120"/>
                <a:gd name="T1" fmla="*/ 122 h 122"/>
                <a:gd name="T2" fmla="*/ 0 w 120"/>
                <a:gd name="T3" fmla="*/ 61 h 122"/>
                <a:gd name="T4" fmla="*/ 60 w 120"/>
                <a:gd name="T5" fmla="*/ 0 h 122"/>
                <a:gd name="T6" fmla="*/ 120 w 120"/>
                <a:gd name="T7" fmla="*/ 61 h 122"/>
                <a:gd name="T8" fmla="*/ 60 w 120"/>
                <a:gd name="T9" fmla="*/ 122 h 122"/>
                <a:gd name="T10" fmla="*/ 60 w 120"/>
                <a:gd name="T11" fmla="*/ 10 h 122"/>
                <a:gd name="T12" fmla="*/ 11 w 120"/>
                <a:gd name="T13" fmla="*/ 61 h 122"/>
                <a:gd name="T14" fmla="*/ 60 w 120"/>
                <a:gd name="T15" fmla="*/ 112 h 122"/>
                <a:gd name="T16" fmla="*/ 109 w 120"/>
                <a:gd name="T17" fmla="*/ 61 h 122"/>
                <a:gd name="T18" fmla="*/ 60 w 120"/>
                <a:gd name="T19" fmla="*/ 10 h 122"/>
                <a:gd name="T20" fmla="*/ 73 w 120"/>
                <a:gd name="T21" fmla="*/ 95 h 122"/>
                <a:gd name="T22" fmla="*/ 68 w 120"/>
                <a:gd name="T23" fmla="*/ 84 h 122"/>
                <a:gd name="T24" fmla="*/ 56 w 120"/>
                <a:gd name="T25" fmla="*/ 67 h 122"/>
                <a:gd name="T26" fmla="*/ 52 w 120"/>
                <a:gd name="T27" fmla="*/ 65 h 122"/>
                <a:gd name="T28" fmla="*/ 52 w 120"/>
                <a:gd name="T29" fmla="*/ 95 h 122"/>
                <a:gd name="T30" fmla="*/ 40 w 120"/>
                <a:gd name="T31" fmla="*/ 95 h 122"/>
                <a:gd name="T32" fmla="*/ 40 w 120"/>
                <a:gd name="T33" fmla="*/ 27 h 122"/>
                <a:gd name="T34" fmla="*/ 61 w 120"/>
                <a:gd name="T35" fmla="*/ 27 h 122"/>
                <a:gd name="T36" fmla="*/ 83 w 120"/>
                <a:gd name="T37" fmla="*/ 46 h 122"/>
                <a:gd name="T38" fmla="*/ 66 w 120"/>
                <a:gd name="T39" fmla="*/ 65 h 122"/>
                <a:gd name="T40" fmla="*/ 77 w 120"/>
                <a:gd name="T41" fmla="*/ 78 h 122"/>
                <a:gd name="T42" fmla="*/ 87 w 120"/>
                <a:gd name="T43" fmla="*/ 95 h 122"/>
                <a:gd name="T44" fmla="*/ 73 w 120"/>
                <a:gd name="T45" fmla="*/ 95 h 122"/>
                <a:gd name="T46" fmla="*/ 58 w 120"/>
                <a:gd name="T47" fmla="*/ 36 h 122"/>
                <a:gd name="T48" fmla="*/ 52 w 120"/>
                <a:gd name="T49" fmla="*/ 36 h 122"/>
                <a:gd name="T50" fmla="*/ 52 w 120"/>
                <a:gd name="T51" fmla="*/ 57 h 122"/>
                <a:gd name="T52" fmla="*/ 57 w 120"/>
                <a:gd name="T53" fmla="*/ 57 h 122"/>
                <a:gd name="T54" fmla="*/ 68 w 120"/>
                <a:gd name="T55" fmla="*/ 54 h 122"/>
                <a:gd name="T56" fmla="*/ 72 w 120"/>
                <a:gd name="T57" fmla="*/ 46 h 122"/>
                <a:gd name="T58" fmla="*/ 58 w 120"/>
                <a:gd name="T59" fmla="*/ 3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0" h="122">
                  <a:moveTo>
                    <a:pt x="60" y="122"/>
                  </a:moveTo>
                  <a:cubicBezTo>
                    <a:pt x="27" y="122"/>
                    <a:pt x="0" y="95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1"/>
                  </a:cubicBezTo>
                  <a:cubicBezTo>
                    <a:pt x="120" y="95"/>
                    <a:pt x="93" y="122"/>
                    <a:pt x="60" y="122"/>
                  </a:cubicBezTo>
                  <a:close/>
                  <a:moveTo>
                    <a:pt x="60" y="10"/>
                  </a:moveTo>
                  <a:cubicBezTo>
                    <a:pt x="33" y="10"/>
                    <a:pt x="11" y="32"/>
                    <a:pt x="11" y="61"/>
                  </a:cubicBezTo>
                  <a:cubicBezTo>
                    <a:pt x="11" y="89"/>
                    <a:pt x="33" y="112"/>
                    <a:pt x="60" y="112"/>
                  </a:cubicBezTo>
                  <a:cubicBezTo>
                    <a:pt x="87" y="112"/>
                    <a:pt x="109" y="89"/>
                    <a:pt x="109" y="61"/>
                  </a:cubicBezTo>
                  <a:cubicBezTo>
                    <a:pt x="109" y="32"/>
                    <a:pt x="87" y="10"/>
                    <a:pt x="60" y="10"/>
                  </a:cubicBezTo>
                  <a:close/>
                  <a:moveTo>
                    <a:pt x="73" y="95"/>
                  </a:moveTo>
                  <a:cubicBezTo>
                    <a:pt x="68" y="84"/>
                    <a:pt x="68" y="84"/>
                    <a:pt x="68" y="84"/>
                  </a:cubicBezTo>
                  <a:cubicBezTo>
                    <a:pt x="63" y="76"/>
                    <a:pt x="60" y="71"/>
                    <a:pt x="56" y="67"/>
                  </a:cubicBezTo>
                  <a:cubicBezTo>
                    <a:pt x="55" y="66"/>
                    <a:pt x="54" y="65"/>
                    <a:pt x="52" y="6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76" y="27"/>
                    <a:pt x="83" y="35"/>
                    <a:pt x="83" y="46"/>
                  </a:cubicBezTo>
                  <a:cubicBezTo>
                    <a:pt x="83" y="57"/>
                    <a:pt x="77" y="65"/>
                    <a:pt x="66" y="65"/>
                  </a:cubicBezTo>
                  <a:cubicBezTo>
                    <a:pt x="69" y="66"/>
                    <a:pt x="73" y="73"/>
                    <a:pt x="77" y="78"/>
                  </a:cubicBezTo>
                  <a:cubicBezTo>
                    <a:pt x="87" y="95"/>
                    <a:pt x="87" y="95"/>
                    <a:pt x="87" y="95"/>
                  </a:cubicBezTo>
                  <a:lnTo>
                    <a:pt x="73" y="95"/>
                  </a:lnTo>
                  <a:close/>
                  <a:moveTo>
                    <a:pt x="58" y="36"/>
                  </a:moveTo>
                  <a:cubicBezTo>
                    <a:pt x="52" y="36"/>
                    <a:pt x="52" y="36"/>
                    <a:pt x="52" y="36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63" y="57"/>
                    <a:pt x="66" y="57"/>
                    <a:pt x="68" y="54"/>
                  </a:cubicBezTo>
                  <a:cubicBezTo>
                    <a:pt x="70" y="52"/>
                    <a:pt x="72" y="50"/>
                    <a:pt x="72" y="46"/>
                  </a:cubicBezTo>
                  <a:cubicBezTo>
                    <a:pt x="72" y="39"/>
                    <a:pt x="68" y="36"/>
                    <a:pt x="58" y="36"/>
                  </a:cubicBezTo>
                  <a:close/>
                </a:path>
              </a:pathLst>
            </a:cu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</p:grpSp>
      <p:sp>
        <p:nvSpPr>
          <p:cNvPr id="3" name="TextBox 2"/>
          <p:cNvSpPr txBox="1"/>
          <p:nvPr userDrawn="1"/>
        </p:nvSpPr>
        <p:spPr>
          <a:xfrm>
            <a:off x="4961965" y="6549551"/>
            <a:ext cx="2268070" cy="276999"/>
          </a:xfrm>
          <a:prstGeom prst="rect">
            <a:avLst/>
          </a:prstGeom>
        </p:spPr>
        <p:txBody>
          <a:bodyPr vert="horz" wrap="square" lIns="121863" tIns="60929" rIns="121863" bIns="60929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defTabSz="121917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algn="ctr"/>
            <a:r>
              <a:rPr lang="en-US" dirty="0" smtClean="0"/>
              <a:t>C4CG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8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29" r:id="rId21"/>
    <p:sldLayoutId id="2147483730" r:id="rId22"/>
    <p:sldLayoutId id="2147483731" r:id="rId23"/>
    <p:sldLayoutId id="2147483732" r:id="rId24"/>
    <p:sldLayoutId id="2147483733" r:id="rId25"/>
    <p:sldLayoutId id="2147483734" r:id="rId26"/>
    <p:sldLayoutId id="2147483735" r:id="rId27"/>
    <p:sldLayoutId id="2147483736" r:id="rId28"/>
    <p:sldLayoutId id="2147483737" r:id="rId29"/>
    <p:sldLayoutId id="2147483738" r:id="rId30"/>
  </p:sldLayoutIdLst>
  <p:timing>
    <p:tnLst>
      <p:par>
        <p:cTn id="1" dur="indefinite" restart="never" nodeType="tmRoot"/>
      </p:par>
    </p:tnLst>
  </p:timing>
  <p:txStyles>
    <p:titleStyle>
      <a:lvl1pPr marL="0" indent="0" algn="l" rtl="0" eaLnBrk="1" fontAlgn="base" hangingPunct="1">
        <a:lnSpc>
          <a:spcPts val="3867"/>
        </a:lnSpc>
        <a:spcBef>
          <a:spcPct val="0"/>
        </a:spcBef>
        <a:spcAft>
          <a:spcPct val="0"/>
        </a:spcAft>
        <a:defRPr sz="3733" b="1" kern="500" cap="none" spc="0" baseline="0">
          <a:solidFill>
            <a:schemeClr val="tx2"/>
          </a:solidFill>
          <a:latin typeface="+mj-lt"/>
          <a:ea typeface="+mj-ea"/>
          <a:cs typeface="+mj-cs"/>
        </a:defRPr>
      </a:lvl1pPr>
      <a:lvl2pPr marL="84137" indent="93660" algn="l" rtl="1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</a:defRPr>
      </a:lvl2pPr>
      <a:lvl3pPr marL="84137" indent="93660" algn="l" rtl="1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</a:defRPr>
      </a:lvl3pPr>
      <a:lvl4pPr marL="84137" indent="93660" algn="l" rtl="1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</a:defRPr>
      </a:lvl4pPr>
      <a:lvl5pPr marL="84137" indent="93660" algn="l" rtl="1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</a:defRPr>
      </a:lvl5pPr>
      <a:lvl6pPr marL="456973" algn="l" rtl="1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itchFamily="34" charset="0"/>
        </a:defRPr>
      </a:lvl6pPr>
      <a:lvl7pPr marL="913942" algn="l" rtl="1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itchFamily="34" charset="0"/>
        </a:defRPr>
      </a:lvl7pPr>
      <a:lvl8pPr marL="1370912" algn="l" rtl="1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itchFamily="34" charset="0"/>
        </a:defRPr>
      </a:lvl8pPr>
      <a:lvl9pPr marL="1827884" algn="l" rtl="1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itchFamily="34" charset="0"/>
        </a:defRPr>
      </a:lvl9pPr>
    </p:titleStyle>
    <p:bodyStyle>
      <a:lvl1pPr marL="239994" indent="-239994" algn="l" defTabSz="791980" rtl="0" eaLnBrk="1" fontAlgn="base" hangingPunct="1">
        <a:spcBef>
          <a:spcPts val="1600"/>
        </a:spcBef>
        <a:spcAft>
          <a:spcPct val="0"/>
        </a:spcAft>
        <a:buClr>
          <a:schemeClr val="bg2"/>
        </a:buClr>
        <a:buSzPct val="100000"/>
        <a:buFontTx/>
        <a:buBlip>
          <a:blip r:embed="rId33"/>
        </a:buBlip>
        <a:tabLst>
          <a:tab pos="243411" algn="l"/>
        </a:tabLst>
        <a:defRPr sz="2667" b="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479988" indent="-239994" algn="l" rtl="0" eaLnBrk="1" fontAlgn="base" hangingPunct="1">
        <a:spcBef>
          <a:spcPts val="600"/>
        </a:spcBef>
        <a:spcAft>
          <a:spcPct val="0"/>
        </a:spcAft>
        <a:buClr>
          <a:schemeClr val="accent3"/>
        </a:buClr>
        <a:buSzPct val="100000"/>
        <a:buFontTx/>
        <a:buBlip>
          <a:blip r:embed="rId34"/>
        </a:buBlip>
        <a:tabLst>
          <a:tab pos="1077357" algn="l"/>
        </a:tabLst>
        <a:defRPr sz="2400" b="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767981" marR="0" indent="-239994" algn="l" defTabSz="1079473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2"/>
        </a:buClr>
        <a:buSzPct val="100000"/>
        <a:buFontTx/>
        <a:buBlip>
          <a:blip r:embed="rId35"/>
        </a:buBlip>
        <a:tabLst/>
        <a:defRPr sz="2133" kern="1200">
          <a:solidFill>
            <a:schemeClr val="tx2"/>
          </a:solidFill>
          <a:latin typeface="+mn-lt"/>
          <a:ea typeface="+mn-ea"/>
          <a:cs typeface="+mn-cs"/>
        </a:defRPr>
      </a:lvl3pPr>
      <a:lvl4pPr marL="959976" marR="0" indent="-239994" algn="l" defTabSz="1219170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chemeClr val="bg2"/>
        </a:buClr>
        <a:buSzPct val="100000"/>
        <a:buFontTx/>
        <a:buBlip>
          <a:blip r:embed="rId35"/>
        </a:buBlip>
        <a:tabLst/>
        <a:defRPr lang="en-US" sz="1867" kern="1200" dirty="0" smtClean="0">
          <a:solidFill>
            <a:schemeClr val="tx2"/>
          </a:solidFill>
          <a:latin typeface="+mn-lt"/>
          <a:ea typeface="+mn-ea"/>
          <a:cs typeface="+mn-cs"/>
        </a:defRPr>
      </a:lvl4pPr>
      <a:lvl5pPr marL="1193770" marR="0" indent="-239178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C0C903"/>
        </a:buClr>
        <a:buSzPct val="100000"/>
        <a:buFontTx/>
        <a:buBlip>
          <a:blip r:embed="rId36"/>
        </a:buBlip>
        <a:tabLst>
          <a:tab pos="960943" algn="l"/>
        </a:tabLst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277476" indent="-1200121" algn="r" defTabSz="9139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0" indent="-228486" algn="r" defTabSz="9139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2" indent="-228486" algn="r" defTabSz="9139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1" indent="-228486" algn="r" defTabSz="9139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39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73" algn="r" defTabSz="9139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42" algn="r" defTabSz="9139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2" algn="r" defTabSz="9139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4" algn="r" defTabSz="9139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4" algn="r" defTabSz="9139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6" algn="r" defTabSz="9139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796" algn="r" defTabSz="9139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769" algn="r" defTabSz="9139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p/?LinkID=784969" TargetMode="External"/><Relationship Id="rId2" Type="http://schemas.openxmlformats.org/officeDocument/2006/relationships/hyperlink" Target="http://go.microsoft.com/fwlink/p/?LinkID=620421" TargetMode="Externa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p/?LinkID=784969" TargetMode="Externa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lang.llvm.org/extra/clang-tidy/checks/list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isualstudio/code-quality/using-the-cpp-core-guidelines-checker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go.microsoft.com/fwlink/p/?LinkID=620421" TargetMode="Externa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3970" y="4140949"/>
            <a:ext cx="7376845" cy="1051577"/>
          </a:xfrm>
        </p:spPr>
        <p:txBody>
          <a:bodyPr anchor="b">
            <a:normAutofit/>
          </a:bodyPr>
          <a:lstStyle/>
          <a:p>
            <a:pPr algn="ctr"/>
            <a:r>
              <a:rPr lang="en-US" sz="7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C4GC</a:t>
            </a:r>
            <a:endParaRPr lang="en-US" sz="7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/>
              <a:t>Dvir Yitzchaki</a:t>
            </a:r>
          </a:p>
          <a:p>
            <a:endParaRPr lang="en-US" dirty="0"/>
          </a:p>
        </p:txBody>
      </p:sp>
      <p:pic>
        <p:nvPicPr>
          <p:cNvPr id="1026" name="Picture 2" descr="https://isocpp.github.io/CppCoreGuidelines/cpp_core_guidelines_16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173" y="3661850"/>
            <a:ext cx="1809750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99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ES.20: Always initialize an </a:t>
            </a:r>
            <a:r>
              <a:rPr lang="en-US" b="1" dirty="0" smtClean="0"/>
              <a:t>object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616357"/>
              </p:ext>
            </p:extLst>
          </p:nvPr>
        </p:nvGraphicFramePr>
        <p:xfrm>
          <a:off x="699181" y="838773"/>
          <a:ext cx="10183972" cy="228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91986">
                  <a:extLst>
                    <a:ext uri="{9D8B030D-6E8A-4147-A177-3AD203B41FA5}">
                      <a16:colId xmlns:a16="http://schemas.microsoft.com/office/drawing/2014/main" val="990207400"/>
                    </a:ext>
                  </a:extLst>
                </a:gridCol>
                <a:gridCol w="5091986">
                  <a:extLst>
                    <a:ext uri="{9D8B030D-6E8A-4147-A177-3AD203B41FA5}">
                      <a16:colId xmlns:a16="http://schemas.microsoft.com/office/drawing/2014/main" val="259233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struct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T1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{};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class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public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() {}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};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72C62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int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void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8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foo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int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n2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 </a:t>
                      </a:r>
                      <a:r>
                        <a:rPr kumimoji="0" lang="en-US" sz="1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std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::</a:t>
                      </a: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string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s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T1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t1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388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99181" y="3494105"/>
            <a:ext cx="9421091" cy="258532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uninitialized2.cpp(16): warning C26494: Variable 'n2' is uninitialized. Always initialize an object (type.5: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hlinkClick r:id="rId2"/>
              </a:rPr>
              <a:t>http://go.microsoft.com/fwlink/p/?LinkID=620421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uninitialized2.cpp(18): warning C26494: Variable 't1' is uninitialized. Always initialize an object (type.5: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hlinkClick r:id="rId2"/>
              </a:rPr>
              <a:t>http://go.microsoft.com/fwlink/p/?LinkID=620421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uninitialized2.cpp(19): warning C26496: The variable 't2' is assigned only once, mark it as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(con.4: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hlinkClick r:id="rId3"/>
              </a:rPr>
              <a:t>https://go.microsoft.com/fwlink/p/?LinkID=784969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9181" y="3124773"/>
            <a:ext cx="336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CppCoreCheck</a:t>
            </a:r>
            <a:r>
              <a:rPr lang="en-US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4052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ES.20: Always initialize an </a:t>
            </a:r>
            <a:r>
              <a:rPr lang="en-US" b="1" dirty="0" smtClean="0"/>
              <a:t>object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944889"/>
              </p:ext>
            </p:extLst>
          </p:nvPr>
        </p:nvGraphicFramePr>
        <p:xfrm>
          <a:off x="699181" y="838773"/>
          <a:ext cx="10183972" cy="228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91986">
                  <a:extLst>
                    <a:ext uri="{9D8B030D-6E8A-4147-A177-3AD203B41FA5}">
                      <a16:colId xmlns:a16="http://schemas.microsoft.com/office/drawing/2014/main" val="990207400"/>
                    </a:ext>
                  </a:extLst>
                </a:gridCol>
                <a:gridCol w="5091986">
                  <a:extLst>
                    <a:ext uri="{9D8B030D-6E8A-4147-A177-3AD203B41FA5}">
                      <a16:colId xmlns:a16="http://schemas.microsoft.com/office/drawing/2014/main" val="259233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struct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T1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{};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class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public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() {}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};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72C62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auto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void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8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foo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auto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n2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auto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s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= </a:t>
                      </a:r>
                      <a:r>
                        <a:rPr kumimoji="0" lang="en-US" sz="1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std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::</a:t>
                      </a: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string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{};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auto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t1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=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T1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{};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auto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=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{};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}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72C62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3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12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Con.4: Use </a:t>
            </a:r>
            <a:r>
              <a:rPr lang="en-US" dirty="0" err="1"/>
              <a:t>const</a:t>
            </a:r>
            <a:r>
              <a:rPr lang="en-US" dirty="0"/>
              <a:t> to define objects with values that do not change after construction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9181" y="1894795"/>
            <a:ext cx="8866909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= 2;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+=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some_obj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do_something_with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Con.4: Use </a:t>
            </a:r>
            <a:r>
              <a:rPr lang="en-US" dirty="0" err="1"/>
              <a:t>const</a:t>
            </a:r>
            <a:r>
              <a:rPr lang="en-US" dirty="0"/>
              <a:t> to define objects with values that do not change after construction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9181" y="1894795"/>
            <a:ext cx="8866909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= 2;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+=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some_obj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do_something_with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9181" y="4335812"/>
            <a:ext cx="9421091" cy="92333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complexinit.cpp(14): warning C26496: The variable 'x' is assigned only once, mark it as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(con.4: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hlinkClick r:id="rId2"/>
              </a:rPr>
              <a:t>https://go.microsoft.com/fwlink/p/?LinkID=784969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9181" y="3966480"/>
            <a:ext cx="336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CppCoreCheck</a:t>
            </a:r>
            <a:r>
              <a:rPr lang="en-US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4848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 smtClean="0"/>
              <a:t>ES.28: Use lambdas for complex initialization, especially of </a:t>
            </a:r>
            <a:r>
              <a:rPr lang="en-US" b="1" dirty="0" err="1" smtClean="0"/>
              <a:t>const</a:t>
            </a:r>
            <a:r>
              <a:rPr lang="en-US" b="1" dirty="0" smtClean="0"/>
              <a:t> variables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99181" y="1921688"/>
            <a:ext cx="8866909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[&amp;]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= 2;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+=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some_obj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do_something_with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7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/>
              <a:t>I.22: Avoid complex initialization of global objects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912724"/>
            <a:ext cx="8866909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 file GlobalInit1.cpp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term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isVT100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strcmp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term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"VT100"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== 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 file GlobalInit2.cpp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term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getenv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"TERM"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8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/>
              <a:t>I.22: Avoid complex initialization of global objects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912724"/>
            <a:ext cx="8866909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 file GlobalInit1.cpp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term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isVT100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strcmp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term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"VT100"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== 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 file GlobalInit2.cpp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term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getenv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"TERM"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4313382"/>
            <a:ext cx="9421091" cy="12003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GlobalInit1.cpp:6:8: warning: initializing non-local variable with non-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expression depending on uninitialized non-local variable 'term'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cppcoreguidelines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-interfaces-global-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bool isVT100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(term, "VT100") == 0;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944050"/>
            <a:ext cx="336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clang-tidy:</a:t>
            </a:r>
          </a:p>
        </p:txBody>
      </p:sp>
    </p:spTree>
    <p:extLst>
      <p:ext uri="{BB962C8B-B14F-4D97-AF65-F5344CB8AC3E}">
        <p14:creationId xmlns:p14="http://schemas.microsoft.com/office/powerpoint/2010/main" val="426244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/>
              <a:t>I.22: Avoid complex initialization of global objects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912724"/>
            <a:ext cx="8866909" cy="34163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 file GlobalInit1.cpp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term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isVT100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strcmp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term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"VT100"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 file GlobalInit2.cpp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term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theTerm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getenv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"TERM"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theTerm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8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181" y="-313765"/>
            <a:ext cx="9569704" cy="208045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/>
              <a:t>C.48: Prefer in-class initializers to member initializers in constructors for constant </a:t>
            </a:r>
            <a:r>
              <a:rPr lang="en-US" sz="3400" dirty="0" smtClean="0"/>
              <a:t>initializers</a:t>
            </a:r>
            <a:endParaRPr lang="en-US" sz="3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912724"/>
            <a:ext cx="8866909" cy="233910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{666},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qqq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ii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ii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1" y="4742442"/>
            <a:ext cx="10179424" cy="12003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MemberInit.cpp:20:3: warning: constructor does not initialize these fields: j 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cppcoreguidelines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-pro-type-member-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X()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{666}, s{"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qqq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"} {}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^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MemberInit.cpp:21:3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warning: constructor does not initialize these fields: j 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cppcoreguidelines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-pro-type-member-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X(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ii)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{ii} {}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^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847794" y="4397861"/>
            <a:ext cx="336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clang-tidy:</a:t>
            </a:r>
          </a:p>
        </p:txBody>
      </p:sp>
    </p:spTree>
    <p:extLst>
      <p:ext uri="{BB962C8B-B14F-4D97-AF65-F5344CB8AC3E}">
        <p14:creationId xmlns:p14="http://schemas.microsoft.com/office/powerpoint/2010/main" val="409294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181" y="-313765"/>
            <a:ext cx="9569704" cy="208045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/>
              <a:t>C.48: Prefer in-class initializers to member initializers in constructors for constant </a:t>
            </a:r>
            <a:r>
              <a:rPr lang="en-US" sz="3400" dirty="0" smtClean="0"/>
              <a:t>initializers</a:t>
            </a:r>
            <a:endParaRPr lang="en-US" sz="3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912724"/>
            <a:ext cx="8866909" cy="23083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{666};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qqq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{0};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ii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ii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44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Enforcement might be done by code review, by static analysis, by compiler, or by run-time checks. </a:t>
            </a:r>
            <a:endParaRPr lang="en-US" dirty="0" smtClean="0"/>
          </a:p>
          <a:p>
            <a:r>
              <a:rPr lang="en-US" dirty="0" smtClean="0"/>
              <a:t>Wherever </a:t>
            </a:r>
            <a:r>
              <a:rPr lang="en-US" dirty="0"/>
              <a:t>possible, we prefer “mechanical” checking (humans are slow, inaccurate, and bore easily) and static </a:t>
            </a:r>
            <a:r>
              <a:rPr lang="en-US" dirty="0" smtClean="0"/>
              <a:t>checking.</a:t>
            </a:r>
          </a:p>
        </p:txBody>
      </p:sp>
    </p:spTree>
    <p:extLst>
      <p:ext uri="{BB962C8B-B14F-4D97-AF65-F5344CB8AC3E}">
        <p14:creationId xmlns:p14="http://schemas.microsoft.com/office/powerpoint/2010/main" val="300907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/>
              <a:t>C.49: Prefer initialization to assignment in constructors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912724"/>
            <a:ext cx="8866909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s1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s1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"Hello,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02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/>
              <a:t>C.49: Prefer initialization to assignment in constructors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912724"/>
            <a:ext cx="8866909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s1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s1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"Hello,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{}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91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3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lvm.org/img/LLVM-Logo-Derivative-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676" y="2924515"/>
            <a:ext cx="2650121" cy="294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clang-tidy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clang.llvm.org/extra/clang-tidy/checks/list.html</a:t>
            </a:r>
            <a:endParaRPr lang="en-US" dirty="0" smtClean="0"/>
          </a:p>
          <a:p>
            <a:r>
              <a:rPr lang="en-US" dirty="0" smtClean="0"/>
              <a:t>Easy integration with CMake using: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-DCMAKE_CXX_CLANG_TIDY:STRING</a:t>
            </a:r>
            <a:r>
              <a:rPr lang="en-US" dirty="0" smtClean="0"/>
              <a:t>="</a:t>
            </a:r>
            <a:r>
              <a:rPr lang="en-US" dirty="0"/>
              <a:t>clang-tidy;-</a:t>
            </a:r>
            <a:r>
              <a:rPr lang="en-US" dirty="0" smtClean="0"/>
              <a:t>checks=</a:t>
            </a:r>
            <a:r>
              <a:rPr lang="en-US" dirty="0" err="1"/>
              <a:t>cppcoreguidelines</a:t>
            </a:r>
            <a:r>
              <a:rPr lang="en-US" dirty="0"/>
              <a:t>-*</a:t>
            </a:r>
            <a:r>
              <a:rPr lang="en-US" dirty="0" smtClean="0"/>
              <a:t>"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8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6" t="10812" r="25731" b="8481"/>
          <a:stretch/>
        </p:blipFill>
        <p:spPr>
          <a:xfrm>
            <a:off x="9103658" y="3873970"/>
            <a:ext cx="2250141" cy="2214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CppCoreCheck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36916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https://docs.microsoft.com/en-us/visualstudio/code-quality/using-the-cpp-core-guidelines-checkers</a:t>
            </a:r>
            <a:endParaRPr lang="en-US" dirty="0"/>
          </a:p>
          <a:p>
            <a:r>
              <a:rPr lang="en-US" dirty="0" smtClean="0"/>
              <a:t>Installed with VS2017</a:t>
            </a:r>
          </a:p>
          <a:p>
            <a:r>
              <a:rPr lang="en-US" dirty="0" smtClean="0"/>
              <a:t>Less easy integration with CMake: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Consolas" panose="020B0609020204030204" pitchFamily="49" charset="0"/>
              </a:rPr>
              <a:t>-DCMAKE_CXX_FLAGS</a:t>
            </a:r>
            <a:r>
              <a:rPr lang="en-US" dirty="0" smtClean="0">
                <a:latin typeface="Consolas" panose="020B0609020204030204" pitchFamily="49" charset="0"/>
              </a:rPr>
              <a:t>="/</a:t>
            </a:r>
            <a:r>
              <a:rPr lang="en-US" dirty="0">
                <a:latin typeface="Consolas" panose="020B0609020204030204" pitchFamily="49" charset="0"/>
              </a:rPr>
              <a:t>analyze /</a:t>
            </a:r>
            <a:r>
              <a:rPr lang="en-US" dirty="0" err="1">
                <a:latin typeface="Consolas" panose="020B0609020204030204" pitchFamily="49" charset="0"/>
              </a:rPr>
              <a:t>analyze:plugin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EspXEngine.dll"</a:t>
            </a:r>
          </a:p>
          <a:p>
            <a:r>
              <a:rPr lang="en-US" dirty="0" smtClean="0"/>
              <a:t>Needs environment variables:</a:t>
            </a:r>
            <a:br>
              <a:rPr lang="en-US" dirty="0" smtClean="0"/>
            </a:br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set </a:t>
            </a:r>
            <a:r>
              <a:rPr lang="en-US" dirty="0" smtClean="0">
                <a:solidFill>
                  <a:srgbClr val="222222"/>
                </a:solidFill>
                <a:latin typeface="Consolas" panose="020B0609020204030204" pitchFamily="49" charset="0"/>
              </a:rPr>
              <a:t>esp.extensions=cppcorecheck.dll</a:t>
            </a:r>
            <a:br>
              <a:rPr lang="en-US" dirty="0" smtClean="0">
                <a:solidFill>
                  <a:srgbClr val="22222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set </a:t>
            </a:r>
            <a:r>
              <a:rPr lang="en-US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esp.annotationbuildlevel</a:t>
            </a:r>
            <a:r>
              <a:rPr lang="en-US" dirty="0" smtClean="0">
                <a:solidFill>
                  <a:srgbClr val="222222"/>
                </a:solidFill>
                <a:latin typeface="Consolas" panose="020B0609020204030204" pitchFamily="49" charset="0"/>
              </a:rPr>
              <a:t>=ignore</a:t>
            </a:r>
            <a:br>
              <a:rPr lang="en-US" dirty="0" smtClean="0">
                <a:solidFill>
                  <a:srgbClr val="22222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set </a:t>
            </a:r>
            <a:r>
              <a:rPr lang="en-US" dirty="0" err="1">
                <a:solidFill>
                  <a:srgbClr val="222222"/>
                </a:solidFill>
                <a:latin typeface="Consolas" panose="020B0609020204030204" pitchFamily="49" charset="0"/>
              </a:rPr>
              <a:t>caexcludepath</a:t>
            </a:r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=%include%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531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ES.20: Always initialize an </a:t>
            </a:r>
            <a:r>
              <a:rPr lang="en-US" b="1" dirty="0" smtClean="0"/>
              <a:t>object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9181" y="838773"/>
            <a:ext cx="8866909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0)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5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ES.20: Always initialize an </a:t>
            </a:r>
            <a:r>
              <a:rPr lang="en-US" b="1" dirty="0" smtClean="0"/>
              <a:t>object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9181" y="842015"/>
            <a:ext cx="8866909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0)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9181" y="2688675"/>
            <a:ext cx="9421091" cy="147732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uninitialized1.cpp(10): warning C6001: Using uninitialized memory 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'.: Lines: 6, 7, 10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uninitialized1.cpp(6): warning C26494: Variable 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 is uninitialized. Always initialize an object (type.5: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hlinkClick r:id="rId2"/>
              </a:rPr>
              <a:t>http://go.microsoft.com/fwlink/p/?LinkID=620421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9181" y="2319343"/>
            <a:ext cx="336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CppCoreCheck</a:t>
            </a:r>
            <a:r>
              <a:rPr lang="en-US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8307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ES.20: Always initialize an </a:t>
            </a:r>
            <a:r>
              <a:rPr lang="en-US" b="1" dirty="0" smtClean="0"/>
              <a:t>object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9181" y="838773"/>
            <a:ext cx="8866909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0)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9181" y="2685433"/>
            <a:ext cx="10538012" cy="378565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1500" dirty="0" smtClean="0"/>
              <a:t>Uninitialized1.cpp:10:3</a:t>
            </a:r>
            <a:r>
              <a:rPr lang="en-US" sz="1500" dirty="0"/>
              <a:t>: warning: Undefined or garbage value returned to caller [clang-analyzer-</a:t>
            </a:r>
            <a:r>
              <a:rPr lang="en-US" sz="1500" dirty="0" err="1"/>
              <a:t>core.uninitialized.UndefReturn</a:t>
            </a:r>
            <a:r>
              <a:rPr lang="en-US" sz="1500" dirty="0"/>
              <a:t>]</a:t>
            </a:r>
          </a:p>
          <a:p>
            <a:r>
              <a:rPr lang="en-US" sz="1500" dirty="0"/>
              <a:t>  return </a:t>
            </a:r>
            <a:r>
              <a:rPr lang="en-US" sz="1500" dirty="0" err="1"/>
              <a:t>i</a:t>
            </a:r>
            <a:r>
              <a:rPr lang="en-US" sz="1500" dirty="0"/>
              <a:t>;</a:t>
            </a:r>
          </a:p>
          <a:p>
            <a:r>
              <a:rPr lang="en-US" sz="1500" dirty="0"/>
              <a:t>  ^</a:t>
            </a:r>
          </a:p>
          <a:p>
            <a:r>
              <a:rPr lang="en-US" sz="1500" dirty="0" smtClean="0"/>
              <a:t>Uninitialized1.cpp:6:3</a:t>
            </a:r>
            <a:r>
              <a:rPr lang="en-US" sz="1500" dirty="0"/>
              <a:t>: note: '</a:t>
            </a:r>
            <a:r>
              <a:rPr lang="en-US" sz="1500" dirty="0" err="1"/>
              <a:t>i</a:t>
            </a:r>
            <a:r>
              <a:rPr lang="en-US" sz="1500" dirty="0"/>
              <a:t>' declared without an initial value</a:t>
            </a:r>
          </a:p>
          <a:p>
            <a:r>
              <a:rPr lang="en-US" sz="1500" dirty="0"/>
              <a:t>  </a:t>
            </a:r>
            <a:r>
              <a:rPr lang="en-US" sz="1500" dirty="0" err="1"/>
              <a:t>int</a:t>
            </a:r>
            <a:r>
              <a:rPr lang="en-US" sz="1500" dirty="0"/>
              <a:t> </a:t>
            </a:r>
            <a:r>
              <a:rPr lang="en-US" sz="1500" dirty="0" err="1"/>
              <a:t>i</a:t>
            </a:r>
            <a:r>
              <a:rPr lang="en-US" sz="1500" dirty="0"/>
              <a:t>;</a:t>
            </a:r>
          </a:p>
          <a:p>
            <a:r>
              <a:rPr lang="en-US" sz="1500" dirty="0"/>
              <a:t>  ^</a:t>
            </a:r>
          </a:p>
          <a:p>
            <a:r>
              <a:rPr lang="en-US" sz="1500" dirty="0" smtClean="0"/>
              <a:t>Uninitialized1.cpp:7:7</a:t>
            </a:r>
            <a:r>
              <a:rPr lang="en-US" sz="1500" dirty="0"/>
              <a:t>: note: Assuming '</a:t>
            </a:r>
            <a:r>
              <a:rPr lang="en-US" sz="1500" dirty="0" err="1"/>
              <a:t>val</a:t>
            </a:r>
            <a:r>
              <a:rPr lang="en-US" sz="1500" dirty="0"/>
              <a:t>' is &lt;= 0</a:t>
            </a:r>
          </a:p>
          <a:p>
            <a:r>
              <a:rPr lang="en-US" sz="1500" dirty="0"/>
              <a:t>  if (</a:t>
            </a:r>
            <a:r>
              <a:rPr lang="en-US" sz="1500" dirty="0" err="1"/>
              <a:t>val</a:t>
            </a:r>
            <a:r>
              <a:rPr lang="en-US" sz="1500" dirty="0"/>
              <a:t> &gt; 0) {</a:t>
            </a:r>
          </a:p>
          <a:p>
            <a:r>
              <a:rPr lang="en-US" sz="1500" dirty="0"/>
              <a:t>      ^</a:t>
            </a:r>
          </a:p>
          <a:p>
            <a:r>
              <a:rPr lang="en-US" sz="1500" dirty="0" smtClean="0"/>
              <a:t>Uninitialized1.cpp:7:3</a:t>
            </a:r>
            <a:r>
              <a:rPr lang="en-US" sz="1500" dirty="0"/>
              <a:t>: note: Taking false branch</a:t>
            </a:r>
          </a:p>
          <a:p>
            <a:r>
              <a:rPr lang="en-US" sz="1500" dirty="0"/>
              <a:t>  if (</a:t>
            </a:r>
            <a:r>
              <a:rPr lang="en-US" sz="1500" dirty="0" err="1"/>
              <a:t>val</a:t>
            </a:r>
            <a:r>
              <a:rPr lang="en-US" sz="1500" dirty="0"/>
              <a:t> &gt; 0) {</a:t>
            </a:r>
          </a:p>
          <a:p>
            <a:r>
              <a:rPr lang="en-US" sz="1500" dirty="0"/>
              <a:t>  ^</a:t>
            </a:r>
          </a:p>
          <a:p>
            <a:r>
              <a:rPr lang="en-US" sz="1500" dirty="0" smtClean="0"/>
              <a:t>Uninitialized1.cpp:10:3</a:t>
            </a:r>
            <a:r>
              <a:rPr lang="en-US" sz="1500" dirty="0"/>
              <a:t>: note: Undefined or garbage value returned to caller</a:t>
            </a:r>
          </a:p>
          <a:p>
            <a:r>
              <a:rPr lang="en-US" sz="1500" dirty="0"/>
              <a:t>  return </a:t>
            </a:r>
            <a:r>
              <a:rPr lang="en-US" sz="1500" dirty="0" err="1"/>
              <a:t>i</a:t>
            </a:r>
            <a:r>
              <a:rPr lang="en-US" sz="1500" dirty="0"/>
              <a:t>;</a:t>
            </a:r>
          </a:p>
          <a:p>
            <a:r>
              <a:rPr lang="en-US" sz="1500" dirty="0"/>
              <a:t>  ^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9181" y="2316101"/>
            <a:ext cx="336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clang-tidy:</a:t>
            </a:r>
          </a:p>
        </p:txBody>
      </p:sp>
    </p:spTree>
    <p:extLst>
      <p:ext uri="{BB962C8B-B14F-4D97-AF65-F5344CB8AC3E}">
        <p14:creationId xmlns:p14="http://schemas.microsoft.com/office/powerpoint/2010/main" val="267540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ES.20: Always initialize an </a:t>
            </a:r>
            <a:r>
              <a:rPr lang="en-US" b="1" dirty="0" smtClean="0"/>
              <a:t>object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9181" y="838773"/>
            <a:ext cx="8866909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0)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0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ES.20: Always initialize an </a:t>
            </a:r>
            <a:r>
              <a:rPr lang="en-US" b="1" dirty="0" smtClean="0"/>
              <a:t>object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440036"/>
              </p:ext>
            </p:extLst>
          </p:nvPr>
        </p:nvGraphicFramePr>
        <p:xfrm>
          <a:off x="699181" y="838773"/>
          <a:ext cx="10183972" cy="228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91986">
                  <a:extLst>
                    <a:ext uri="{9D8B030D-6E8A-4147-A177-3AD203B41FA5}">
                      <a16:colId xmlns:a16="http://schemas.microsoft.com/office/drawing/2014/main" val="990207400"/>
                    </a:ext>
                  </a:extLst>
                </a:gridCol>
                <a:gridCol w="5091986">
                  <a:extLst>
                    <a:ext uri="{9D8B030D-6E8A-4147-A177-3AD203B41FA5}">
                      <a16:colId xmlns:a16="http://schemas.microsoft.com/office/drawing/2014/main" val="259233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struct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T1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{};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class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public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() {}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};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72C62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int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void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8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foo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int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n2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 </a:t>
                      </a:r>
                      <a:r>
                        <a:rPr kumimoji="0" lang="en-US" sz="1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std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::</a:t>
                      </a: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string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s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T1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t1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3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91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VA">
  <a:themeElements>
    <a:clrScheme name="CEVA 2013">
      <a:dk1>
        <a:srgbClr val="072C62"/>
      </a:dk1>
      <a:lt1>
        <a:sysClr val="window" lastClr="FFFFFF"/>
      </a:lt1>
      <a:dk2>
        <a:srgbClr val="072C62"/>
      </a:dk2>
      <a:lt2>
        <a:srgbClr val="CDD903"/>
      </a:lt2>
      <a:accent1>
        <a:srgbClr val="072C62"/>
      </a:accent1>
      <a:accent2>
        <a:srgbClr val="6885AF"/>
      </a:accent2>
      <a:accent3>
        <a:srgbClr val="9A9B9D"/>
      </a:accent3>
      <a:accent4>
        <a:srgbClr val="BCDEEF"/>
      </a:accent4>
      <a:accent5>
        <a:srgbClr val="014D89"/>
      </a:accent5>
      <a:accent6>
        <a:srgbClr val="CDD903"/>
      </a:accent6>
      <a:hlink>
        <a:srgbClr val="5B77A1"/>
      </a:hlink>
      <a:folHlink>
        <a:srgbClr val="072C62"/>
      </a:folHlink>
    </a:clrScheme>
    <a:fontScheme name="Custom 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VA" id="{9ABF50B1-7CC5-4B33-9CD1-1F2C6B2F30FF}" vid="{E24DF7D3-E374-4FB6-8622-E9DFFDFAD2D3}"/>
    </a:ext>
  </a:extLst>
</a:theme>
</file>

<file path=ppt/theme/themeOverride1.xml><?xml version="1.0" encoding="utf-8"?>
<a:themeOverride xmlns:a="http://schemas.openxmlformats.org/drawingml/2006/main">
  <a:clrScheme name="CEVA 2013">
    <a:dk1>
      <a:srgbClr val="072C62"/>
    </a:dk1>
    <a:lt1>
      <a:sysClr val="window" lastClr="FFFFFF"/>
    </a:lt1>
    <a:dk2>
      <a:srgbClr val="072C62"/>
    </a:dk2>
    <a:lt2>
      <a:srgbClr val="CDD903"/>
    </a:lt2>
    <a:accent1>
      <a:srgbClr val="072C62"/>
    </a:accent1>
    <a:accent2>
      <a:srgbClr val="6885AF"/>
    </a:accent2>
    <a:accent3>
      <a:srgbClr val="9A9B9D"/>
    </a:accent3>
    <a:accent4>
      <a:srgbClr val="BCDEEF"/>
    </a:accent4>
    <a:accent5>
      <a:srgbClr val="014D89"/>
    </a:accent5>
    <a:accent6>
      <a:srgbClr val="CDD903"/>
    </a:accent6>
    <a:hlink>
      <a:srgbClr val="5B77A1"/>
    </a:hlink>
    <a:folHlink>
      <a:srgbClr val="072C62"/>
    </a:folHlink>
  </a:clrScheme>
</a:themeOverride>
</file>

<file path=ppt/theme/themeOverride2.xml><?xml version="1.0" encoding="utf-8"?>
<a:themeOverride xmlns:a="http://schemas.openxmlformats.org/drawingml/2006/main">
  <a:clrScheme name="CEVA 2013">
    <a:dk1>
      <a:srgbClr val="072C62"/>
    </a:dk1>
    <a:lt1>
      <a:sysClr val="window" lastClr="FFFFFF"/>
    </a:lt1>
    <a:dk2>
      <a:srgbClr val="072C62"/>
    </a:dk2>
    <a:lt2>
      <a:srgbClr val="CDD903"/>
    </a:lt2>
    <a:accent1>
      <a:srgbClr val="072C62"/>
    </a:accent1>
    <a:accent2>
      <a:srgbClr val="6885AF"/>
    </a:accent2>
    <a:accent3>
      <a:srgbClr val="9A9B9D"/>
    </a:accent3>
    <a:accent4>
      <a:srgbClr val="BCDEEF"/>
    </a:accent4>
    <a:accent5>
      <a:srgbClr val="014D89"/>
    </a:accent5>
    <a:accent6>
      <a:srgbClr val="CDD903"/>
    </a:accent6>
    <a:hlink>
      <a:srgbClr val="5B77A1"/>
    </a:hlink>
    <a:folHlink>
      <a:srgbClr val="072C6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CEVA</Template>
  <TotalTime>10589</TotalTime>
  <Words>1108</Words>
  <Application>Microsoft Office PowerPoint</Application>
  <PresentationFormat>Widescreen</PresentationFormat>
  <Paragraphs>193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Consolas</vt:lpstr>
      <vt:lpstr>Tahoma</vt:lpstr>
      <vt:lpstr>CEVA</vt:lpstr>
      <vt:lpstr>C4GC</vt:lpstr>
      <vt:lpstr>Enforcement</vt:lpstr>
      <vt:lpstr>clang-tidy</vt:lpstr>
      <vt:lpstr>CppCoreCheck</vt:lpstr>
      <vt:lpstr>ES.20: Always initialize an object</vt:lpstr>
      <vt:lpstr>ES.20: Always initialize an object</vt:lpstr>
      <vt:lpstr>ES.20: Always initialize an object</vt:lpstr>
      <vt:lpstr>ES.20: Always initialize an object</vt:lpstr>
      <vt:lpstr>ES.20: Always initialize an object</vt:lpstr>
      <vt:lpstr>ES.20: Always initialize an object</vt:lpstr>
      <vt:lpstr>ES.20: Always initialize an object</vt:lpstr>
      <vt:lpstr>Con.4: Use const to define objects with values that do not change after construction</vt:lpstr>
      <vt:lpstr>Con.4: Use const to define objects with values that do not change after construction</vt:lpstr>
      <vt:lpstr>ES.28: Use lambdas for complex initialization, especially of const variables</vt:lpstr>
      <vt:lpstr>I.22: Avoid complex initialization of global objects</vt:lpstr>
      <vt:lpstr>I.22: Avoid complex initialization of global objects</vt:lpstr>
      <vt:lpstr>I.22: Avoid complex initialization of global objects</vt:lpstr>
      <vt:lpstr>C.48: Prefer in-class initializers to member initializers in constructors for constant initializers</vt:lpstr>
      <vt:lpstr>C.48: Prefer in-class initializers to member initializers in constructors for constant initializers</vt:lpstr>
      <vt:lpstr>C.49: Prefer initialization to assignment in constructors</vt:lpstr>
      <vt:lpstr>C.49: Prefer initialization to assignment in constructors</vt:lpstr>
      <vt:lpstr>PowerPoint Presentation</vt:lpstr>
    </vt:vector>
  </TitlesOfParts>
  <Company>CEVA DSP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C4GC</dc:title>
  <dc:creator>Dvir Yitzchaki</dc:creator>
  <cp:lastModifiedBy>Dvir Yitzchaki</cp:lastModifiedBy>
  <cp:revision>39</cp:revision>
  <dcterms:created xsi:type="dcterms:W3CDTF">2018-01-03T04:49:50Z</dcterms:created>
  <dcterms:modified xsi:type="dcterms:W3CDTF">2018-01-27T20:50:24Z</dcterms:modified>
</cp:coreProperties>
</file>