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a655f7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a655f7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ca655f70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ca655f70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ca655f70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ca655f70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a655f70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a655f70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a655f70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a655f70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pple/swift-cmake-examples/blob/main/3_bidirectional_cxx_interop/cmake/modules/AddSwift.cmake" TargetMode="External"/><Relationship Id="rId4" Type="http://schemas.openxmlformats.org/officeDocument/2006/relationships/hyperlink" Target="https://developer.apple.com/library/archive/technotes/tn2339/_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69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Cmake meets Xcode </a:t>
            </a:r>
            <a:endParaRPr sz="7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 another generator and some toolchains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Cohn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alexc</a:t>
            </a:r>
            <a:r>
              <a:rPr lang="en"/>
              <a:t>@</a:t>
            </a:r>
            <a:r>
              <a:rPr lang="en"/>
              <a:t>viber.com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 about Xcode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Tightly coupled to macOS version (platform) and with iOS version (target).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use external or older toolchains, SDK,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GUI and xcodebuild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sudo </a:t>
            </a:r>
            <a:r>
              <a:rPr lang="en"/>
              <a:t>xcode-select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/usr/bin/clang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 cross-compile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 -G Xcode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ALL_BUILD and ZERO_CHECK dummy targets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build a .xcodeproj for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</a:t>
            </a:r>
            <a:r>
              <a:rPr lang="en"/>
              <a:t>forget</a:t>
            </a:r>
            <a:r>
              <a:rPr lang="en"/>
              <a:t> to re-run cmake when you upgrade or switch to a </a:t>
            </a:r>
            <a:r>
              <a:rPr lang="en"/>
              <a:t>different</a:t>
            </a:r>
            <a:r>
              <a:rPr lang="en"/>
              <a:t> toolchain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in CI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codebuild command line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-scheme for compatibility and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</a:t>
            </a:r>
            <a:r>
              <a:rPr i="1" lang="en"/>
              <a:t>int:</a:t>
            </a:r>
            <a:r>
              <a:rPr lang="en"/>
              <a:t> </a:t>
            </a:r>
            <a:r>
              <a:rPr lang="en"/>
              <a:t>use </a:t>
            </a:r>
            <a:r>
              <a:rPr lang="en"/>
              <a:t>-showBuildTimingSummary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also use cmake –build . –j 8 –– &lt;parameters&gt;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Toolchain?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defines the word ‘toolchain’ as a bundle with binaries, headers, libraries, it has a name specified in an info.plist file. You put it into ~/Library/Developer/Toolchains.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Usage: </a:t>
            </a:r>
            <a:r>
              <a:rPr b="1" lang="en"/>
              <a:t>xcodebuild -toolchain "org.llvm.15.0.7"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Cmake defines ‘toolchain’ as a file that determines a set of rules. Example:</a:t>
            </a:r>
            <a:br>
              <a:rPr lang="en"/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cmake -G Ninja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--toolchain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xcode-cmake-toolchain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file can have settings</a:t>
            </a:r>
            <a:r>
              <a:rPr lang="en"/>
              <a:t>: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CMAKE_C_COMPILER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~/Library/Developer/Toolchains/LLVM15.0.7.xctoolchain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/usr/bin/clang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CMAKE_CXX_COMPILER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~/Library/Developer/Toolchains/LLVM15.0.7.xctoolchain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/usr/bin/clang++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Links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Add Swift to CmakeLists.txt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Building from the Command Line with Xcode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