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ileron Ultra-Bold" panose="020B0604020202020204" charset="0"/>
      <p:regular r:id="rId9"/>
    </p:embeddedFont>
    <p:embeddedFont>
      <p:font typeface="Algerian" panose="04020705040A02060702" pitchFamily="82" charset="0"/>
      <p:regular r:id="rId10"/>
    </p:embeddedFont>
    <p:embeddedFont>
      <p:font typeface="Bahnschrift Light" panose="020B0502040204020203" pitchFamily="34" charset="0"/>
      <p:regular r:id="rId11"/>
    </p:embeddedFont>
    <p:embeddedFont>
      <p:font typeface="Aileron Bold" panose="020B0604020202020204" charset="0"/>
      <p:regular r:id="rId12"/>
    </p:embeddedFont>
    <p:embeddedFont>
      <p:font typeface="Aileron" panose="020B0604020202020204" charset="0"/>
      <p:regular r:id="rId13"/>
    </p:embeddedFont>
    <p:embeddedFont>
      <p:font typeface="Aileron Heavy" panose="020B0604020202020204" charset="0"/>
      <p:regular r:id="rId14"/>
    </p:embeddedFon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A760CE-86FF-362A-BEAC-BCDE36E3F16A}" v="22" dt="2025-10-05T11:28:55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96" y="-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4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8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2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hyperlink" Target="https://github.com/CoreFour-1/CoreFour" TargetMode="External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2.svg"/><Relationship Id="rId5" Type="http://schemas.openxmlformats.org/officeDocument/2006/relationships/image" Target="../media/image24.svg"/><Relationship Id="rId10" Type="http://schemas.openxmlformats.org/officeDocument/2006/relationships/image" Target="../media/image4.png"/><Relationship Id="rId4" Type="http://schemas.openxmlformats.org/officeDocument/2006/relationships/image" Target="../media/image13.png"/><Relationship Id="rId9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5354859"/>
            <a:ext cx="8115300" cy="2352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9000" b="1" spc="-180">
                <a:solidFill>
                  <a:srgbClr val="FFFFFF"/>
                </a:solidFill>
                <a:latin typeface="Aileron Heavy"/>
                <a:ea typeface="Aileron Heavy"/>
                <a:cs typeface="Aileron Heavy"/>
                <a:sym typeface="Aileron Heavy"/>
              </a:rPr>
              <a:t>Welcome to NASA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55000" b="-5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285477" y="8202330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547712" y="5596782"/>
            <a:ext cx="6874668" cy="4338035"/>
            <a:chOff x="0" y="0"/>
            <a:chExt cx="9166224" cy="5784046"/>
          </a:xfrm>
        </p:grpSpPr>
        <p:sp>
          <p:nvSpPr>
            <p:cNvPr id="8" name="TextBox 8"/>
            <p:cNvSpPr txBox="1"/>
            <p:nvPr/>
          </p:nvSpPr>
          <p:spPr>
            <a:xfrm>
              <a:off x="0" y="76200"/>
              <a:ext cx="9166224" cy="13775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26"/>
                </a:lnSpc>
              </a:pPr>
              <a:r>
                <a:rPr lang="en-US" sz="3926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Introduction to Satellite Tracking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058075"/>
              <a:ext cx="9166224" cy="6046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Discover Purpose and Missions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190825"/>
              <a:ext cx="9166224" cy="2593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94"/>
                </a:lnSpc>
              </a:pP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This website serves as a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comprehensive platform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for tracking satellites in real-time. You can learn about significant satellites like the ISS, Hubble, and Sentinel, along with their missions. The user-friendly interface allows you to navigate through various features including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real-time travel updates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and distance metrics, enhancing your understanding of space technology.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4691892" y="6967599"/>
            <a:ext cx="4452108" cy="4452108"/>
          </a:xfrm>
          <a:custGeom>
            <a:avLst/>
            <a:gdLst/>
            <a:ahLst/>
            <a:cxnLst/>
            <a:rect l="l" t="t" r="r" b="b"/>
            <a:pathLst>
              <a:path w="4452108" h="4452108">
                <a:moveTo>
                  <a:pt x="0" y="0"/>
                </a:moveTo>
                <a:lnTo>
                  <a:pt x="4452108" y="0"/>
                </a:lnTo>
                <a:lnTo>
                  <a:pt x="4452108" y="4452108"/>
                </a:lnTo>
                <a:lnTo>
                  <a:pt x="0" y="4452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7149365">
            <a:off x="7157883" y="5609713"/>
            <a:ext cx="1625363" cy="2999832"/>
          </a:xfrm>
          <a:custGeom>
            <a:avLst/>
            <a:gdLst/>
            <a:ahLst/>
            <a:cxnLst/>
            <a:rect l="l" t="t" r="r" b="b"/>
            <a:pathLst>
              <a:path w="1625363" h="2999832">
                <a:moveTo>
                  <a:pt x="0" y="0"/>
                </a:moveTo>
                <a:lnTo>
                  <a:pt x="1625363" y="0"/>
                </a:lnTo>
                <a:lnTo>
                  <a:pt x="1625363" y="2999831"/>
                </a:lnTo>
                <a:lnTo>
                  <a:pt x="0" y="2999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-685658" y="6029422"/>
            <a:ext cx="4297343" cy="6457756"/>
          </a:xfrm>
          <a:custGeom>
            <a:avLst/>
            <a:gdLst/>
            <a:ahLst/>
            <a:cxnLst/>
            <a:rect l="l" t="t" r="r" b="b"/>
            <a:pathLst>
              <a:path w="4297343" h="6457756">
                <a:moveTo>
                  <a:pt x="0" y="0"/>
                </a:moveTo>
                <a:lnTo>
                  <a:pt x="4297343" y="0"/>
                </a:lnTo>
                <a:lnTo>
                  <a:pt x="4297343" y="6457756"/>
                </a:lnTo>
                <a:lnTo>
                  <a:pt x="0" y="64577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8237694" cy="3422157"/>
            <a:chOff x="0" y="0"/>
            <a:chExt cx="10983593" cy="4562877"/>
          </a:xfrm>
        </p:grpSpPr>
        <p:sp>
          <p:nvSpPr>
            <p:cNvPr id="6" name="TextBox 6"/>
            <p:cNvSpPr txBox="1"/>
            <p:nvPr/>
          </p:nvSpPr>
          <p:spPr>
            <a:xfrm>
              <a:off x="0" y="123825"/>
              <a:ext cx="10983593" cy="25584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00"/>
                </a:lnSpc>
              </a:pPr>
              <a:r>
                <a:rPr lang="en-US" sz="7200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Overview of Key Satellites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3267477"/>
              <a:ext cx="10983593" cy="1295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 b="1" spc="-8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Learn about important satellites and their missions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81446" y="992981"/>
            <a:ext cx="8639736" cy="8073783"/>
            <a:chOff x="-1451417" y="-47625"/>
            <a:chExt cx="11519647" cy="10765044"/>
          </a:xfrm>
        </p:grpSpPr>
        <p:sp>
          <p:nvSpPr>
            <p:cNvPr id="9" name="TextBox 9"/>
            <p:cNvSpPr txBox="1"/>
            <p:nvPr/>
          </p:nvSpPr>
          <p:spPr>
            <a:xfrm>
              <a:off x="1398363" y="742184"/>
              <a:ext cx="8625624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ISS is a unique laboratory</a:t>
              </a: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orbiting Earth, enabling research in microgravity and international collaboration for scientific advancements.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26763" y="-47625"/>
              <a:ext cx="8625625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International Space Station (ISS)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6763" y="3513640"/>
              <a:ext cx="8625625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Hubble Space Telescope</a:t>
              </a: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has provided breathtaking images of space, revolutionizing our understanding of the universe through its detailed observations of distant galaxies.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-1451417" y="2877686"/>
              <a:ext cx="8625625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Aileron Bold" panose="020B0604020202020204" charset="0"/>
                  <a:ea typeface="Aileron Bold"/>
                  <a:cs typeface="Aileron Bold"/>
                  <a:sym typeface="Aileron Bold"/>
                </a:rPr>
                <a:t>Hubble Space Telescope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42604" y="6573535"/>
              <a:ext cx="8625626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Terra satellite monitors</a:t>
              </a:r>
              <a:r>
                <a:rPr lang="en-US" sz="1799" u="none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Earth's climate and environment, providing critical data on land, oceans, and atmosphere to support global sustainability efforts.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6788" y="5570488"/>
              <a:ext cx="8625626" cy="5813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Terra Satellite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6763" y="9395723"/>
              <a:ext cx="8625625" cy="1321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699"/>
                </a:lnSpc>
              </a:pP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The </a:t>
              </a:r>
              <a:r>
                <a:rPr lang="en-US" sz="179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Sentinel satellites</a:t>
              </a:r>
              <a:r>
                <a:rPr lang="en-US" sz="179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are part of the Copernicus program, dedicated to monitoring and understanding changes in our planet's land and water resources.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-1050412" y="8636000"/>
              <a:ext cx="8625625" cy="5279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r>
                <a:rPr lang="en-US" sz="2400" b="1" spc="-24" dirty="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Sentinel Satellites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5194085" y="7428477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8991600" y="1790700"/>
            <a:ext cx="6874668" cy="6981192"/>
            <a:chOff x="0" y="85725"/>
            <a:chExt cx="9166224" cy="3930332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166224" cy="3176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377"/>
                </a:lnSpc>
              </a:pPr>
              <a:r>
                <a:rPr lang="en-US" sz="4377" b="1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Ultra-Bold"/>
                  <a:cs typeface="Aileron Ultra-Bold"/>
                  <a:sym typeface="Aileron Ultra-Bold"/>
                </a:rPr>
                <a:t>Accessing the Live Server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489134"/>
              <a:ext cx="9166224" cy="25269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Instructions for Viewing the </a:t>
              </a:r>
              <a:r>
                <a:rPr lang="en-US" sz="3160" b="1" spc="-79" dirty="0" smtClean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Website</a:t>
              </a:r>
            </a:p>
            <a:p>
              <a:pPr marL="0" lvl="0" indent="0" algn="l">
                <a:lnSpc>
                  <a:spcPts val="3507"/>
                </a:lnSpc>
                <a:spcBef>
                  <a:spcPct val="0"/>
                </a:spcBef>
              </a:pPr>
              <a:endParaRPr lang="en-US" sz="3160" b="1" spc="-79" dirty="0">
                <a:solidFill>
                  <a:srgbClr val="FFFFFF"/>
                </a:solidFill>
                <a:latin typeface="Bahnschrift Light" panose="020B0502040204020203" pitchFamily="34" charset="0"/>
                <a:ea typeface="Aileron Bold"/>
                <a:cs typeface="Aileron Bold"/>
                <a:sym typeface="Aileron Bold"/>
              </a:endParaRPr>
            </a:p>
            <a:p>
              <a:pPr lvl="0">
                <a:lnSpc>
                  <a:spcPts val="3507"/>
                </a:lnSpc>
                <a:spcBef>
                  <a:spcPct val="0"/>
                </a:spcBef>
              </a:pP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Well to access the or visit the visit all you </a:t>
              </a:r>
              <a:r>
                <a:rPr lang="en-US" sz="3160" b="1" spc="-79" dirty="0" err="1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gotta</a:t>
              </a:r>
              <a:r>
                <a:rPr lang="en-US" sz="3160" b="1" spc="-79" dirty="0">
                  <a:solidFill>
                    <a:srgbClr val="FFFFFF"/>
                  </a:solidFill>
                  <a:latin typeface="Bahnschrift Light" panose="020B0502040204020203" pitchFamily="34" charset="0"/>
                  <a:ea typeface="Aileron Bold"/>
                  <a:cs typeface="Aileron Bold"/>
                  <a:sym typeface="Aileron Bold"/>
                </a:rPr>
                <a:t> do it in given link click and you get zip file then all you do it just go ahead with the index.html just open with [MICROSOFT EDGE]You got everything.. Then you can easily freely access all over the page and visit whichever information you need to know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12359"/>
              <a:ext cx="9166224" cy="4596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lvl="0">
                <a:lnSpc>
                  <a:spcPts val="2933"/>
                </a:lnSpc>
              </a:pPr>
              <a:endParaRPr lang="en-US" sz="1955" u="none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72574" y="-428318"/>
            <a:ext cx="7515426" cy="10715318"/>
            <a:chOff x="0" y="0"/>
            <a:chExt cx="2524074" cy="3598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24074" cy="3598765"/>
            </a:xfrm>
            <a:custGeom>
              <a:avLst/>
              <a:gdLst/>
              <a:ahLst/>
              <a:cxnLst/>
              <a:rect l="l" t="t" r="r" b="b"/>
              <a:pathLst>
                <a:path w="2524074" h="3598765">
                  <a:moveTo>
                    <a:pt x="0" y="0"/>
                  </a:moveTo>
                  <a:lnTo>
                    <a:pt x="2524074" y="0"/>
                  </a:lnTo>
                  <a:lnTo>
                    <a:pt x="2524074" y="3598765"/>
                  </a:lnTo>
                  <a:lnTo>
                    <a:pt x="0" y="3598765"/>
                  </a:lnTo>
                  <a:close/>
                </a:path>
              </a:pathLst>
            </a:custGeom>
            <a:solidFill>
              <a:srgbClr val="FFC501"/>
            </a:solidFill>
          </p:spPr>
        </p:sp>
      </p:grpSp>
      <p:sp>
        <p:nvSpPr>
          <p:cNvPr id="4" name="Freeform 4"/>
          <p:cNvSpPr/>
          <p:nvPr/>
        </p:nvSpPr>
        <p:spPr>
          <a:xfrm rot="5400000">
            <a:off x="10772574" y="2771557"/>
            <a:ext cx="7515426" cy="7515426"/>
          </a:xfrm>
          <a:custGeom>
            <a:avLst/>
            <a:gdLst/>
            <a:ahLst/>
            <a:cxnLst/>
            <a:rect l="l" t="t" r="r" b="b"/>
            <a:pathLst>
              <a:path w="7515426" h="7515426">
                <a:moveTo>
                  <a:pt x="0" y="0"/>
                </a:moveTo>
                <a:lnTo>
                  <a:pt x="7515426" y="0"/>
                </a:lnTo>
                <a:lnTo>
                  <a:pt x="7515426" y="7515426"/>
                </a:lnTo>
                <a:lnTo>
                  <a:pt x="0" y="75154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2627620">
            <a:off x="6941087" y="7360496"/>
            <a:ext cx="2666722" cy="2870248"/>
          </a:xfrm>
          <a:custGeom>
            <a:avLst/>
            <a:gdLst/>
            <a:ahLst/>
            <a:cxnLst/>
            <a:rect l="l" t="t" r="r" b="b"/>
            <a:pathLst>
              <a:path w="2666722" h="2870248">
                <a:moveTo>
                  <a:pt x="0" y="0"/>
                </a:moveTo>
                <a:lnTo>
                  <a:pt x="2666721" y="0"/>
                </a:lnTo>
                <a:lnTo>
                  <a:pt x="2666721" y="2870248"/>
                </a:lnTo>
                <a:lnTo>
                  <a:pt x="0" y="2870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8700288">
            <a:off x="14378478" y="-548164"/>
            <a:ext cx="6796216" cy="4114800"/>
          </a:xfrm>
          <a:custGeom>
            <a:avLst/>
            <a:gdLst/>
            <a:ahLst/>
            <a:cxnLst/>
            <a:rect l="l" t="t" r="r" b="b"/>
            <a:pathLst>
              <a:path w="6796216" h="4114800">
                <a:moveTo>
                  <a:pt x="0" y="0"/>
                </a:moveTo>
                <a:lnTo>
                  <a:pt x="6796216" y="0"/>
                </a:lnTo>
                <a:lnTo>
                  <a:pt x="679621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749224" y="1198265"/>
            <a:ext cx="7525224" cy="4008013"/>
            <a:chOff x="0" y="104775"/>
            <a:chExt cx="10033631" cy="5344018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04775"/>
              <a:ext cx="10033631" cy="302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817"/>
                </a:lnSpc>
              </a:pPr>
              <a:r>
                <a:rPr lang="en-US" sz="5817" b="1" dirty="0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Exploring Satellite Data: Real-time Insights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3738923"/>
              <a:ext cx="8466732" cy="1709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458"/>
                </a:lnSpc>
              </a:pPr>
              <a:r>
                <a:rPr lang="en-US" sz="2500" b="1" spc="-17" dirty="0">
                  <a:solidFill>
                    <a:srgbClr val="FFFFFF"/>
                  </a:solidFill>
                  <a:latin typeface="Arial Black" panose="020B0A04020102020204" pitchFamily="34" charset="0"/>
                  <a:ea typeface="Aileron Bold"/>
                  <a:cs typeface="Arial" panose="020B0604020202020204" pitchFamily="34" charset="0"/>
                  <a:sym typeface="Aileron Bold"/>
                </a:rPr>
                <a:t>Discover the fascinating world of satellites, their missions, and how to track them in real-time for educational and research purposes.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6285477" y="8202330"/>
            <a:ext cx="2858523" cy="2858523"/>
          </a:xfrm>
          <a:custGeom>
            <a:avLst/>
            <a:gdLst/>
            <a:ahLst/>
            <a:cxnLst/>
            <a:rect l="l" t="t" r="r" b="b"/>
            <a:pathLst>
              <a:path w="2858523" h="2858523">
                <a:moveTo>
                  <a:pt x="2858523" y="0"/>
                </a:moveTo>
                <a:lnTo>
                  <a:pt x="0" y="0"/>
                </a:lnTo>
                <a:lnTo>
                  <a:pt x="0" y="2858522"/>
                </a:lnTo>
                <a:lnTo>
                  <a:pt x="2858523" y="2858522"/>
                </a:lnTo>
                <a:lnTo>
                  <a:pt x="285852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189253" y="1028700"/>
            <a:ext cx="4226588" cy="4226588"/>
          </a:xfrm>
          <a:custGeom>
            <a:avLst/>
            <a:gdLst/>
            <a:ahLst/>
            <a:cxnLst/>
            <a:rect l="l" t="t" r="r" b="b"/>
            <a:pathLst>
              <a:path w="4226588" h="4226588">
                <a:moveTo>
                  <a:pt x="0" y="0"/>
                </a:moveTo>
                <a:lnTo>
                  <a:pt x="4226588" y="0"/>
                </a:lnTo>
                <a:lnTo>
                  <a:pt x="4226588" y="4226588"/>
                </a:lnTo>
                <a:lnTo>
                  <a:pt x="0" y="42265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561058">
            <a:off x="15709957" y="-113831"/>
            <a:ext cx="3523654" cy="3446774"/>
          </a:xfrm>
          <a:custGeom>
            <a:avLst/>
            <a:gdLst/>
            <a:ahLst/>
            <a:cxnLst/>
            <a:rect l="l" t="t" r="r" b="b"/>
            <a:pathLst>
              <a:path w="3523654" h="3446774">
                <a:moveTo>
                  <a:pt x="0" y="0"/>
                </a:moveTo>
                <a:lnTo>
                  <a:pt x="3523653" y="0"/>
                </a:lnTo>
                <a:lnTo>
                  <a:pt x="3523653" y="3446774"/>
                </a:lnTo>
                <a:lnTo>
                  <a:pt x="0" y="3446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9437712" y="3640836"/>
            <a:ext cx="6874668" cy="3968212"/>
            <a:chOff x="0" y="0"/>
            <a:chExt cx="9166224" cy="5290950"/>
          </a:xfrm>
        </p:grpSpPr>
        <p:sp>
          <p:nvSpPr>
            <p:cNvPr id="8" name="TextBox 8"/>
            <p:cNvSpPr txBox="1"/>
            <p:nvPr/>
          </p:nvSpPr>
          <p:spPr>
            <a:xfrm>
              <a:off x="0" y="85725"/>
              <a:ext cx="9166224" cy="8761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777"/>
                </a:lnSpc>
              </a:pPr>
              <a:r>
                <a:rPr lang="en-US" sz="4777" b="1">
                  <a:solidFill>
                    <a:srgbClr val="FFFFFF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Purpose of the Website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66197"/>
              <a:ext cx="9166224" cy="6034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18"/>
                </a:lnSpc>
                <a:spcBef>
                  <a:spcPct val="0"/>
                </a:spcBef>
              </a:pPr>
              <a:r>
                <a:rPr lang="en-US" sz="3080" b="1" spc="-77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Track Satellites and Access Information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697729"/>
              <a:ext cx="9166224" cy="259322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594"/>
                </a:lnSpc>
              </a:pP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This website serves as a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comprehensive resource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 for tracking satellites. It provides detailed information about their </a:t>
              </a:r>
              <a:r>
                <a:rPr lang="en-US" sz="1729" b="1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purpose and missions</a:t>
              </a:r>
              <a:r>
                <a:rPr lang="en-US" sz="1729" u="none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, ensuring that users can easily access real-time data. With a user-friendly interface, visitors can explore various satellites, including the ISS, Hubble, and more, fostering a deeper understanding of our orbiting companions and their contributions to science.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E5F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6450151" y="6706711"/>
            <a:ext cx="6861622" cy="3430811"/>
          </a:xfrm>
          <a:custGeom>
            <a:avLst/>
            <a:gdLst/>
            <a:ahLst/>
            <a:cxnLst/>
            <a:rect l="l" t="t" r="r" b="b"/>
            <a:pathLst>
              <a:path w="6861622" h="3430811">
                <a:moveTo>
                  <a:pt x="0" y="3430811"/>
                </a:moveTo>
                <a:lnTo>
                  <a:pt x="6861622" y="3430811"/>
                </a:lnTo>
                <a:lnTo>
                  <a:pt x="6861622" y="0"/>
                </a:lnTo>
                <a:lnTo>
                  <a:pt x="0" y="0"/>
                </a:lnTo>
                <a:lnTo>
                  <a:pt x="0" y="343081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16200000">
            <a:off x="0" y="6884706"/>
            <a:ext cx="3425378" cy="3425378"/>
          </a:xfrm>
          <a:custGeom>
            <a:avLst/>
            <a:gdLst/>
            <a:ahLst/>
            <a:cxnLst/>
            <a:rect l="l" t="t" r="r" b="b"/>
            <a:pathLst>
              <a:path w="3425378" h="3425378">
                <a:moveTo>
                  <a:pt x="0" y="0"/>
                </a:moveTo>
                <a:lnTo>
                  <a:pt x="3425377" y="0"/>
                </a:lnTo>
                <a:lnTo>
                  <a:pt x="3425377" y="3425378"/>
                </a:lnTo>
                <a:lnTo>
                  <a:pt x="0" y="34253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834318" y="452778"/>
            <a:ext cx="3425378" cy="3425378"/>
          </a:xfrm>
          <a:custGeom>
            <a:avLst/>
            <a:gdLst/>
            <a:ahLst/>
            <a:cxnLst/>
            <a:rect l="l" t="t" r="r" b="b"/>
            <a:pathLst>
              <a:path w="3425378" h="3425378">
                <a:moveTo>
                  <a:pt x="0" y="3425377"/>
                </a:moveTo>
                <a:lnTo>
                  <a:pt x="3425378" y="3425377"/>
                </a:lnTo>
                <a:lnTo>
                  <a:pt x="3425378" y="0"/>
                </a:lnTo>
                <a:lnTo>
                  <a:pt x="0" y="0"/>
                </a:lnTo>
                <a:lnTo>
                  <a:pt x="0" y="342537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11929" y="0"/>
            <a:ext cx="3425378" cy="6844648"/>
            <a:chOff x="0" y="0"/>
            <a:chExt cx="1913890" cy="382436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13890" cy="3824367"/>
            </a:xfrm>
            <a:custGeom>
              <a:avLst/>
              <a:gdLst/>
              <a:ahLst/>
              <a:cxnLst/>
              <a:rect l="l" t="t" r="r" b="b"/>
              <a:pathLst>
                <a:path w="1913890" h="3824367">
                  <a:moveTo>
                    <a:pt x="0" y="0"/>
                  </a:moveTo>
                  <a:lnTo>
                    <a:pt x="1913890" y="0"/>
                  </a:lnTo>
                  <a:lnTo>
                    <a:pt x="1913890" y="3824367"/>
                  </a:lnTo>
                  <a:lnTo>
                    <a:pt x="0" y="3824367"/>
                  </a:lnTo>
                  <a:close/>
                </a:path>
              </a:pathLst>
            </a:custGeom>
            <a:solidFill>
              <a:srgbClr val="214361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242740" y="0"/>
            <a:ext cx="3430811" cy="343081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501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2700000">
            <a:off x="14955932" y="8369358"/>
            <a:ext cx="3285679" cy="3016851"/>
          </a:xfrm>
          <a:custGeom>
            <a:avLst/>
            <a:gdLst/>
            <a:ahLst/>
            <a:cxnLst/>
            <a:rect l="l" t="t" r="r" b="b"/>
            <a:pathLst>
              <a:path w="3285679" h="3016851">
                <a:moveTo>
                  <a:pt x="0" y="0"/>
                </a:moveTo>
                <a:lnTo>
                  <a:pt x="3285678" y="0"/>
                </a:lnTo>
                <a:lnTo>
                  <a:pt x="3285678" y="3016851"/>
                </a:lnTo>
                <a:lnTo>
                  <a:pt x="0" y="3016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04640" y="3856358"/>
            <a:ext cx="6851764" cy="2943445"/>
            <a:chOff x="0" y="123825"/>
            <a:chExt cx="9135686" cy="3924594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23825"/>
              <a:ext cx="9135686" cy="12311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200"/>
                </a:lnSpc>
              </a:pPr>
              <a:endParaRPr lang="en-US" sz="7200" b="1" dirty="0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18018"/>
              <a:ext cx="7823201" cy="5304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60"/>
                </a:lnSpc>
              </a:pPr>
              <a:endParaRPr lang="en-US" sz="2400" b="1" spc="-24" dirty="0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endParaRPr>
            </a:p>
          </p:txBody>
        </p:sp>
      </p:grpSp>
      <p:sp>
        <p:nvSpPr>
          <p:cNvPr id="14" name="Freeform 14"/>
          <p:cNvSpPr/>
          <p:nvPr/>
        </p:nvSpPr>
        <p:spPr>
          <a:xfrm>
            <a:off x="-474089" y="20029"/>
            <a:ext cx="6844648" cy="6844648"/>
          </a:xfrm>
          <a:custGeom>
            <a:avLst/>
            <a:gdLst/>
            <a:ahLst/>
            <a:cxnLst/>
            <a:rect l="l" t="t" r="r" b="b"/>
            <a:pathLst>
              <a:path w="6844648" h="6844648">
                <a:moveTo>
                  <a:pt x="0" y="0"/>
                </a:moveTo>
                <a:lnTo>
                  <a:pt x="6844648" y="0"/>
                </a:lnTo>
                <a:lnTo>
                  <a:pt x="6844648" y="6844648"/>
                </a:lnTo>
                <a:lnTo>
                  <a:pt x="0" y="68446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0523" y="53128"/>
            <a:ext cx="4762500" cy="47625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3987867" y="7444604"/>
            <a:ext cx="613707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>
                <a:latin typeface="Algerian" panose="04020705040A02060702" pitchFamily="82" charset="0"/>
              </a:rPr>
              <a:t>Team Members </a:t>
            </a:r>
            <a:br>
              <a:rPr lang="en-US" sz="2500" dirty="0" smtClean="0">
                <a:latin typeface="Algerian" panose="04020705040A02060702" pitchFamily="82" charset="0"/>
              </a:rPr>
            </a:br>
            <a:r>
              <a:rPr lang="en-US" sz="2500" dirty="0" smtClean="0">
                <a:latin typeface="Algerian" panose="04020705040A02060702" pitchFamily="82" charset="0"/>
              </a:rPr>
              <a:t>-Farhad Ahmed</a:t>
            </a:r>
          </a:p>
          <a:p>
            <a:r>
              <a:rPr lang="en-US" sz="2500" dirty="0" smtClean="0">
                <a:latin typeface="Algerian" panose="04020705040A02060702" pitchFamily="82" charset="0"/>
              </a:rPr>
              <a:t>-Abdel </a:t>
            </a:r>
            <a:r>
              <a:rPr lang="en-US" sz="2500" dirty="0" err="1">
                <a:latin typeface="Algerian" panose="04020705040A02060702" pitchFamily="82" charset="0"/>
              </a:rPr>
              <a:t>R</a:t>
            </a:r>
            <a:r>
              <a:rPr lang="en-US" sz="2500" dirty="0" err="1" smtClean="0">
                <a:latin typeface="Algerian" panose="04020705040A02060702" pitchFamily="82" charset="0"/>
              </a:rPr>
              <a:t>ehman</a:t>
            </a:r>
            <a:r>
              <a:rPr lang="en-US" sz="2500" dirty="0" smtClean="0">
                <a:latin typeface="Algerian" panose="04020705040A02060702" pitchFamily="82" charset="0"/>
              </a:rPr>
              <a:t> </a:t>
            </a:r>
          </a:p>
          <a:p>
            <a:r>
              <a:rPr lang="en-US" sz="2500" dirty="0" smtClean="0">
                <a:latin typeface="Algerian" panose="04020705040A02060702" pitchFamily="82" charset="0"/>
              </a:rPr>
              <a:t>-Hamid </a:t>
            </a:r>
            <a:r>
              <a:rPr lang="en-US" sz="2500" dirty="0" err="1" smtClean="0">
                <a:latin typeface="Algerian" panose="04020705040A02060702" pitchFamily="82" charset="0"/>
              </a:rPr>
              <a:t>Mehmood</a:t>
            </a:r>
            <a:endParaRPr lang="en-US" sz="2500" dirty="0" smtClean="0">
              <a:latin typeface="Algerian" panose="04020705040A02060702" pitchFamily="82" charset="0"/>
            </a:endParaRPr>
          </a:p>
          <a:p>
            <a:r>
              <a:rPr lang="en-US" sz="2500" dirty="0" smtClean="0">
                <a:latin typeface="Algerian" panose="04020705040A02060702" pitchFamily="82" charset="0"/>
              </a:rPr>
              <a:t>-Mohammed Saiyam</a:t>
            </a:r>
            <a:endParaRPr lang="en-US" sz="2500" dirty="0">
              <a:latin typeface="Algerian" panose="04020705040A02060702" pitchFamily="8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6276" y="5303619"/>
            <a:ext cx="7720127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 smtClean="0"/>
              <a:t>Click here to Explore about our project</a:t>
            </a:r>
          </a:p>
          <a:p>
            <a:r>
              <a:rPr lang="en-US" sz="2300" dirty="0">
                <a:hlinkClick r:id="rId13"/>
              </a:rPr>
              <a:t>CoreFour-1/</a:t>
            </a:r>
            <a:r>
              <a:rPr lang="en-US" sz="2300" dirty="0" err="1">
                <a:hlinkClick r:id="rId13"/>
              </a:rPr>
              <a:t>CoreFour</a:t>
            </a:r>
            <a:r>
              <a:rPr lang="en-US" sz="2300" dirty="0">
                <a:hlinkClick r:id="rId13"/>
              </a:rPr>
              <a:t>: Something you want to know about Satellites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376</Words>
  <Application>Microsoft Office PowerPoint</Application>
  <PresentationFormat>Custom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Aileron Ultra-Bold</vt:lpstr>
      <vt:lpstr>Algerian</vt:lpstr>
      <vt:lpstr>Bahnschrift Light</vt:lpstr>
      <vt:lpstr>Aileron Bold</vt:lpstr>
      <vt:lpstr>Aileron</vt:lpstr>
      <vt:lpstr>Arial</vt:lpstr>
      <vt:lpstr>Aileron Heavy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Welcome to NASA</dc:title>
  <dc:creator>Farhad Ahmed</dc:creator>
  <dc:description>Presentation - Welcome to NASA</dc:description>
  <cp:lastModifiedBy>Farhad Ahmed</cp:lastModifiedBy>
  <cp:revision>23</cp:revision>
  <dcterms:created xsi:type="dcterms:W3CDTF">2006-08-16T00:00:00Z</dcterms:created>
  <dcterms:modified xsi:type="dcterms:W3CDTF">2025-10-05T18:51:06Z</dcterms:modified>
  <dc:identifier>DAG06-1l5zQ</dc:identifier>
</cp:coreProperties>
</file>