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3" r:id="rId7"/>
    <p:sldId id="264" r:id="rId8"/>
    <p:sldId id="265" r:id="rId9"/>
    <p:sldId id="266" r:id="rId10"/>
    <p:sldId id="268" r:id="rId11"/>
    <p:sldId id="269" r:id="rId12"/>
    <p:sldId id="270"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7A6C6-6873-6C7F-850F-312F253794C8}" v="76" dt="2024-09-28T13:52:25.751"/>
    <p1510:client id="{652D761F-7049-4628-FA68-6F5D689DE3A0}" v="253" dt="2024-09-27T21:23:27.575"/>
    <p1510:client id="{7149B2BF-04E6-07DF-4E13-9A17D89A9F5A}" v="396" dt="2024-09-27T15:44:36.981"/>
    <p1510:client id="{806960A0-C12B-C63E-A55E-FFEC5D357432}" v="568" dt="2024-09-28T06:18:07.039"/>
    <p1510:client id="{96DFCC7C-FC2A-C4E3-6FC9-2512661DFF57}" v="923" dt="2024-09-28T08:10:34.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21"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6.png"/><Relationship Id="rId6" Type="http://schemas.openxmlformats.org/officeDocument/2006/relationships/image" Target="../media/image10.svg"/><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2.png"/><Relationship Id="rId6" Type="http://schemas.openxmlformats.org/officeDocument/2006/relationships/image" Target="../media/image22.sv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34.svg"/><Relationship Id="rId1" Type="http://schemas.openxmlformats.org/officeDocument/2006/relationships/image" Target="../media/image24.png"/><Relationship Id="rId6" Type="http://schemas.openxmlformats.org/officeDocument/2006/relationships/image" Target="../media/image38.svg"/><Relationship Id="rId5" Type="http://schemas.openxmlformats.org/officeDocument/2006/relationships/image" Target="../media/image26.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6.png"/><Relationship Id="rId6" Type="http://schemas.openxmlformats.org/officeDocument/2006/relationships/image" Target="../media/image10.svg"/><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2.png"/><Relationship Id="rId6" Type="http://schemas.openxmlformats.org/officeDocument/2006/relationships/image" Target="../media/image22.sv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34.svg"/><Relationship Id="rId1" Type="http://schemas.openxmlformats.org/officeDocument/2006/relationships/image" Target="../media/image24.png"/><Relationship Id="rId6" Type="http://schemas.openxmlformats.org/officeDocument/2006/relationships/image" Target="../media/image38.svg"/><Relationship Id="rId5" Type="http://schemas.openxmlformats.org/officeDocument/2006/relationships/image" Target="../media/image26.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5AD459-78E1-41BB-9576-9430FFA69100}"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B9356AAC-D032-4402-B3F0-68F551E446FB}">
      <dgm:prSet/>
      <dgm:spPr/>
      <dgm:t>
        <a:bodyPr/>
        <a:lstStyle/>
        <a:p>
          <a:r>
            <a:rPr lang="en-US" b="1" i="1"/>
            <a:t>Learnability</a:t>
          </a:r>
          <a:r>
            <a:rPr lang="en-US" i="1"/>
            <a:t>: How easy it is for new users to accomplish basic tasks the first time they encounter the system.</a:t>
          </a:r>
          <a:endParaRPr lang="en-US"/>
        </a:p>
      </dgm:t>
    </dgm:pt>
    <dgm:pt modelId="{AE8F9ABD-7E85-41E1-946B-FBCE5008D6E4}" type="parTrans" cxnId="{5D5806CE-6E5A-425F-88E3-170A3009DD0F}">
      <dgm:prSet/>
      <dgm:spPr/>
      <dgm:t>
        <a:bodyPr/>
        <a:lstStyle/>
        <a:p>
          <a:endParaRPr lang="en-US"/>
        </a:p>
      </dgm:t>
    </dgm:pt>
    <dgm:pt modelId="{BD05F5D2-EE87-4EA8-B1EA-0E328E516E87}" type="sibTrans" cxnId="{5D5806CE-6E5A-425F-88E3-170A3009DD0F}">
      <dgm:prSet/>
      <dgm:spPr/>
      <dgm:t>
        <a:bodyPr/>
        <a:lstStyle/>
        <a:p>
          <a:endParaRPr lang="en-US"/>
        </a:p>
      </dgm:t>
    </dgm:pt>
    <dgm:pt modelId="{32A9B0BD-B37D-49F2-A9C6-1C1A476A33A4}">
      <dgm:prSet/>
      <dgm:spPr/>
      <dgm:t>
        <a:bodyPr/>
        <a:lstStyle/>
        <a:p>
          <a:r>
            <a:rPr lang="en-US" b="1" i="1"/>
            <a:t>Memorability</a:t>
          </a:r>
          <a:r>
            <a:rPr lang="en-US" i="1"/>
            <a:t>: How easily users can reestablish proficiency after a period of not using the system.</a:t>
          </a:r>
          <a:endParaRPr lang="en-US"/>
        </a:p>
      </dgm:t>
    </dgm:pt>
    <dgm:pt modelId="{BDC4660F-F45B-4EF5-ADD7-D1F570C1FDBB}" type="parTrans" cxnId="{946F4E74-F008-4990-9EB8-A7F62130A4A4}">
      <dgm:prSet/>
      <dgm:spPr/>
      <dgm:t>
        <a:bodyPr/>
        <a:lstStyle/>
        <a:p>
          <a:endParaRPr lang="en-US"/>
        </a:p>
      </dgm:t>
    </dgm:pt>
    <dgm:pt modelId="{AB25872C-8EBE-4F82-967E-77FD916B6411}" type="sibTrans" cxnId="{946F4E74-F008-4990-9EB8-A7F62130A4A4}">
      <dgm:prSet/>
      <dgm:spPr/>
      <dgm:t>
        <a:bodyPr/>
        <a:lstStyle/>
        <a:p>
          <a:endParaRPr lang="en-US"/>
        </a:p>
      </dgm:t>
    </dgm:pt>
    <dgm:pt modelId="{C7B08320-B04D-4A30-9CE4-97CAA72D17EF}">
      <dgm:prSet/>
      <dgm:spPr/>
      <dgm:t>
        <a:bodyPr/>
        <a:lstStyle/>
        <a:p>
          <a:r>
            <a:rPr lang="en-US" b="1" i="1"/>
            <a:t>Error Handling</a:t>
          </a:r>
          <a:r>
            <a:rPr lang="en-US" i="1"/>
            <a:t>: The system's ability to prevent errors and help users recover from mistakes when they do occur. </a:t>
          </a:r>
          <a:endParaRPr lang="en-US"/>
        </a:p>
      </dgm:t>
    </dgm:pt>
    <dgm:pt modelId="{1C2EA50F-0FA1-4C6B-8411-9BDAF145F623}" type="parTrans" cxnId="{3173D8A7-E6A6-4C4B-8E19-756CA000F991}">
      <dgm:prSet/>
      <dgm:spPr/>
      <dgm:t>
        <a:bodyPr/>
        <a:lstStyle/>
        <a:p>
          <a:endParaRPr lang="en-US"/>
        </a:p>
      </dgm:t>
    </dgm:pt>
    <dgm:pt modelId="{57AD2CAA-C1D7-4B11-8616-74E2BF373521}" type="sibTrans" cxnId="{3173D8A7-E6A6-4C4B-8E19-756CA000F991}">
      <dgm:prSet/>
      <dgm:spPr/>
      <dgm:t>
        <a:bodyPr/>
        <a:lstStyle/>
        <a:p>
          <a:endParaRPr lang="en-US"/>
        </a:p>
      </dgm:t>
    </dgm:pt>
    <dgm:pt modelId="{CB5E5352-4599-4763-8CAC-A68C38132137}">
      <dgm:prSet/>
      <dgm:spPr/>
      <dgm:t>
        <a:bodyPr/>
        <a:lstStyle/>
        <a:p>
          <a:r>
            <a:rPr lang="en-US" b="1" i="1"/>
            <a:t>User Control</a:t>
          </a:r>
          <a:r>
            <a:rPr lang="en-US" i="1"/>
            <a:t>: Users should feel in control of the system, able to navigate and manipulate it as they see fit, rather than feeling forced to follow a predetermined path.</a:t>
          </a:r>
          <a:endParaRPr lang="en-US"/>
        </a:p>
      </dgm:t>
    </dgm:pt>
    <dgm:pt modelId="{070A9C47-FF03-4CBC-BE6C-319A045CF88E}" type="parTrans" cxnId="{2053E557-34F6-413D-9C39-16D80089F409}">
      <dgm:prSet/>
      <dgm:spPr/>
      <dgm:t>
        <a:bodyPr/>
        <a:lstStyle/>
        <a:p>
          <a:endParaRPr lang="en-US"/>
        </a:p>
      </dgm:t>
    </dgm:pt>
    <dgm:pt modelId="{339950A4-7D87-4700-8696-110938B43D22}" type="sibTrans" cxnId="{2053E557-34F6-413D-9C39-16D80089F409}">
      <dgm:prSet/>
      <dgm:spPr/>
      <dgm:t>
        <a:bodyPr/>
        <a:lstStyle/>
        <a:p>
          <a:endParaRPr lang="en-US"/>
        </a:p>
      </dgm:t>
    </dgm:pt>
    <dgm:pt modelId="{EB593A08-A848-475B-8AD3-F74220AE24AC}">
      <dgm:prSet/>
      <dgm:spPr/>
      <dgm:t>
        <a:bodyPr/>
        <a:lstStyle/>
        <a:p>
          <a:r>
            <a:rPr lang="en-US" b="1" i="1"/>
            <a:t>Task Alignment</a:t>
          </a:r>
          <a:r>
            <a:rPr lang="en-US" i="1"/>
            <a:t>: The system should align with the users' goals and tasks, ensuring that the functionality meets their needs and expectations.</a:t>
          </a:r>
          <a:endParaRPr lang="en-US"/>
        </a:p>
      </dgm:t>
    </dgm:pt>
    <dgm:pt modelId="{B159C406-1BE2-4AA4-8DBD-B3F51A4886D7}" type="parTrans" cxnId="{67770B80-6597-4E58-A30D-12597CF4A835}">
      <dgm:prSet/>
      <dgm:spPr/>
      <dgm:t>
        <a:bodyPr/>
        <a:lstStyle/>
        <a:p>
          <a:endParaRPr lang="en-US"/>
        </a:p>
      </dgm:t>
    </dgm:pt>
    <dgm:pt modelId="{19138B40-317B-4338-9A91-A3DEF542405A}" type="sibTrans" cxnId="{67770B80-6597-4E58-A30D-12597CF4A835}">
      <dgm:prSet/>
      <dgm:spPr/>
      <dgm:t>
        <a:bodyPr/>
        <a:lstStyle/>
        <a:p>
          <a:endParaRPr lang="en-US"/>
        </a:p>
      </dgm:t>
    </dgm:pt>
    <dgm:pt modelId="{E8C3454A-9761-414B-8B67-B28B2219F373}">
      <dgm:prSet/>
      <dgm:spPr/>
      <dgm:t>
        <a:bodyPr/>
        <a:lstStyle/>
        <a:p>
          <a:r>
            <a:rPr lang="en-US" b="1" i="1"/>
            <a:t>Customization Options</a:t>
          </a:r>
          <a:r>
            <a:rPr lang="en-US" i="1"/>
            <a:t>: Allowing users to customize their experience (e.g., layout changes, theme options) can enhance satisfaction and usability by catering to individual preferences</a:t>
          </a:r>
          <a:endParaRPr lang="en-US"/>
        </a:p>
      </dgm:t>
    </dgm:pt>
    <dgm:pt modelId="{379A9AD7-D27A-4194-912F-9BBF75F80E01}" type="parTrans" cxnId="{7C10A715-3B78-4464-9E35-FD5147D0589C}">
      <dgm:prSet/>
      <dgm:spPr/>
      <dgm:t>
        <a:bodyPr/>
        <a:lstStyle/>
        <a:p>
          <a:endParaRPr lang="en-US"/>
        </a:p>
      </dgm:t>
    </dgm:pt>
    <dgm:pt modelId="{41D451BB-C281-4C75-AC37-7DC27C9F47D3}" type="sibTrans" cxnId="{7C10A715-3B78-4464-9E35-FD5147D0589C}">
      <dgm:prSet/>
      <dgm:spPr/>
      <dgm:t>
        <a:bodyPr/>
        <a:lstStyle/>
        <a:p>
          <a:endParaRPr lang="en-US"/>
        </a:p>
      </dgm:t>
    </dgm:pt>
    <dgm:pt modelId="{A74B7077-9F9D-4061-B04F-A09E00C405A1}" type="pres">
      <dgm:prSet presAssocID="{B85AD459-78E1-41BB-9576-9430FFA69100}" presName="root" presStyleCnt="0">
        <dgm:presLayoutVars>
          <dgm:dir/>
          <dgm:resizeHandles val="exact"/>
        </dgm:presLayoutVars>
      </dgm:prSet>
      <dgm:spPr/>
      <dgm:t>
        <a:bodyPr/>
        <a:lstStyle/>
        <a:p>
          <a:endParaRPr lang="en-US"/>
        </a:p>
      </dgm:t>
    </dgm:pt>
    <dgm:pt modelId="{60DDFC8E-EEA9-431A-B8D3-E77E81A05277}" type="pres">
      <dgm:prSet presAssocID="{B85AD459-78E1-41BB-9576-9430FFA69100}" presName="container" presStyleCnt="0">
        <dgm:presLayoutVars>
          <dgm:dir/>
          <dgm:resizeHandles val="exact"/>
        </dgm:presLayoutVars>
      </dgm:prSet>
      <dgm:spPr/>
    </dgm:pt>
    <dgm:pt modelId="{D14FCB4D-3811-44CE-A47B-C3625994E5A3}" type="pres">
      <dgm:prSet presAssocID="{B9356AAC-D032-4402-B3F0-68F551E446FB}" presName="compNode" presStyleCnt="0"/>
      <dgm:spPr/>
    </dgm:pt>
    <dgm:pt modelId="{C5218181-F951-4485-A723-AF3D85258ADC}" type="pres">
      <dgm:prSet presAssocID="{B9356AAC-D032-4402-B3F0-68F551E446FB}" presName="iconBgRect" presStyleLbl="bgShp" presStyleIdx="0" presStyleCnt="6"/>
      <dgm:spPr/>
    </dgm:pt>
    <dgm:pt modelId="{4B57B17D-EDFE-4E83-834A-450010136116}" type="pres">
      <dgm:prSet presAssocID="{B9356AAC-D032-4402-B3F0-68F551E446FB}"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D98EC809-AD69-4020-A072-BA8E219C6839}" type="pres">
      <dgm:prSet presAssocID="{B9356AAC-D032-4402-B3F0-68F551E446FB}" presName="spaceRect" presStyleCnt="0"/>
      <dgm:spPr/>
    </dgm:pt>
    <dgm:pt modelId="{26C61FEB-3F2E-43CF-A98D-7322D416EFCF}" type="pres">
      <dgm:prSet presAssocID="{B9356AAC-D032-4402-B3F0-68F551E446FB}" presName="textRect" presStyleLbl="revTx" presStyleIdx="0" presStyleCnt="6">
        <dgm:presLayoutVars>
          <dgm:chMax val="1"/>
          <dgm:chPref val="1"/>
        </dgm:presLayoutVars>
      </dgm:prSet>
      <dgm:spPr/>
      <dgm:t>
        <a:bodyPr/>
        <a:lstStyle/>
        <a:p>
          <a:endParaRPr lang="en-US"/>
        </a:p>
      </dgm:t>
    </dgm:pt>
    <dgm:pt modelId="{8376D634-4121-4D00-BAE3-2B309AB859DE}" type="pres">
      <dgm:prSet presAssocID="{BD05F5D2-EE87-4EA8-B1EA-0E328E516E87}" presName="sibTrans" presStyleLbl="sibTrans2D1" presStyleIdx="0" presStyleCnt="0"/>
      <dgm:spPr/>
      <dgm:t>
        <a:bodyPr/>
        <a:lstStyle/>
        <a:p>
          <a:endParaRPr lang="en-US"/>
        </a:p>
      </dgm:t>
    </dgm:pt>
    <dgm:pt modelId="{B541DCDC-C5AB-4896-8EBC-92B9CB7C57C4}" type="pres">
      <dgm:prSet presAssocID="{32A9B0BD-B37D-49F2-A9C6-1C1A476A33A4}" presName="compNode" presStyleCnt="0"/>
      <dgm:spPr/>
    </dgm:pt>
    <dgm:pt modelId="{B4F72B73-F05A-47D1-9BC7-4274A98BC04B}" type="pres">
      <dgm:prSet presAssocID="{32A9B0BD-B37D-49F2-A9C6-1C1A476A33A4}" presName="iconBgRect" presStyleLbl="bgShp" presStyleIdx="1" presStyleCnt="6"/>
      <dgm:spPr/>
    </dgm:pt>
    <dgm:pt modelId="{B73E2D7D-11B1-48D0-8A1D-891A7C505A7A}" type="pres">
      <dgm:prSet presAssocID="{32A9B0BD-B37D-49F2-A9C6-1C1A476A33A4}"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Mailbox"/>
        </a:ext>
      </dgm:extLst>
    </dgm:pt>
    <dgm:pt modelId="{3A95D4E3-E47D-49D3-9899-673355BB4C9D}" type="pres">
      <dgm:prSet presAssocID="{32A9B0BD-B37D-49F2-A9C6-1C1A476A33A4}" presName="spaceRect" presStyleCnt="0"/>
      <dgm:spPr/>
    </dgm:pt>
    <dgm:pt modelId="{54E791CA-5B53-4809-9E62-A3FCB326313D}" type="pres">
      <dgm:prSet presAssocID="{32A9B0BD-B37D-49F2-A9C6-1C1A476A33A4}" presName="textRect" presStyleLbl="revTx" presStyleIdx="1" presStyleCnt="6">
        <dgm:presLayoutVars>
          <dgm:chMax val="1"/>
          <dgm:chPref val="1"/>
        </dgm:presLayoutVars>
      </dgm:prSet>
      <dgm:spPr/>
      <dgm:t>
        <a:bodyPr/>
        <a:lstStyle/>
        <a:p>
          <a:endParaRPr lang="en-US"/>
        </a:p>
      </dgm:t>
    </dgm:pt>
    <dgm:pt modelId="{9AEB33DF-2F95-4223-9E8B-878D2AAC9391}" type="pres">
      <dgm:prSet presAssocID="{AB25872C-8EBE-4F82-967E-77FD916B6411}" presName="sibTrans" presStyleLbl="sibTrans2D1" presStyleIdx="0" presStyleCnt="0"/>
      <dgm:spPr/>
      <dgm:t>
        <a:bodyPr/>
        <a:lstStyle/>
        <a:p>
          <a:endParaRPr lang="en-US"/>
        </a:p>
      </dgm:t>
    </dgm:pt>
    <dgm:pt modelId="{A5EE76D1-EED8-48B0-87CA-9F09A052BA85}" type="pres">
      <dgm:prSet presAssocID="{C7B08320-B04D-4A30-9CE4-97CAA72D17EF}" presName="compNode" presStyleCnt="0"/>
      <dgm:spPr/>
    </dgm:pt>
    <dgm:pt modelId="{3A25B05A-E1BB-4A3C-B27E-93A6E9B73E14}" type="pres">
      <dgm:prSet presAssocID="{C7B08320-B04D-4A30-9CE4-97CAA72D17EF}" presName="iconBgRect" presStyleLbl="bgShp" presStyleIdx="2" presStyleCnt="6"/>
      <dgm:spPr/>
    </dgm:pt>
    <dgm:pt modelId="{B02DDBD3-B1DD-4EF9-A90C-F865A70D49B7}" type="pres">
      <dgm:prSet presAssocID="{C7B08320-B04D-4A30-9CE4-97CAA72D17EF}"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Speed Bump"/>
        </a:ext>
      </dgm:extLst>
    </dgm:pt>
    <dgm:pt modelId="{8CA7C1F7-4195-463C-BD44-F932A5B44D52}" type="pres">
      <dgm:prSet presAssocID="{C7B08320-B04D-4A30-9CE4-97CAA72D17EF}" presName="spaceRect" presStyleCnt="0"/>
      <dgm:spPr/>
    </dgm:pt>
    <dgm:pt modelId="{35DC1F92-A75A-41E6-B376-DD555FCD6212}" type="pres">
      <dgm:prSet presAssocID="{C7B08320-B04D-4A30-9CE4-97CAA72D17EF}" presName="textRect" presStyleLbl="revTx" presStyleIdx="2" presStyleCnt="6">
        <dgm:presLayoutVars>
          <dgm:chMax val="1"/>
          <dgm:chPref val="1"/>
        </dgm:presLayoutVars>
      </dgm:prSet>
      <dgm:spPr/>
      <dgm:t>
        <a:bodyPr/>
        <a:lstStyle/>
        <a:p>
          <a:endParaRPr lang="en-US"/>
        </a:p>
      </dgm:t>
    </dgm:pt>
    <dgm:pt modelId="{5BABCA60-8D42-494E-AD40-48BDF119778C}" type="pres">
      <dgm:prSet presAssocID="{57AD2CAA-C1D7-4B11-8616-74E2BF373521}" presName="sibTrans" presStyleLbl="sibTrans2D1" presStyleIdx="0" presStyleCnt="0"/>
      <dgm:spPr/>
      <dgm:t>
        <a:bodyPr/>
        <a:lstStyle/>
        <a:p>
          <a:endParaRPr lang="en-US"/>
        </a:p>
      </dgm:t>
    </dgm:pt>
    <dgm:pt modelId="{893E163F-2EFA-4912-A5B8-6FF868EEC2C8}" type="pres">
      <dgm:prSet presAssocID="{CB5E5352-4599-4763-8CAC-A68C38132137}" presName="compNode" presStyleCnt="0"/>
      <dgm:spPr/>
    </dgm:pt>
    <dgm:pt modelId="{3F3001E1-5E66-44C6-A0DE-634DB3C05D06}" type="pres">
      <dgm:prSet presAssocID="{CB5E5352-4599-4763-8CAC-A68C38132137}" presName="iconBgRect" presStyleLbl="bgShp" presStyleIdx="3" presStyleCnt="6"/>
      <dgm:spPr/>
    </dgm:pt>
    <dgm:pt modelId="{9DA0EEE8-BD96-4E79-A5A1-1EB867F61906}" type="pres">
      <dgm:prSet presAssocID="{CB5E5352-4599-4763-8CAC-A68C38132137}"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Programmer"/>
        </a:ext>
      </dgm:extLst>
    </dgm:pt>
    <dgm:pt modelId="{488CA206-FAC6-411F-A736-73AFBEBB7AA1}" type="pres">
      <dgm:prSet presAssocID="{CB5E5352-4599-4763-8CAC-A68C38132137}" presName="spaceRect" presStyleCnt="0"/>
      <dgm:spPr/>
    </dgm:pt>
    <dgm:pt modelId="{86A85D2A-31C0-4F78-BD54-FD6A4A4D1133}" type="pres">
      <dgm:prSet presAssocID="{CB5E5352-4599-4763-8CAC-A68C38132137}" presName="textRect" presStyleLbl="revTx" presStyleIdx="3" presStyleCnt="6">
        <dgm:presLayoutVars>
          <dgm:chMax val="1"/>
          <dgm:chPref val="1"/>
        </dgm:presLayoutVars>
      </dgm:prSet>
      <dgm:spPr/>
      <dgm:t>
        <a:bodyPr/>
        <a:lstStyle/>
        <a:p>
          <a:endParaRPr lang="en-US"/>
        </a:p>
      </dgm:t>
    </dgm:pt>
    <dgm:pt modelId="{4EA06833-BC5A-4E78-8060-8F62CC5C30E0}" type="pres">
      <dgm:prSet presAssocID="{339950A4-7D87-4700-8696-110938B43D22}" presName="sibTrans" presStyleLbl="sibTrans2D1" presStyleIdx="0" presStyleCnt="0"/>
      <dgm:spPr/>
      <dgm:t>
        <a:bodyPr/>
        <a:lstStyle/>
        <a:p>
          <a:endParaRPr lang="en-US"/>
        </a:p>
      </dgm:t>
    </dgm:pt>
    <dgm:pt modelId="{372A9ACB-877E-499E-A20D-FD23DE7A277D}" type="pres">
      <dgm:prSet presAssocID="{EB593A08-A848-475B-8AD3-F74220AE24AC}" presName="compNode" presStyleCnt="0"/>
      <dgm:spPr/>
    </dgm:pt>
    <dgm:pt modelId="{DAD56EE7-543D-4141-AFEA-B87E79465740}" type="pres">
      <dgm:prSet presAssocID="{EB593A08-A848-475B-8AD3-F74220AE24AC}" presName="iconBgRect" presStyleLbl="bgShp" presStyleIdx="4" presStyleCnt="6"/>
      <dgm:spPr/>
    </dgm:pt>
    <dgm:pt modelId="{2A83B1F6-E3B1-4BE8-A8CE-322B05912A11}" type="pres">
      <dgm:prSet presAssocID="{EB593A08-A848-475B-8AD3-F74220AE24AC}"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36C0AF60-CA78-4C53-A15C-70CE33D790C0}" type="pres">
      <dgm:prSet presAssocID="{EB593A08-A848-475B-8AD3-F74220AE24AC}" presName="spaceRect" presStyleCnt="0"/>
      <dgm:spPr/>
    </dgm:pt>
    <dgm:pt modelId="{C4084689-CBF8-407B-A69B-AE77B77D51E8}" type="pres">
      <dgm:prSet presAssocID="{EB593A08-A848-475B-8AD3-F74220AE24AC}" presName="textRect" presStyleLbl="revTx" presStyleIdx="4" presStyleCnt="6">
        <dgm:presLayoutVars>
          <dgm:chMax val="1"/>
          <dgm:chPref val="1"/>
        </dgm:presLayoutVars>
      </dgm:prSet>
      <dgm:spPr/>
      <dgm:t>
        <a:bodyPr/>
        <a:lstStyle/>
        <a:p>
          <a:endParaRPr lang="en-US"/>
        </a:p>
      </dgm:t>
    </dgm:pt>
    <dgm:pt modelId="{A74E265B-EBD2-4448-BBE4-C7267DD7D4A0}" type="pres">
      <dgm:prSet presAssocID="{19138B40-317B-4338-9A91-A3DEF542405A}" presName="sibTrans" presStyleLbl="sibTrans2D1" presStyleIdx="0" presStyleCnt="0"/>
      <dgm:spPr/>
      <dgm:t>
        <a:bodyPr/>
        <a:lstStyle/>
        <a:p>
          <a:endParaRPr lang="en-US"/>
        </a:p>
      </dgm:t>
    </dgm:pt>
    <dgm:pt modelId="{21461914-6A2E-4830-B601-F846C37C99E7}" type="pres">
      <dgm:prSet presAssocID="{E8C3454A-9761-414B-8B67-B28B2219F373}" presName="compNode" presStyleCnt="0"/>
      <dgm:spPr/>
    </dgm:pt>
    <dgm:pt modelId="{03023F5E-F0A3-42B9-B5D2-F3965A5822DD}" type="pres">
      <dgm:prSet presAssocID="{E8C3454A-9761-414B-8B67-B28B2219F373}" presName="iconBgRect" presStyleLbl="bgShp" presStyleIdx="5" presStyleCnt="6"/>
      <dgm:spPr/>
    </dgm:pt>
    <dgm:pt modelId="{E0AEDBEA-44F3-41DF-85D3-06F8D6E7FDA6}" type="pres">
      <dgm:prSet presAssocID="{E8C3454A-9761-414B-8B67-B28B2219F373}"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Browser Window"/>
        </a:ext>
      </dgm:extLst>
    </dgm:pt>
    <dgm:pt modelId="{8802AE93-EFAE-449F-A841-90F0DBBD596E}" type="pres">
      <dgm:prSet presAssocID="{E8C3454A-9761-414B-8B67-B28B2219F373}" presName="spaceRect" presStyleCnt="0"/>
      <dgm:spPr/>
    </dgm:pt>
    <dgm:pt modelId="{2C69FF4B-EEA4-495A-ADEA-A0E42A3E4A8F}" type="pres">
      <dgm:prSet presAssocID="{E8C3454A-9761-414B-8B67-B28B2219F373}" presName="textRect" presStyleLbl="revTx" presStyleIdx="5" presStyleCnt="6">
        <dgm:presLayoutVars>
          <dgm:chMax val="1"/>
          <dgm:chPref val="1"/>
        </dgm:presLayoutVars>
      </dgm:prSet>
      <dgm:spPr/>
      <dgm:t>
        <a:bodyPr/>
        <a:lstStyle/>
        <a:p>
          <a:endParaRPr lang="en-US"/>
        </a:p>
      </dgm:t>
    </dgm:pt>
  </dgm:ptLst>
  <dgm:cxnLst>
    <dgm:cxn modelId="{3173D8A7-E6A6-4C4B-8E19-756CA000F991}" srcId="{B85AD459-78E1-41BB-9576-9430FFA69100}" destId="{C7B08320-B04D-4A30-9CE4-97CAA72D17EF}" srcOrd="2" destOrd="0" parTransId="{1C2EA50F-0FA1-4C6B-8411-9BDAF145F623}" sibTransId="{57AD2CAA-C1D7-4B11-8616-74E2BF373521}"/>
    <dgm:cxn modelId="{69992756-3B19-49EB-8C3A-5519445BBF93}" type="presOf" srcId="{B9356AAC-D032-4402-B3F0-68F551E446FB}" destId="{26C61FEB-3F2E-43CF-A98D-7322D416EFCF}" srcOrd="0" destOrd="0" presId="urn:microsoft.com/office/officeart/2018/2/layout/IconCircleList"/>
    <dgm:cxn modelId="{873DB190-419D-4DD4-A58E-8D9C7E7994F9}" type="presOf" srcId="{EB593A08-A848-475B-8AD3-F74220AE24AC}" destId="{C4084689-CBF8-407B-A69B-AE77B77D51E8}" srcOrd="0" destOrd="0" presId="urn:microsoft.com/office/officeart/2018/2/layout/IconCircleList"/>
    <dgm:cxn modelId="{AE138C61-22AE-490D-A1FE-1C026CE7F182}" type="presOf" srcId="{C7B08320-B04D-4A30-9CE4-97CAA72D17EF}" destId="{35DC1F92-A75A-41E6-B376-DD555FCD6212}" srcOrd="0" destOrd="0" presId="urn:microsoft.com/office/officeart/2018/2/layout/IconCircleList"/>
    <dgm:cxn modelId="{DEFB0172-5208-4BF3-8708-5C6BC1173634}" type="presOf" srcId="{57AD2CAA-C1D7-4B11-8616-74E2BF373521}" destId="{5BABCA60-8D42-494E-AD40-48BDF119778C}" srcOrd="0" destOrd="0" presId="urn:microsoft.com/office/officeart/2018/2/layout/IconCircleList"/>
    <dgm:cxn modelId="{5D5806CE-6E5A-425F-88E3-170A3009DD0F}" srcId="{B85AD459-78E1-41BB-9576-9430FFA69100}" destId="{B9356AAC-D032-4402-B3F0-68F551E446FB}" srcOrd="0" destOrd="0" parTransId="{AE8F9ABD-7E85-41E1-946B-FBCE5008D6E4}" sibTransId="{BD05F5D2-EE87-4EA8-B1EA-0E328E516E87}"/>
    <dgm:cxn modelId="{B2236DA6-27FE-4729-95FA-CE41E3560653}" type="presOf" srcId="{CB5E5352-4599-4763-8CAC-A68C38132137}" destId="{86A85D2A-31C0-4F78-BD54-FD6A4A4D1133}" srcOrd="0" destOrd="0" presId="urn:microsoft.com/office/officeart/2018/2/layout/IconCircleList"/>
    <dgm:cxn modelId="{7C10A715-3B78-4464-9E35-FD5147D0589C}" srcId="{B85AD459-78E1-41BB-9576-9430FFA69100}" destId="{E8C3454A-9761-414B-8B67-B28B2219F373}" srcOrd="5" destOrd="0" parTransId="{379A9AD7-D27A-4194-912F-9BBF75F80E01}" sibTransId="{41D451BB-C281-4C75-AC37-7DC27C9F47D3}"/>
    <dgm:cxn modelId="{7E0E1F09-04BE-46CC-A2B1-9F91ED3AE988}" type="presOf" srcId="{339950A4-7D87-4700-8696-110938B43D22}" destId="{4EA06833-BC5A-4E78-8060-8F62CC5C30E0}" srcOrd="0" destOrd="0" presId="urn:microsoft.com/office/officeart/2018/2/layout/IconCircleList"/>
    <dgm:cxn modelId="{946F4E74-F008-4990-9EB8-A7F62130A4A4}" srcId="{B85AD459-78E1-41BB-9576-9430FFA69100}" destId="{32A9B0BD-B37D-49F2-A9C6-1C1A476A33A4}" srcOrd="1" destOrd="0" parTransId="{BDC4660F-F45B-4EF5-ADD7-D1F570C1FDBB}" sibTransId="{AB25872C-8EBE-4F82-967E-77FD916B6411}"/>
    <dgm:cxn modelId="{2053E557-34F6-413D-9C39-16D80089F409}" srcId="{B85AD459-78E1-41BB-9576-9430FFA69100}" destId="{CB5E5352-4599-4763-8CAC-A68C38132137}" srcOrd="3" destOrd="0" parTransId="{070A9C47-FF03-4CBC-BE6C-319A045CF88E}" sibTransId="{339950A4-7D87-4700-8696-110938B43D22}"/>
    <dgm:cxn modelId="{67770B80-6597-4E58-A30D-12597CF4A835}" srcId="{B85AD459-78E1-41BB-9576-9430FFA69100}" destId="{EB593A08-A848-475B-8AD3-F74220AE24AC}" srcOrd="4" destOrd="0" parTransId="{B159C406-1BE2-4AA4-8DBD-B3F51A4886D7}" sibTransId="{19138B40-317B-4338-9A91-A3DEF542405A}"/>
    <dgm:cxn modelId="{5413194D-BC55-47DD-9124-B6ED7D647598}" type="presOf" srcId="{B85AD459-78E1-41BB-9576-9430FFA69100}" destId="{A74B7077-9F9D-4061-B04F-A09E00C405A1}" srcOrd="0" destOrd="0" presId="urn:microsoft.com/office/officeart/2018/2/layout/IconCircleList"/>
    <dgm:cxn modelId="{E2384425-22DC-4BE5-8B96-8B8E68A0BAF6}" type="presOf" srcId="{19138B40-317B-4338-9A91-A3DEF542405A}" destId="{A74E265B-EBD2-4448-BBE4-C7267DD7D4A0}" srcOrd="0" destOrd="0" presId="urn:microsoft.com/office/officeart/2018/2/layout/IconCircleList"/>
    <dgm:cxn modelId="{4E5D19DB-3368-4309-AA5A-CB8C33B316DB}" type="presOf" srcId="{BD05F5D2-EE87-4EA8-B1EA-0E328E516E87}" destId="{8376D634-4121-4D00-BAE3-2B309AB859DE}" srcOrd="0" destOrd="0" presId="urn:microsoft.com/office/officeart/2018/2/layout/IconCircleList"/>
    <dgm:cxn modelId="{9B42EE17-DEEE-45F9-82D9-70F22AC529E0}" type="presOf" srcId="{32A9B0BD-B37D-49F2-A9C6-1C1A476A33A4}" destId="{54E791CA-5B53-4809-9E62-A3FCB326313D}" srcOrd="0" destOrd="0" presId="urn:microsoft.com/office/officeart/2018/2/layout/IconCircleList"/>
    <dgm:cxn modelId="{0087F112-F667-4C20-AAE3-D10270B1AC68}" type="presOf" srcId="{AB25872C-8EBE-4F82-967E-77FD916B6411}" destId="{9AEB33DF-2F95-4223-9E8B-878D2AAC9391}" srcOrd="0" destOrd="0" presId="urn:microsoft.com/office/officeart/2018/2/layout/IconCircleList"/>
    <dgm:cxn modelId="{BD6C9698-69E6-4D22-B9C4-4356111DB7E9}" type="presOf" srcId="{E8C3454A-9761-414B-8B67-B28B2219F373}" destId="{2C69FF4B-EEA4-495A-ADEA-A0E42A3E4A8F}" srcOrd="0" destOrd="0" presId="urn:microsoft.com/office/officeart/2018/2/layout/IconCircleList"/>
    <dgm:cxn modelId="{7D4AEE22-5C31-44AD-A063-910215A1F1F1}" type="presParOf" srcId="{A74B7077-9F9D-4061-B04F-A09E00C405A1}" destId="{60DDFC8E-EEA9-431A-B8D3-E77E81A05277}" srcOrd="0" destOrd="0" presId="urn:microsoft.com/office/officeart/2018/2/layout/IconCircleList"/>
    <dgm:cxn modelId="{9CBD1188-5881-4670-990B-B7184D0947DC}" type="presParOf" srcId="{60DDFC8E-EEA9-431A-B8D3-E77E81A05277}" destId="{D14FCB4D-3811-44CE-A47B-C3625994E5A3}" srcOrd="0" destOrd="0" presId="urn:microsoft.com/office/officeart/2018/2/layout/IconCircleList"/>
    <dgm:cxn modelId="{E10F54E8-7450-4E56-85E9-07FEA8503BD1}" type="presParOf" srcId="{D14FCB4D-3811-44CE-A47B-C3625994E5A3}" destId="{C5218181-F951-4485-A723-AF3D85258ADC}" srcOrd="0" destOrd="0" presId="urn:microsoft.com/office/officeart/2018/2/layout/IconCircleList"/>
    <dgm:cxn modelId="{02ECBA3E-2F62-485F-AFE0-8CD602CB43CE}" type="presParOf" srcId="{D14FCB4D-3811-44CE-A47B-C3625994E5A3}" destId="{4B57B17D-EDFE-4E83-834A-450010136116}" srcOrd="1" destOrd="0" presId="urn:microsoft.com/office/officeart/2018/2/layout/IconCircleList"/>
    <dgm:cxn modelId="{FB288339-3F1A-470F-B0F1-3B270B0A2046}" type="presParOf" srcId="{D14FCB4D-3811-44CE-A47B-C3625994E5A3}" destId="{D98EC809-AD69-4020-A072-BA8E219C6839}" srcOrd="2" destOrd="0" presId="urn:microsoft.com/office/officeart/2018/2/layout/IconCircleList"/>
    <dgm:cxn modelId="{D76E9423-3DE4-409F-84A8-F4216EEE679E}" type="presParOf" srcId="{D14FCB4D-3811-44CE-A47B-C3625994E5A3}" destId="{26C61FEB-3F2E-43CF-A98D-7322D416EFCF}" srcOrd="3" destOrd="0" presId="urn:microsoft.com/office/officeart/2018/2/layout/IconCircleList"/>
    <dgm:cxn modelId="{C623139B-D7C2-4A33-9F6E-53BDB58E8E82}" type="presParOf" srcId="{60DDFC8E-EEA9-431A-B8D3-E77E81A05277}" destId="{8376D634-4121-4D00-BAE3-2B309AB859DE}" srcOrd="1" destOrd="0" presId="urn:microsoft.com/office/officeart/2018/2/layout/IconCircleList"/>
    <dgm:cxn modelId="{D1B6661C-444D-4071-9F2F-10476EF18542}" type="presParOf" srcId="{60DDFC8E-EEA9-431A-B8D3-E77E81A05277}" destId="{B541DCDC-C5AB-4896-8EBC-92B9CB7C57C4}" srcOrd="2" destOrd="0" presId="urn:microsoft.com/office/officeart/2018/2/layout/IconCircleList"/>
    <dgm:cxn modelId="{12DC32AC-74B9-40E4-861F-9E6D485808D8}" type="presParOf" srcId="{B541DCDC-C5AB-4896-8EBC-92B9CB7C57C4}" destId="{B4F72B73-F05A-47D1-9BC7-4274A98BC04B}" srcOrd="0" destOrd="0" presId="urn:microsoft.com/office/officeart/2018/2/layout/IconCircleList"/>
    <dgm:cxn modelId="{4722C6A1-2D93-4320-8C0F-BBDE00819A88}" type="presParOf" srcId="{B541DCDC-C5AB-4896-8EBC-92B9CB7C57C4}" destId="{B73E2D7D-11B1-48D0-8A1D-891A7C505A7A}" srcOrd="1" destOrd="0" presId="urn:microsoft.com/office/officeart/2018/2/layout/IconCircleList"/>
    <dgm:cxn modelId="{E2411A9B-E840-40B3-B629-D4695CD49C8A}" type="presParOf" srcId="{B541DCDC-C5AB-4896-8EBC-92B9CB7C57C4}" destId="{3A95D4E3-E47D-49D3-9899-673355BB4C9D}" srcOrd="2" destOrd="0" presId="urn:microsoft.com/office/officeart/2018/2/layout/IconCircleList"/>
    <dgm:cxn modelId="{6414B986-B2A8-4126-8B72-ABE6017B3B91}" type="presParOf" srcId="{B541DCDC-C5AB-4896-8EBC-92B9CB7C57C4}" destId="{54E791CA-5B53-4809-9E62-A3FCB326313D}" srcOrd="3" destOrd="0" presId="urn:microsoft.com/office/officeart/2018/2/layout/IconCircleList"/>
    <dgm:cxn modelId="{30A1CA2B-5A87-4487-9147-61ED3CCA144A}" type="presParOf" srcId="{60DDFC8E-EEA9-431A-B8D3-E77E81A05277}" destId="{9AEB33DF-2F95-4223-9E8B-878D2AAC9391}" srcOrd="3" destOrd="0" presId="urn:microsoft.com/office/officeart/2018/2/layout/IconCircleList"/>
    <dgm:cxn modelId="{F6A7CD4A-FBEE-42FC-91AD-DC01F8B03111}" type="presParOf" srcId="{60DDFC8E-EEA9-431A-B8D3-E77E81A05277}" destId="{A5EE76D1-EED8-48B0-87CA-9F09A052BA85}" srcOrd="4" destOrd="0" presId="urn:microsoft.com/office/officeart/2018/2/layout/IconCircleList"/>
    <dgm:cxn modelId="{1DD15980-3712-4705-9B99-7A203A77DD04}" type="presParOf" srcId="{A5EE76D1-EED8-48B0-87CA-9F09A052BA85}" destId="{3A25B05A-E1BB-4A3C-B27E-93A6E9B73E14}" srcOrd="0" destOrd="0" presId="urn:microsoft.com/office/officeart/2018/2/layout/IconCircleList"/>
    <dgm:cxn modelId="{C2201F42-FDD3-4352-9336-327EA0A5BE69}" type="presParOf" srcId="{A5EE76D1-EED8-48B0-87CA-9F09A052BA85}" destId="{B02DDBD3-B1DD-4EF9-A90C-F865A70D49B7}" srcOrd="1" destOrd="0" presId="urn:microsoft.com/office/officeart/2018/2/layout/IconCircleList"/>
    <dgm:cxn modelId="{042A0693-6782-4392-8332-BA4BFF45677A}" type="presParOf" srcId="{A5EE76D1-EED8-48B0-87CA-9F09A052BA85}" destId="{8CA7C1F7-4195-463C-BD44-F932A5B44D52}" srcOrd="2" destOrd="0" presId="urn:microsoft.com/office/officeart/2018/2/layout/IconCircleList"/>
    <dgm:cxn modelId="{3848969B-AD49-4E89-B391-6AF3E126370A}" type="presParOf" srcId="{A5EE76D1-EED8-48B0-87CA-9F09A052BA85}" destId="{35DC1F92-A75A-41E6-B376-DD555FCD6212}" srcOrd="3" destOrd="0" presId="urn:microsoft.com/office/officeart/2018/2/layout/IconCircleList"/>
    <dgm:cxn modelId="{3272582E-5BD2-4B7D-A18A-4B110F82F5BA}" type="presParOf" srcId="{60DDFC8E-EEA9-431A-B8D3-E77E81A05277}" destId="{5BABCA60-8D42-494E-AD40-48BDF119778C}" srcOrd="5" destOrd="0" presId="urn:microsoft.com/office/officeart/2018/2/layout/IconCircleList"/>
    <dgm:cxn modelId="{7F70ADE3-0C93-4152-9FAA-687EAC28B1B2}" type="presParOf" srcId="{60DDFC8E-EEA9-431A-B8D3-E77E81A05277}" destId="{893E163F-2EFA-4912-A5B8-6FF868EEC2C8}" srcOrd="6" destOrd="0" presId="urn:microsoft.com/office/officeart/2018/2/layout/IconCircleList"/>
    <dgm:cxn modelId="{0C6C822E-3EC5-4FD3-859E-E784ED4115C4}" type="presParOf" srcId="{893E163F-2EFA-4912-A5B8-6FF868EEC2C8}" destId="{3F3001E1-5E66-44C6-A0DE-634DB3C05D06}" srcOrd="0" destOrd="0" presId="urn:microsoft.com/office/officeart/2018/2/layout/IconCircleList"/>
    <dgm:cxn modelId="{9BEDA8EC-68DF-4983-BDB9-93691DD69138}" type="presParOf" srcId="{893E163F-2EFA-4912-A5B8-6FF868EEC2C8}" destId="{9DA0EEE8-BD96-4E79-A5A1-1EB867F61906}" srcOrd="1" destOrd="0" presId="urn:microsoft.com/office/officeart/2018/2/layout/IconCircleList"/>
    <dgm:cxn modelId="{3CF42460-9E2E-4FB3-919A-C7A372DFC91B}" type="presParOf" srcId="{893E163F-2EFA-4912-A5B8-6FF868EEC2C8}" destId="{488CA206-FAC6-411F-A736-73AFBEBB7AA1}" srcOrd="2" destOrd="0" presId="urn:microsoft.com/office/officeart/2018/2/layout/IconCircleList"/>
    <dgm:cxn modelId="{E50ED64C-C990-4359-8DE4-B7972B902152}" type="presParOf" srcId="{893E163F-2EFA-4912-A5B8-6FF868EEC2C8}" destId="{86A85D2A-31C0-4F78-BD54-FD6A4A4D1133}" srcOrd="3" destOrd="0" presId="urn:microsoft.com/office/officeart/2018/2/layout/IconCircleList"/>
    <dgm:cxn modelId="{1B25150E-3B0B-4734-95F5-A8377DC98348}" type="presParOf" srcId="{60DDFC8E-EEA9-431A-B8D3-E77E81A05277}" destId="{4EA06833-BC5A-4E78-8060-8F62CC5C30E0}" srcOrd="7" destOrd="0" presId="urn:microsoft.com/office/officeart/2018/2/layout/IconCircleList"/>
    <dgm:cxn modelId="{99E23EAB-12B4-453E-B1C9-AA703B66E7DD}" type="presParOf" srcId="{60DDFC8E-EEA9-431A-B8D3-E77E81A05277}" destId="{372A9ACB-877E-499E-A20D-FD23DE7A277D}" srcOrd="8" destOrd="0" presId="urn:microsoft.com/office/officeart/2018/2/layout/IconCircleList"/>
    <dgm:cxn modelId="{F84AB79D-82E8-4A92-9521-0953D8020896}" type="presParOf" srcId="{372A9ACB-877E-499E-A20D-FD23DE7A277D}" destId="{DAD56EE7-543D-4141-AFEA-B87E79465740}" srcOrd="0" destOrd="0" presId="urn:microsoft.com/office/officeart/2018/2/layout/IconCircleList"/>
    <dgm:cxn modelId="{FB284703-A759-4FE1-914E-B6214AF9DC47}" type="presParOf" srcId="{372A9ACB-877E-499E-A20D-FD23DE7A277D}" destId="{2A83B1F6-E3B1-4BE8-A8CE-322B05912A11}" srcOrd="1" destOrd="0" presId="urn:microsoft.com/office/officeart/2018/2/layout/IconCircleList"/>
    <dgm:cxn modelId="{F11FEDD1-4588-4FBD-ADE2-8426D47FDFC7}" type="presParOf" srcId="{372A9ACB-877E-499E-A20D-FD23DE7A277D}" destId="{36C0AF60-CA78-4C53-A15C-70CE33D790C0}" srcOrd="2" destOrd="0" presId="urn:microsoft.com/office/officeart/2018/2/layout/IconCircleList"/>
    <dgm:cxn modelId="{71FCCDF3-53BB-4A0D-8094-1F9B902B8E98}" type="presParOf" srcId="{372A9ACB-877E-499E-A20D-FD23DE7A277D}" destId="{C4084689-CBF8-407B-A69B-AE77B77D51E8}" srcOrd="3" destOrd="0" presId="urn:microsoft.com/office/officeart/2018/2/layout/IconCircleList"/>
    <dgm:cxn modelId="{579ECF8B-8761-4F04-B684-3EC70AB75F5E}" type="presParOf" srcId="{60DDFC8E-EEA9-431A-B8D3-E77E81A05277}" destId="{A74E265B-EBD2-4448-BBE4-C7267DD7D4A0}" srcOrd="9" destOrd="0" presId="urn:microsoft.com/office/officeart/2018/2/layout/IconCircleList"/>
    <dgm:cxn modelId="{2590CC02-7B49-409D-A7A4-07C8FA8B3E33}" type="presParOf" srcId="{60DDFC8E-EEA9-431A-B8D3-E77E81A05277}" destId="{21461914-6A2E-4830-B601-F846C37C99E7}" srcOrd="10" destOrd="0" presId="urn:microsoft.com/office/officeart/2018/2/layout/IconCircleList"/>
    <dgm:cxn modelId="{33C1D0D9-F1C1-4BFA-BD53-26065061500D}" type="presParOf" srcId="{21461914-6A2E-4830-B601-F846C37C99E7}" destId="{03023F5E-F0A3-42B9-B5D2-F3965A5822DD}" srcOrd="0" destOrd="0" presId="urn:microsoft.com/office/officeart/2018/2/layout/IconCircleList"/>
    <dgm:cxn modelId="{D887696D-7CBC-428D-8354-A0CA00511B04}" type="presParOf" srcId="{21461914-6A2E-4830-B601-F846C37C99E7}" destId="{E0AEDBEA-44F3-41DF-85D3-06F8D6E7FDA6}" srcOrd="1" destOrd="0" presId="urn:microsoft.com/office/officeart/2018/2/layout/IconCircleList"/>
    <dgm:cxn modelId="{478C3DCB-0C00-40A8-81AF-AE71ED253C45}" type="presParOf" srcId="{21461914-6A2E-4830-B601-F846C37C99E7}" destId="{8802AE93-EFAE-449F-A841-90F0DBBD596E}" srcOrd="2" destOrd="0" presId="urn:microsoft.com/office/officeart/2018/2/layout/IconCircleList"/>
    <dgm:cxn modelId="{0C0AE513-1E09-4CB8-877D-CA737C480DAB}" type="presParOf" srcId="{21461914-6A2E-4830-B601-F846C37C99E7}" destId="{2C69FF4B-EEA4-495A-ADEA-A0E42A3E4A8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1DC373-AC9C-47E3-92F0-5C666958442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98013D-94ED-4747-AF5E-70CC0C039EAE}">
      <dgm:prSet/>
      <dgm:spPr/>
      <dgm:t>
        <a:bodyPr/>
        <a:lstStyle/>
        <a:p>
          <a:r>
            <a:rPr lang="en-US" b="1"/>
            <a:t>Moderated Usability Testing: </a:t>
          </a:r>
          <a:r>
            <a:rPr lang="en-US"/>
            <a:t>A facilitator guides participants through tasks while observing their interactions. This allows for immediate feedback and clarification.</a:t>
          </a:r>
        </a:p>
      </dgm:t>
    </dgm:pt>
    <dgm:pt modelId="{19FC5149-0372-4B86-849B-A58ED1459252}" type="parTrans" cxnId="{6A760BC0-E0CB-40D3-AF2C-EFE2F5326D51}">
      <dgm:prSet/>
      <dgm:spPr/>
      <dgm:t>
        <a:bodyPr/>
        <a:lstStyle/>
        <a:p>
          <a:endParaRPr lang="en-US"/>
        </a:p>
      </dgm:t>
    </dgm:pt>
    <dgm:pt modelId="{4E111A22-CA60-4C48-97EA-0D5893B695F3}" type="sibTrans" cxnId="{6A760BC0-E0CB-40D3-AF2C-EFE2F5326D51}">
      <dgm:prSet/>
      <dgm:spPr/>
      <dgm:t>
        <a:bodyPr/>
        <a:lstStyle/>
        <a:p>
          <a:endParaRPr lang="en-US"/>
        </a:p>
      </dgm:t>
    </dgm:pt>
    <dgm:pt modelId="{1F3D9B0B-40F7-4A66-A997-D7226518A1B1}">
      <dgm:prSet/>
      <dgm:spPr/>
      <dgm:t>
        <a:bodyPr/>
        <a:lstStyle/>
        <a:p>
          <a:r>
            <a:rPr lang="en-US" b="1"/>
            <a:t>Eye Tracking: </a:t>
          </a:r>
          <a:r>
            <a:rPr lang="en-US"/>
            <a:t>Using technology to track where users look on a screen, revealing which areas attract attention and how users visually navigate the interface.</a:t>
          </a:r>
        </a:p>
      </dgm:t>
    </dgm:pt>
    <dgm:pt modelId="{BD766664-5CA2-4404-A65F-9A8D9C4A121E}" type="parTrans" cxnId="{C461B4E0-80C6-4CDA-B1CE-D77DE74578BB}">
      <dgm:prSet/>
      <dgm:spPr/>
      <dgm:t>
        <a:bodyPr/>
        <a:lstStyle/>
        <a:p>
          <a:endParaRPr lang="en-US"/>
        </a:p>
      </dgm:t>
    </dgm:pt>
    <dgm:pt modelId="{5AF5FB97-9844-4610-8519-A6275EA82BF7}" type="sibTrans" cxnId="{C461B4E0-80C6-4CDA-B1CE-D77DE74578BB}">
      <dgm:prSet/>
      <dgm:spPr/>
      <dgm:t>
        <a:bodyPr/>
        <a:lstStyle/>
        <a:p>
          <a:endParaRPr lang="en-US"/>
        </a:p>
      </dgm:t>
    </dgm:pt>
    <dgm:pt modelId="{F0FFA6B7-92EA-4867-813F-C10B563C49B8}">
      <dgm:prSet/>
      <dgm:spPr/>
      <dgm:t>
        <a:bodyPr/>
        <a:lstStyle/>
        <a:p>
          <a:r>
            <a:rPr lang="en-US" b="1"/>
            <a:t>Error Analysis: </a:t>
          </a:r>
          <a:r>
            <a:rPr lang="en-US"/>
            <a:t>Systematically analyzing the types and frequencies of errors users encounter. This can help identify common pain points and areas needing improvement.</a:t>
          </a:r>
        </a:p>
      </dgm:t>
    </dgm:pt>
    <dgm:pt modelId="{88EAF27A-22B9-460D-A9C9-72A3D2307800}" type="parTrans" cxnId="{73F9541A-C1AF-4579-8823-025338A71420}">
      <dgm:prSet/>
      <dgm:spPr/>
      <dgm:t>
        <a:bodyPr/>
        <a:lstStyle/>
        <a:p>
          <a:endParaRPr lang="en-US"/>
        </a:p>
      </dgm:t>
    </dgm:pt>
    <dgm:pt modelId="{4E3723D3-4C92-47C5-826C-097B6D3DE8BB}" type="sibTrans" cxnId="{73F9541A-C1AF-4579-8823-025338A71420}">
      <dgm:prSet/>
      <dgm:spPr/>
      <dgm:t>
        <a:bodyPr/>
        <a:lstStyle/>
        <a:p>
          <a:endParaRPr lang="en-US"/>
        </a:p>
      </dgm:t>
    </dgm:pt>
    <dgm:pt modelId="{B9F8C970-1C7C-4CF0-A82E-0AC4A691B688}">
      <dgm:prSet/>
      <dgm:spPr/>
      <dgm:t>
        <a:bodyPr/>
        <a:lstStyle/>
        <a:p>
          <a:r>
            <a:rPr lang="en-US" b="1"/>
            <a:t>Mobile Usability Testing: </a:t>
          </a:r>
          <a:r>
            <a:rPr lang="en-US"/>
            <a:t>Focused specifically on mobile devices, this involves assessing how users interact with mobile apps or responsive websites to ensure optimal performance and usability on smaller screens.</a:t>
          </a:r>
        </a:p>
      </dgm:t>
    </dgm:pt>
    <dgm:pt modelId="{0D86F716-9C2E-4C7B-82DF-0C2CA9111939}" type="parTrans" cxnId="{761B3F11-3183-4B94-A7BE-06AD4B0B5619}">
      <dgm:prSet/>
      <dgm:spPr/>
      <dgm:t>
        <a:bodyPr/>
        <a:lstStyle/>
        <a:p>
          <a:endParaRPr lang="en-US"/>
        </a:p>
      </dgm:t>
    </dgm:pt>
    <dgm:pt modelId="{90606ACC-149A-4DF0-8778-0AFF394EC57A}" type="sibTrans" cxnId="{761B3F11-3183-4B94-A7BE-06AD4B0B5619}">
      <dgm:prSet/>
      <dgm:spPr/>
      <dgm:t>
        <a:bodyPr/>
        <a:lstStyle/>
        <a:p>
          <a:endParaRPr lang="en-US"/>
        </a:p>
      </dgm:t>
    </dgm:pt>
    <dgm:pt modelId="{2334B061-8188-4479-BF1C-4374307A0DE1}">
      <dgm:prSet/>
      <dgm:spPr/>
      <dgm:t>
        <a:bodyPr/>
        <a:lstStyle/>
        <a:p>
          <a:r>
            <a:rPr lang="en-US" b="1"/>
            <a:t>Emotional Response Testing: </a:t>
          </a:r>
          <a:r>
            <a:rPr lang="en-US"/>
            <a:t>Using tools like facial expression analysis or biometric sensors to gauge users’ emotional reactions while interacting with the product, helping to identify areas of frustration or delight.</a:t>
          </a:r>
        </a:p>
      </dgm:t>
    </dgm:pt>
    <dgm:pt modelId="{8A0FA639-5431-4A9A-96B2-3634DD04CC87}" type="parTrans" cxnId="{9600CDF1-6349-4115-9B86-A790E21F1213}">
      <dgm:prSet/>
      <dgm:spPr/>
      <dgm:t>
        <a:bodyPr/>
        <a:lstStyle/>
        <a:p>
          <a:endParaRPr lang="en-US"/>
        </a:p>
      </dgm:t>
    </dgm:pt>
    <dgm:pt modelId="{3717526E-6458-4B8B-B93A-EEBC57558BAA}" type="sibTrans" cxnId="{9600CDF1-6349-4115-9B86-A790E21F1213}">
      <dgm:prSet/>
      <dgm:spPr/>
      <dgm:t>
        <a:bodyPr/>
        <a:lstStyle/>
        <a:p>
          <a:endParaRPr lang="en-US"/>
        </a:p>
      </dgm:t>
    </dgm:pt>
    <dgm:pt modelId="{89293775-AE51-417E-8652-CB292B3D89EF}">
      <dgm:prSet/>
      <dgm:spPr/>
      <dgm:t>
        <a:bodyPr/>
        <a:lstStyle/>
        <a:p>
          <a:r>
            <a:rPr lang="en-US" b="1"/>
            <a:t>Ethnographic Studies: </a:t>
          </a:r>
          <a:r>
            <a:rPr lang="en-US"/>
            <a:t>Conducting in-depth research in users' natural environments to understand their context, behaviors, and interactions with products in real-life settings.</a:t>
          </a:r>
        </a:p>
      </dgm:t>
    </dgm:pt>
    <dgm:pt modelId="{189941B2-0329-40C7-BACC-57B81C4E61C9}" type="parTrans" cxnId="{8311201B-EBF2-4AD6-8BEF-AF3E7EE8EAFC}">
      <dgm:prSet/>
      <dgm:spPr/>
      <dgm:t>
        <a:bodyPr/>
        <a:lstStyle/>
        <a:p>
          <a:endParaRPr lang="en-US"/>
        </a:p>
      </dgm:t>
    </dgm:pt>
    <dgm:pt modelId="{6C7BCF38-A1C5-441D-995D-02158FBCFE12}" type="sibTrans" cxnId="{8311201B-EBF2-4AD6-8BEF-AF3E7EE8EAFC}">
      <dgm:prSet/>
      <dgm:spPr/>
      <dgm:t>
        <a:bodyPr/>
        <a:lstStyle/>
        <a:p>
          <a:endParaRPr lang="en-US"/>
        </a:p>
      </dgm:t>
    </dgm:pt>
    <dgm:pt modelId="{C3C3A3B9-D93B-4233-8B00-2D7F1822216F}" type="pres">
      <dgm:prSet presAssocID="{F31DC373-AC9C-47E3-92F0-5C6669584424}" presName="root" presStyleCnt="0">
        <dgm:presLayoutVars>
          <dgm:dir/>
          <dgm:resizeHandles val="exact"/>
        </dgm:presLayoutVars>
      </dgm:prSet>
      <dgm:spPr/>
      <dgm:t>
        <a:bodyPr/>
        <a:lstStyle/>
        <a:p>
          <a:endParaRPr lang="en-US"/>
        </a:p>
      </dgm:t>
    </dgm:pt>
    <dgm:pt modelId="{2DF045C4-421F-48FF-9CE4-1A3FEAEC21CB}" type="pres">
      <dgm:prSet presAssocID="{4198013D-94ED-4747-AF5E-70CC0C039EAE}" presName="compNode" presStyleCnt="0"/>
      <dgm:spPr/>
    </dgm:pt>
    <dgm:pt modelId="{9AD9E2D1-6A1C-47C4-90DB-C5AB96697D4A}" type="pres">
      <dgm:prSet presAssocID="{4198013D-94ED-4747-AF5E-70CC0C039EAE}"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Users"/>
        </a:ext>
      </dgm:extLst>
    </dgm:pt>
    <dgm:pt modelId="{8E3705E7-12CA-41E9-9395-2272ACBF33D1}" type="pres">
      <dgm:prSet presAssocID="{4198013D-94ED-4747-AF5E-70CC0C039EAE}" presName="spaceRect" presStyleCnt="0"/>
      <dgm:spPr/>
    </dgm:pt>
    <dgm:pt modelId="{41E43E45-130C-43C2-8C16-5490B367D2A0}" type="pres">
      <dgm:prSet presAssocID="{4198013D-94ED-4747-AF5E-70CC0C039EAE}" presName="textRect" presStyleLbl="revTx" presStyleIdx="0" presStyleCnt="6">
        <dgm:presLayoutVars>
          <dgm:chMax val="1"/>
          <dgm:chPref val="1"/>
        </dgm:presLayoutVars>
      </dgm:prSet>
      <dgm:spPr/>
      <dgm:t>
        <a:bodyPr/>
        <a:lstStyle/>
        <a:p>
          <a:endParaRPr lang="en-US"/>
        </a:p>
      </dgm:t>
    </dgm:pt>
    <dgm:pt modelId="{4698DE25-C782-4CBA-9BD8-3C4B0C93B7B6}" type="pres">
      <dgm:prSet presAssocID="{4E111A22-CA60-4C48-97EA-0D5893B695F3}" presName="sibTrans" presStyleCnt="0"/>
      <dgm:spPr/>
    </dgm:pt>
    <dgm:pt modelId="{2E8DB242-7655-4D08-910F-E12B2F1361A2}" type="pres">
      <dgm:prSet presAssocID="{1F3D9B0B-40F7-4A66-A997-D7226518A1B1}" presName="compNode" presStyleCnt="0"/>
      <dgm:spPr/>
    </dgm:pt>
    <dgm:pt modelId="{66148A24-95D3-4084-922C-05BC919B09FE}" type="pres">
      <dgm:prSet presAssocID="{1F3D9B0B-40F7-4A66-A997-D7226518A1B1}"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Zoom In"/>
        </a:ext>
      </dgm:extLst>
    </dgm:pt>
    <dgm:pt modelId="{0A8FBA91-3670-4AFC-801B-B2A9E0E2730A}" type="pres">
      <dgm:prSet presAssocID="{1F3D9B0B-40F7-4A66-A997-D7226518A1B1}" presName="spaceRect" presStyleCnt="0"/>
      <dgm:spPr/>
    </dgm:pt>
    <dgm:pt modelId="{A88F0E10-794D-40E9-B837-C621399BCA88}" type="pres">
      <dgm:prSet presAssocID="{1F3D9B0B-40F7-4A66-A997-D7226518A1B1}" presName="textRect" presStyleLbl="revTx" presStyleIdx="1" presStyleCnt="6">
        <dgm:presLayoutVars>
          <dgm:chMax val="1"/>
          <dgm:chPref val="1"/>
        </dgm:presLayoutVars>
      </dgm:prSet>
      <dgm:spPr/>
      <dgm:t>
        <a:bodyPr/>
        <a:lstStyle/>
        <a:p>
          <a:endParaRPr lang="en-US"/>
        </a:p>
      </dgm:t>
    </dgm:pt>
    <dgm:pt modelId="{D39C9A8A-67E8-4CAE-BE9F-C38012249563}" type="pres">
      <dgm:prSet presAssocID="{5AF5FB97-9844-4610-8519-A6275EA82BF7}" presName="sibTrans" presStyleCnt="0"/>
      <dgm:spPr/>
    </dgm:pt>
    <dgm:pt modelId="{6B2CA40B-420B-49FF-A7F7-9A8F1F12AEFF}" type="pres">
      <dgm:prSet presAssocID="{F0FFA6B7-92EA-4867-813F-C10B563C49B8}" presName="compNode" presStyleCnt="0"/>
      <dgm:spPr/>
    </dgm:pt>
    <dgm:pt modelId="{E9BC6696-A37D-48E4-9DA6-4DA30BE89C56}" type="pres">
      <dgm:prSet presAssocID="{F0FFA6B7-92EA-4867-813F-C10B563C49B8}"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22B2A8EC-C37D-476F-B5E6-4789703F8D22}" type="pres">
      <dgm:prSet presAssocID="{F0FFA6B7-92EA-4867-813F-C10B563C49B8}" presName="spaceRect" presStyleCnt="0"/>
      <dgm:spPr/>
    </dgm:pt>
    <dgm:pt modelId="{70EB408C-E482-41B9-9F28-B4C0C3FFA28C}" type="pres">
      <dgm:prSet presAssocID="{F0FFA6B7-92EA-4867-813F-C10B563C49B8}" presName="textRect" presStyleLbl="revTx" presStyleIdx="2" presStyleCnt="6">
        <dgm:presLayoutVars>
          <dgm:chMax val="1"/>
          <dgm:chPref val="1"/>
        </dgm:presLayoutVars>
      </dgm:prSet>
      <dgm:spPr/>
      <dgm:t>
        <a:bodyPr/>
        <a:lstStyle/>
        <a:p>
          <a:endParaRPr lang="en-US"/>
        </a:p>
      </dgm:t>
    </dgm:pt>
    <dgm:pt modelId="{BB8D3AEE-C85E-4ABA-960E-9B9D28DA53DA}" type="pres">
      <dgm:prSet presAssocID="{4E3723D3-4C92-47C5-826C-097B6D3DE8BB}" presName="sibTrans" presStyleCnt="0"/>
      <dgm:spPr/>
    </dgm:pt>
    <dgm:pt modelId="{44CCD1A6-7D60-4816-AF98-737D67B60ED6}" type="pres">
      <dgm:prSet presAssocID="{B9F8C970-1C7C-4CF0-A82E-0AC4A691B688}" presName="compNode" presStyleCnt="0"/>
      <dgm:spPr/>
    </dgm:pt>
    <dgm:pt modelId="{00C864CE-051D-49CB-8D69-28DF2DFD2A9F}" type="pres">
      <dgm:prSet presAssocID="{B9F8C970-1C7C-4CF0-A82E-0AC4A691B688}"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mart Phone"/>
        </a:ext>
      </dgm:extLst>
    </dgm:pt>
    <dgm:pt modelId="{AB3DB08A-41D1-48E1-B091-36D896A16011}" type="pres">
      <dgm:prSet presAssocID="{B9F8C970-1C7C-4CF0-A82E-0AC4A691B688}" presName="spaceRect" presStyleCnt="0"/>
      <dgm:spPr/>
    </dgm:pt>
    <dgm:pt modelId="{97F71B1E-5157-4137-B4BF-F4041D0C3E39}" type="pres">
      <dgm:prSet presAssocID="{B9F8C970-1C7C-4CF0-A82E-0AC4A691B688}" presName="textRect" presStyleLbl="revTx" presStyleIdx="3" presStyleCnt="6">
        <dgm:presLayoutVars>
          <dgm:chMax val="1"/>
          <dgm:chPref val="1"/>
        </dgm:presLayoutVars>
      </dgm:prSet>
      <dgm:spPr/>
      <dgm:t>
        <a:bodyPr/>
        <a:lstStyle/>
        <a:p>
          <a:endParaRPr lang="en-US"/>
        </a:p>
      </dgm:t>
    </dgm:pt>
    <dgm:pt modelId="{CE8BE4DD-61E0-49DD-994E-7BADAF2A4967}" type="pres">
      <dgm:prSet presAssocID="{90606ACC-149A-4DF0-8778-0AFF394EC57A}" presName="sibTrans" presStyleCnt="0"/>
      <dgm:spPr/>
    </dgm:pt>
    <dgm:pt modelId="{DD659B7D-8E5E-4770-903A-BCCA2592E14D}" type="pres">
      <dgm:prSet presAssocID="{2334B061-8188-4479-BF1C-4374307A0DE1}" presName="compNode" presStyleCnt="0"/>
      <dgm:spPr/>
    </dgm:pt>
    <dgm:pt modelId="{CAC9FDD6-00DA-4099-A643-9BAE54114E07}" type="pres">
      <dgm:prSet presAssocID="{2334B061-8188-4479-BF1C-4374307A0DE1}"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7CF6E8FB-3279-4A07-90F5-E1429BF6C3DE}" type="pres">
      <dgm:prSet presAssocID="{2334B061-8188-4479-BF1C-4374307A0DE1}" presName="spaceRect" presStyleCnt="0"/>
      <dgm:spPr/>
    </dgm:pt>
    <dgm:pt modelId="{19BFF74D-51F8-4CF6-913B-FF2E599C653E}" type="pres">
      <dgm:prSet presAssocID="{2334B061-8188-4479-BF1C-4374307A0DE1}" presName="textRect" presStyleLbl="revTx" presStyleIdx="4" presStyleCnt="6">
        <dgm:presLayoutVars>
          <dgm:chMax val="1"/>
          <dgm:chPref val="1"/>
        </dgm:presLayoutVars>
      </dgm:prSet>
      <dgm:spPr/>
      <dgm:t>
        <a:bodyPr/>
        <a:lstStyle/>
        <a:p>
          <a:endParaRPr lang="en-US"/>
        </a:p>
      </dgm:t>
    </dgm:pt>
    <dgm:pt modelId="{29E6843E-EE4E-49E0-B18F-EAC11C1196C8}" type="pres">
      <dgm:prSet presAssocID="{3717526E-6458-4B8B-B93A-EEBC57558BAA}" presName="sibTrans" presStyleCnt="0"/>
      <dgm:spPr/>
    </dgm:pt>
    <dgm:pt modelId="{2F0272E5-FC2F-47E2-80F1-DBD9F1068B80}" type="pres">
      <dgm:prSet presAssocID="{89293775-AE51-417E-8652-CB292B3D89EF}" presName="compNode" presStyleCnt="0"/>
      <dgm:spPr/>
    </dgm:pt>
    <dgm:pt modelId="{55F8E6FD-CDBC-430B-B281-CC5D96FA76E6}" type="pres">
      <dgm:prSet presAssocID="{89293775-AE51-417E-8652-CB292B3D89EF}"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Drawing Compass"/>
        </a:ext>
      </dgm:extLst>
    </dgm:pt>
    <dgm:pt modelId="{663E2C46-9E9D-4086-BF9A-13CFA956C1DF}" type="pres">
      <dgm:prSet presAssocID="{89293775-AE51-417E-8652-CB292B3D89EF}" presName="spaceRect" presStyleCnt="0"/>
      <dgm:spPr/>
    </dgm:pt>
    <dgm:pt modelId="{5F129D19-526F-4127-888D-E90D7AAC3593}" type="pres">
      <dgm:prSet presAssocID="{89293775-AE51-417E-8652-CB292B3D89EF}" presName="textRect" presStyleLbl="revTx" presStyleIdx="5" presStyleCnt="6">
        <dgm:presLayoutVars>
          <dgm:chMax val="1"/>
          <dgm:chPref val="1"/>
        </dgm:presLayoutVars>
      </dgm:prSet>
      <dgm:spPr/>
      <dgm:t>
        <a:bodyPr/>
        <a:lstStyle/>
        <a:p>
          <a:endParaRPr lang="en-US"/>
        </a:p>
      </dgm:t>
    </dgm:pt>
  </dgm:ptLst>
  <dgm:cxnLst>
    <dgm:cxn modelId="{9F7AF8FC-F9EF-41E8-8351-352C57EAD1B4}" type="presOf" srcId="{1F3D9B0B-40F7-4A66-A997-D7226518A1B1}" destId="{A88F0E10-794D-40E9-B837-C621399BCA88}" srcOrd="0" destOrd="0" presId="urn:microsoft.com/office/officeart/2018/2/layout/IconLabelList"/>
    <dgm:cxn modelId="{717A7E36-780E-4439-9461-54B23B1C7D48}" type="presOf" srcId="{B9F8C970-1C7C-4CF0-A82E-0AC4A691B688}" destId="{97F71B1E-5157-4137-B4BF-F4041D0C3E39}" srcOrd="0" destOrd="0" presId="urn:microsoft.com/office/officeart/2018/2/layout/IconLabelList"/>
    <dgm:cxn modelId="{6633DA56-655B-465F-A905-27D2327D3742}" type="presOf" srcId="{2334B061-8188-4479-BF1C-4374307A0DE1}" destId="{19BFF74D-51F8-4CF6-913B-FF2E599C653E}" srcOrd="0" destOrd="0" presId="urn:microsoft.com/office/officeart/2018/2/layout/IconLabelList"/>
    <dgm:cxn modelId="{6A760BC0-E0CB-40D3-AF2C-EFE2F5326D51}" srcId="{F31DC373-AC9C-47E3-92F0-5C6669584424}" destId="{4198013D-94ED-4747-AF5E-70CC0C039EAE}" srcOrd="0" destOrd="0" parTransId="{19FC5149-0372-4B86-849B-A58ED1459252}" sibTransId="{4E111A22-CA60-4C48-97EA-0D5893B695F3}"/>
    <dgm:cxn modelId="{8311201B-EBF2-4AD6-8BEF-AF3E7EE8EAFC}" srcId="{F31DC373-AC9C-47E3-92F0-5C6669584424}" destId="{89293775-AE51-417E-8652-CB292B3D89EF}" srcOrd="5" destOrd="0" parTransId="{189941B2-0329-40C7-BACC-57B81C4E61C9}" sibTransId="{6C7BCF38-A1C5-441D-995D-02158FBCFE12}"/>
    <dgm:cxn modelId="{27076DB6-1EB0-4552-93E0-E2024145840E}" type="presOf" srcId="{89293775-AE51-417E-8652-CB292B3D89EF}" destId="{5F129D19-526F-4127-888D-E90D7AAC3593}" srcOrd="0" destOrd="0" presId="urn:microsoft.com/office/officeart/2018/2/layout/IconLabelList"/>
    <dgm:cxn modelId="{C461B4E0-80C6-4CDA-B1CE-D77DE74578BB}" srcId="{F31DC373-AC9C-47E3-92F0-5C6669584424}" destId="{1F3D9B0B-40F7-4A66-A997-D7226518A1B1}" srcOrd="1" destOrd="0" parTransId="{BD766664-5CA2-4404-A65F-9A8D9C4A121E}" sibTransId="{5AF5FB97-9844-4610-8519-A6275EA82BF7}"/>
    <dgm:cxn modelId="{A95966BE-303E-44FF-9527-5AB0EA0E445B}" type="presOf" srcId="{F31DC373-AC9C-47E3-92F0-5C6669584424}" destId="{C3C3A3B9-D93B-4233-8B00-2D7F1822216F}" srcOrd="0" destOrd="0" presId="urn:microsoft.com/office/officeart/2018/2/layout/IconLabelList"/>
    <dgm:cxn modelId="{307189E6-A616-4745-842B-511D27D4016A}" type="presOf" srcId="{4198013D-94ED-4747-AF5E-70CC0C039EAE}" destId="{41E43E45-130C-43C2-8C16-5490B367D2A0}" srcOrd="0" destOrd="0" presId="urn:microsoft.com/office/officeart/2018/2/layout/IconLabelList"/>
    <dgm:cxn modelId="{9600CDF1-6349-4115-9B86-A790E21F1213}" srcId="{F31DC373-AC9C-47E3-92F0-5C6669584424}" destId="{2334B061-8188-4479-BF1C-4374307A0DE1}" srcOrd="4" destOrd="0" parTransId="{8A0FA639-5431-4A9A-96B2-3634DD04CC87}" sibTransId="{3717526E-6458-4B8B-B93A-EEBC57558BAA}"/>
    <dgm:cxn modelId="{EBC68EC9-649D-420F-B281-2F10A97FE0B5}" type="presOf" srcId="{F0FFA6B7-92EA-4867-813F-C10B563C49B8}" destId="{70EB408C-E482-41B9-9F28-B4C0C3FFA28C}" srcOrd="0" destOrd="0" presId="urn:microsoft.com/office/officeart/2018/2/layout/IconLabelList"/>
    <dgm:cxn modelId="{761B3F11-3183-4B94-A7BE-06AD4B0B5619}" srcId="{F31DC373-AC9C-47E3-92F0-5C6669584424}" destId="{B9F8C970-1C7C-4CF0-A82E-0AC4A691B688}" srcOrd="3" destOrd="0" parTransId="{0D86F716-9C2E-4C7B-82DF-0C2CA9111939}" sibTransId="{90606ACC-149A-4DF0-8778-0AFF394EC57A}"/>
    <dgm:cxn modelId="{73F9541A-C1AF-4579-8823-025338A71420}" srcId="{F31DC373-AC9C-47E3-92F0-5C6669584424}" destId="{F0FFA6B7-92EA-4867-813F-C10B563C49B8}" srcOrd="2" destOrd="0" parTransId="{88EAF27A-22B9-460D-A9C9-72A3D2307800}" sibTransId="{4E3723D3-4C92-47C5-826C-097B6D3DE8BB}"/>
    <dgm:cxn modelId="{20F5CCB1-2A3B-4C4F-A3AB-0F7AFD676229}" type="presParOf" srcId="{C3C3A3B9-D93B-4233-8B00-2D7F1822216F}" destId="{2DF045C4-421F-48FF-9CE4-1A3FEAEC21CB}" srcOrd="0" destOrd="0" presId="urn:microsoft.com/office/officeart/2018/2/layout/IconLabelList"/>
    <dgm:cxn modelId="{00188639-E2B2-46A9-A020-CB9F61292255}" type="presParOf" srcId="{2DF045C4-421F-48FF-9CE4-1A3FEAEC21CB}" destId="{9AD9E2D1-6A1C-47C4-90DB-C5AB96697D4A}" srcOrd="0" destOrd="0" presId="urn:microsoft.com/office/officeart/2018/2/layout/IconLabelList"/>
    <dgm:cxn modelId="{A0C6DF15-812F-4D9A-9C15-0480E45BCB57}" type="presParOf" srcId="{2DF045C4-421F-48FF-9CE4-1A3FEAEC21CB}" destId="{8E3705E7-12CA-41E9-9395-2272ACBF33D1}" srcOrd="1" destOrd="0" presId="urn:microsoft.com/office/officeart/2018/2/layout/IconLabelList"/>
    <dgm:cxn modelId="{4DBC5C30-3046-4DFA-989A-965AC8748445}" type="presParOf" srcId="{2DF045C4-421F-48FF-9CE4-1A3FEAEC21CB}" destId="{41E43E45-130C-43C2-8C16-5490B367D2A0}" srcOrd="2" destOrd="0" presId="urn:microsoft.com/office/officeart/2018/2/layout/IconLabelList"/>
    <dgm:cxn modelId="{96351CC5-D3CF-45BF-9A7E-4B705E84EAEA}" type="presParOf" srcId="{C3C3A3B9-D93B-4233-8B00-2D7F1822216F}" destId="{4698DE25-C782-4CBA-9BD8-3C4B0C93B7B6}" srcOrd="1" destOrd="0" presId="urn:microsoft.com/office/officeart/2018/2/layout/IconLabelList"/>
    <dgm:cxn modelId="{18F24813-EFA7-471F-BED4-0E8DB2FF051D}" type="presParOf" srcId="{C3C3A3B9-D93B-4233-8B00-2D7F1822216F}" destId="{2E8DB242-7655-4D08-910F-E12B2F1361A2}" srcOrd="2" destOrd="0" presId="urn:microsoft.com/office/officeart/2018/2/layout/IconLabelList"/>
    <dgm:cxn modelId="{D68F31C4-5B5F-4C51-8C9C-2644E42437F0}" type="presParOf" srcId="{2E8DB242-7655-4D08-910F-E12B2F1361A2}" destId="{66148A24-95D3-4084-922C-05BC919B09FE}" srcOrd="0" destOrd="0" presId="urn:microsoft.com/office/officeart/2018/2/layout/IconLabelList"/>
    <dgm:cxn modelId="{E364B3EF-8AA2-4C98-A64F-F3D7E79CF6BC}" type="presParOf" srcId="{2E8DB242-7655-4D08-910F-E12B2F1361A2}" destId="{0A8FBA91-3670-4AFC-801B-B2A9E0E2730A}" srcOrd="1" destOrd="0" presId="urn:microsoft.com/office/officeart/2018/2/layout/IconLabelList"/>
    <dgm:cxn modelId="{6E9E4324-1B21-4FCE-82B7-2BAD1B7B8F47}" type="presParOf" srcId="{2E8DB242-7655-4D08-910F-E12B2F1361A2}" destId="{A88F0E10-794D-40E9-B837-C621399BCA88}" srcOrd="2" destOrd="0" presId="urn:microsoft.com/office/officeart/2018/2/layout/IconLabelList"/>
    <dgm:cxn modelId="{251E2186-5CF8-48D6-B32C-99F815AD50A9}" type="presParOf" srcId="{C3C3A3B9-D93B-4233-8B00-2D7F1822216F}" destId="{D39C9A8A-67E8-4CAE-BE9F-C38012249563}" srcOrd="3" destOrd="0" presId="urn:microsoft.com/office/officeart/2018/2/layout/IconLabelList"/>
    <dgm:cxn modelId="{9652171D-4A86-4FCD-B71D-25E0D329C8CD}" type="presParOf" srcId="{C3C3A3B9-D93B-4233-8B00-2D7F1822216F}" destId="{6B2CA40B-420B-49FF-A7F7-9A8F1F12AEFF}" srcOrd="4" destOrd="0" presId="urn:microsoft.com/office/officeart/2018/2/layout/IconLabelList"/>
    <dgm:cxn modelId="{BBDB94AB-09EB-4F60-83E7-C1C5656293F4}" type="presParOf" srcId="{6B2CA40B-420B-49FF-A7F7-9A8F1F12AEFF}" destId="{E9BC6696-A37D-48E4-9DA6-4DA30BE89C56}" srcOrd="0" destOrd="0" presId="urn:microsoft.com/office/officeart/2018/2/layout/IconLabelList"/>
    <dgm:cxn modelId="{3C8805D0-1639-42B2-8515-6BB15986EC29}" type="presParOf" srcId="{6B2CA40B-420B-49FF-A7F7-9A8F1F12AEFF}" destId="{22B2A8EC-C37D-476F-B5E6-4789703F8D22}" srcOrd="1" destOrd="0" presId="urn:microsoft.com/office/officeart/2018/2/layout/IconLabelList"/>
    <dgm:cxn modelId="{9CBEE7C1-5F00-4C2C-8C89-C28948045532}" type="presParOf" srcId="{6B2CA40B-420B-49FF-A7F7-9A8F1F12AEFF}" destId="{70EB408C-E482-41B9-9F28-B4C0C3FFA28C}" srcOrd="2" destOrd="0" presId="urn:microsoft.com/office/officeart/2018/2/layout/IconLabelList"/>
    <dgm:cxn modelId="{477610AF-347E-4EB3-B12F-588FBE4533E2}" type="presParOf" srcId="{C3C3A3B9-D93B-4233-8B00-2D7F1822216F}" destId="{BB8D3AEE-C85E-4ABA-960E-9B9D28DA53DA}" srcOrd="5" destOrd="0" presId="urn:microsoft.com/office/officeart/2018/2/layout/IconLabelList"/>
    <dgm:cxn modelId="{7A1D2F45-5BDF-4E7D-9F6D-09564B6DB45B}" type="presParOf" srcId="{C3C3A3B9-D93B-4233-8B00-2D7F1822216F}" destId="{44CCD1A6-7D60-4816-AF98-737D67B60ED6}" srcOrd="6" destOrd="0" presId="urn:microsoft.com/office/officeart/2018/2/layout/IconLabelList"/>
    <dgm:cxn modelId="{4F83334A-1E67-4DA3-A74F-BAEAF42489D4}" type="presParOf" srcId="{44CCD1A6-7D60-4816-AF98-737D67B60ED6}" destId="{00C864CE-051D-49CB-8D69-28DF2DFD2A9F}" srcOrd="0" destOrd="0" presId="urn:microsoft.com/office/officeart/2018/2/layout/IconLabelList"/>
    <dgm:cxn modelId="{0A20906C-1AB4-43F4-BF0A-516A0DD8E053}" type="presParOf" srcId="{44CCD1A6-7D60-4816-AF98-737D67B60ED6}" destId="{AB3DB08A-41D1-48E1-B091-36D896A16011}" srcOrd="1" destOrd="0" presId="urn:microsoft.com/office/officeart/2018/2/layout/IconLabelList"/>
    <dgm:cxn modelId="{0F8F6E75-74FA-4A4F-88ED-193ABA3E0794}" type="presParOf" srcId="{44CCD1A6-7D60-4816-AF98-737D67B60ED6}" destId="{97F71B1E-5157-4137-B4BF-F4041D0C3E39}" srcOrd="2" destOrd="0" presId="urn:microsoft.com/office/officeart/2018/2/layout/IconLabelList"/>
    <dgm:cxn modelId="{71B49EF9-31FE-48CB-BA04-E15BC19175BE}" type="presParOf" srcId="{C3C3A3B9-D93B-4233-8B00-2D7F1822216F}" destId="{CE8BE4DD-61E0-49DD-994E-7BADAF2A4967}" srcOrd="7" destOrd="0" presId="urn:microsoft.com/office/officeart/2018/2/layout/IconLabelList"/>
    <dgm:cxn modelId="{59A923CE-70CD-412F-957F-0EAE6D780015}" type="presParOf" srcId="{C3C3A3B9-D93B-4233-8B00-2D7F1822216F}" destId="{DD659B7D-8E5E-4770-903A-BCCA2592E14D}" srcOrd="8" destOrd="0" presId="urn:microsoft.com/office/officeart/2018/2/layout/IconLabelList"/>
    <dgm:cxn modelId="{7746876E-49EF-410F-B19F-CE043AEAB5C5}" type="presParOf" srcId="{DD659B7D-8E5E-4770-903A-BCCA2592E14D}" destId="{CAC9FDD6-00DA-4099-A643-9BAE54114E07}" srcOrd="0" destOrd="0" presId="urn:microsoft.com/office/officeart/2018/2/layout/IconLabelList"/>
    <dgm:cxn modelId="{C58449F1-0AE5-4B42-9D80-D7D1C7B824F4}" type="presParOf" srcId="{DD659B7D-8E5E-4770-903A-BCCA2592E14D}" destId="{7CF6E8FB-3279-4A07-90F5-E1429BF6C3DE}" srcOrd="1" destOrd="0" presId="urn:microsoft.com/office/officeart/2018/2/layout/IconLabelList"/>
    <dgm:cxn modelId="{C82D0264-8D4D-4992-959E-A08954EB42B5}" type="presParOf" srcId="{DD659B7D-8E5E-4770-903A-BCCA2592E14D}" destId="{19BFF74D-51F8-4CF6-913B-FF2E599C653E}" srcOrd="2" destOrd="0" presId="urn:microsoft.com/office/officeart/2018/2/layout/IconLabelList"/>
    <dgm:cxn modelId="{EFFD45B2-E4BF-47F6-8DF0-2D21573B50C4}" type="presParOf" srcId="{C3C3A3B9-D93B-4233-8B00-2D7F1822216F}" destId="{29E6843E-EE4E-49E0-B18F-EAC11C1196C8}" srcOrd="9" destOrd="0" presId="urn:microsoft.com/office/officeart/2018/2/layout/IconLabelList"/>
    <dgm:cxn modelId="{DCCB7AB3-51ED-4D17-AFEE-E05C027AA153}" type="presParOf" srcId="{C3C3A3B9-D93B-4233-8B00-2D7F1822216F}" destId="{2F0272E5-FC2F-47E2-80F1-DBD9F1068B80}" srcOrd="10" destOrd="0" presId="urn:microsoft.com/office/officeart/2018/2/layout/IconLabelList"/>
    <dgm:cxn modelId="{62479993-F788-4A43-8EB2-890759945CE4}" type="presParOf" srcId="{2F0272E5-FC2F-47E2-80F1-DBD9F1068B80}" destId="{55F8E6FD-CDBC-430B-B281-CC5D96FA76E6}" srcOrd="0" destOrd="0" presId="urn:microsoft.com/office/officeart/2018/2/layout/IconLabelList"/>
    <dgm:cxn modelId="{B7B41863-3124-45AD-878D-0A19B574B7E9}" type="presParOf" srcId="{2F0272E5-FC2F-47E2-80F1-DBD9F1068B80}" destId="{663E2C46-9E9D-4086-BF9A-13CFA956C1DF}" srcOrd="1" destOrd="0" presId="urn:microsoft.com/office/officeart/2018/2/layout/IconLabelList"/>
    <dgm:cxn modelId="{1FA0E9C7-A6DD-4F46-A77F-35F69179D083}" type="presParOf" srcId="{2F0272E5-FC2F-47E2-80F1-DBD9F1068B80}" destId="{5F129D19-526F-4127-888D-E90D7AAC359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15F460-3C2A-4055-B2D3-589F4C16E1E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AF3DCDE-30CB-4552-8034-E669F7CAA710}">
      <dgm:prSet/>
      <dgm:spPr/>
      <dgm:t>
        <a:bodyPr/>
        <a:lstStyle/>
        <a:p>
          <a:r>
            <a:rPr lang="en-US" i="1" dirty="0">
              <a:latin typeface="Calibri"/>
              <a:ea typeface="Calibri"/>
              <a:cs typeface="Calibri"/>
            </a:rPr>
            <a:t>Website: </a:t>
          </a:r>
          <a:r>
            <a:rPr lang="en-US" i="1" dirty="0" smtClean="0">
              <a:latin typeface="Calibri"/>
              <a:ea typeface="Calibri"/>
              <a:cs typeface="Calibri"/>
            </a:rPr>
            <a:t>BBC</a:t>
          </a:r>
          <a:endParaRPr lang="en-US" i="1" dirty="0">
            <a:latin typeface="Calibri"/>
            <a:ea typeface="Calibri"/>
            <a:cs typeface="Calibri"/>
          </a:endParaRPr>
        </a:p>
      </dgm:t>
    </dgm:pt>
    <dgm:pt modelId="{D7AAEC95-2C75-45F3-8877-10138662E6AB}" type="parTrans" cxnId="{7145390F-7886-4DEF-A558-53AC526949CF}">
      <dgm:prSet/>
      <dgm:spPr/>
      <dgm:t>
        <a:bodyPr/>
        <a:lstStyle/>
        <a:p>
          <a:endParaRPr lang="en-US"/>
        </a:p>
      </dgm:t>
    </dgm:pt>
    <dgm:pt modelId="{52D7B375-E78D-4F16-A423-32A6FB5BAD28}" type="sibTrans" cxnId="{7145390F-7886-4DEF-A558-53AC526949CF}">
      <dgm:prSet/>
      <dgm:spPr/>
      <dgm:t>
        <a:bodyPr/>
        <a:lstStyle/>
        <a:p>
          <a:endParaRPr lang="en-US"/>
        </a:p>
      </dgm:t>
    </dgm:pt>
    <dgm:pt modelId="{B4FB2453-0A83-4164-A4E5-EC0456A5A1B0}">
      <dgm:prSet/>
      <dgm:spPr/>
      <dgm:t>
        <a:bodyPr/>
        <a:lstStyle/>
        <a:p>
          <a:r>
            <a:rPr lang="en-US" i="1" dirty="0">
              <a:latin typeface="Calibri"/>
              <a:ea typeface="Calibri"/>
              <a:cs typeface="Calibri"/>
            </a:rPr>
            <a:t>Software Applications: Microsoft office</a:t>
          </a:r>
        </a:p>
      </dgm:t>
    </dgm:pt>
    <dgm:pt modelId="{11BBDE61-F698-4810-9410-AE2D6F9092C6}" type="parTrans" cxnId="{C14A1296-3B07-40F8-B917-6A71167F7D26}">
      <dgm:prSet/>
      <dgm:spPr/>
      <dgm:t>
        <a:bodyPr/>
        <a:lstStyle/>
        <a:p>
          <a:endParaRPr lang="en-US"/>
        </a:p>
      </dgm:t>
    </dgm:pt>
    <dgm:pt modelId="{4F38F928-4B76-4E65-BD28-B8AE9A9781D8}" type="sibTrans" cxnId="{C14A1296-3B07-40F8-B917-6A71167F7D26}">
      <dgm:prSet/>
      <dgm:spPr/>
      <dgm:t>
        <a:bodyPr/>
        <a:lstStyle/>
        <a:p>
          <a:endParaRPr lang="en-US"/>
        </a:p>
      </dgm:t>
    </dgm:pt>
    <dgm:pt modelId="{72301C4B-6703-48A4-B589-15A3822D6363}">
      <dgm:prSet/>
      <dgm:spPr/>
      <dgm:t>
        <a:bodyPr/>
        <a:lstStyle/>
        <a:p>
          <a:r>
            <a:rPr lang="en-US" i="1" dirty="0">
              <a:latin typeface="Calibri"/>
              <a:ea typeface="Calibri"/>
              <a:cs typeface="Calibri"/>
            </a:rPr>
            <a:t>Mobile Apps: Apple's iOS</a:t>
          </a:r>
        </a:p>
      </dgm:t>
    </dgm:pt>
    <dgm:pt modelId="{A68F0D0C-181B-4E6B-BFC0-C26DD64C617B}" type="parTrans" cxnId="{A57F299F-12CA-45F4-9CCB-E45B206D3CC1}">
      <dgm:prSet/>
      <dgm:spPr/>
      <dgm:t>
        <a:bodyPr/>
        <a:lstStyle/>
        <a:p>
          <a:endParaRPr lang="en-US"/>
        </a:p>
      </dgm:t>
    </dgm:pt>
    <dgm:pt modelId="{121BE4B1-E62E-48EC-AE4B-9A393EFE3A28}" type="sibTrans" cxnId="{A57F299F-12CA-45F4-9CCB-E45B206D3CC1}">
      <dgm:prSet/>
      <dgm:spPr/>
      <dgm:t>
        <a:bodyPr/>
        <a:lstStyle/>
        <a:p>
          <a:endParaRPr lang="en-US"/>
        </a:p>
      </dgm:t>
    </dgm:pt>
    <dgm:pt modelId="{772466E3-E820-4994-BD15-BE34FBCA0BCF}">
      <dgm:prSet/>
      <dgm:spPr/>
      <dgm:t>
        <a:bodyPr/>
        <a:lstStyle/>
        <a:p>
          <a:r>
            <a:rPr lang="en-US" i="1" dirty="0">
              <a:latin typeface="Calibri"/>
              <a:ea typeface="Calibri"/>
              <a:cs typeface="Calibri"/>
            </a:rPr>
            <a:t>Transportation Apps: Uber </a:t>
          </a:r>
          <a:br>
            <a:rPr lang="en-US" i="1" dirty="0">
              <a:latin typeface="Calibri"/>
              <a:ea typeface="Calibri"/>
              <a:cs typeface="Calibri"/>
            </a:rPr>
          </a:br>
          <a:endParaRPr lang="en-US" dirty="0">
            <a:latin typeface="Calibri"/>
            <a:ea typeface="Calibri"/>
            <a:cs typeface="Calibri"/>
          </a:endParaRPr>
        </a:p>
      </dgm:t>
    </dgm:pt>
    <dgm:pt modelId="{B8BB4EAE-7EAB-4B75-8CA7-2893A25F000A}" type="parTrans" cxnId="{A8E1ED1B-5341-4DD3-9A50-736C1B28AA93}">
      <dgm:prSet/>
      <dgm:spPr/>
      <dgm:t>
        <a:bodyPr/>
        <a:lstStyle/>
        <a:p>
          <a:endParaRPr lang="en-US"/>
        </a:p>
      </dgm:t>
    </dgm:pt>
    <dgm:pt modelId="{156AE66D-A950-401A-B948-9F2E373F8B3D}" type="sibTrans" cxnId="{A8E1ED1B-5341-4DD3-9A50-736C1B28AA93}">
      <dgm:prSet/>
      <dgm:spPr/>
      <dgm:t>
        <a:bodyPr/>
        <a:lstStyle/>
        <a:p>
          <a:endParaRPr lang="en-US"/>
        </a:p>
      </dgm:t>
    </dgm:pt>
    <dgm:pt modelId="{D34290CA-83E4-4D42-B138-B3134632C9B6}" type="pres">
      <dgm:prSet presAssocID="{7015F460-3C2A-4055-B2D3-589F4C16E1EB}" presName="root" presStyleCnt="0">
        <dgm:presLayoutVars>
          <dgm:dir/>
          <dgm:resizeHandles val="exact"/>
        </dgm:presLayoutVars>
      </dgm:prSet>
      <dgm:spPr/>
      <dgm:t>
        <a:bodyPr/>
        <a:lstStyle/>
        <a:p>
          <a:endParaRPr lang="en-US"/>
        </a:p>
      </dgm:t>
    </dgm:pt>
    <dgm:pt modelId="{4FE3F192-C74C-4F4E-87A4-B7E8903DBB9A}" type="pres">
      <dgm:prSet presAssocID="{8AF3DCDE-30CB-4552-8034-E669F7CAA710}" presName="compNode" presStyleCnt="0"/>
      <dgm:spPr/>
    </dgm:pt>
    <dgm:pt modelId="{2D39FB64-DAF6-47C8-9A8E-5D060C5B8DEF}" type="pres">
      <dgm:prSet presAssocID="{8AF3DCDE-30CB-4552-8034-E669F7CAA710}" presName="bgRect" presStyleLbl="bgShp" presStyleIdx="0" presStyleCnt="4"/>
      <dgm:spPr/>
    </dgm:pt>
    <dgm:pt modelId="{10DF54E9-654C-4B8F-9AA2-D01FC375B45A}" type="pres">
      <dgm:prSet presAssocID="{8AF3DCDE-30CB-4552-8034-E669F7CAA710}"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Monitor"/>
        </a:ext>
      </dgm:extLst>
    </dgm:pt>
    <dgm:pt modelId="{05E44BF5-1B85-43B0-A2A0-B239040F3FC9}" type="pres">
      <dgm:prSet presAssocID="{8AF3DCDE-30CB-4552-8034-E669F7CAA710}" presName="spaceRect" presStyleCnt="0"/>
      <dgm:spPr/>
    </dgm:pt>
    <dgm:pt modelId="{0F58AC87-C52B-4E94-B45C-7EE341308434}" type="pres">
      <dgm:prSet presAssocID="{8AF3DCDE-30CB-4552-8034-E669F7CAA710}" presName="parTx" presStyleLbl="revTx" presStyleIdx="0" presStyleCnt="4">
        <dgm:presLayoutVars>
          <dgm:chMax val="0"/>
          <dgm:chPref val="0"/>
        </dgm:presLayoutVars>
      </dgm:prSet>
      <dgm:spPr/>
      <dgm:t>
        <a:bodyPr/>
        <a:lstStyle/>
        <a:p>
          <a:endParaRPr lang="en-US"/>
        </a:p>
      </dgm:t>
    </dgm:pt>
    <dgm:pt modelId="{07A0A5E4-C5F4-48DE-914A-5A1DA982E42F}" type="pres">
      <dgm:prSet presAssocID="{52D7B375-E78D-4F16-A423-32A6FB5BAD28}" presName="sibTrans" presStyleCnt="0"/>
      <dgm:spPr/>
    </dgm:pt>
    <dgm:pt modelId="{59FD1ED3-E7ED-4ABA-BCD2-1E71151C4FD6}" type="pres">
      <dgm:prSet presAssocID="{B4FB2453-0A83-4164-A4E5-EC0456A5A1B0}" presName="compNode" presStyleCnt="0"/>
      <dgm:spPr/>
    </dgm:pt>
    <dgm:pt modelId="{02CB170F-3DF0-4ABF-9DCC-AF0CB6AF858D}" type="pres">
      <dgm:prSet presAssocID="{B4FB2453-0A83-4164-A4E5-EC0456A5A1B0}" presName="bgRect" presStyleLbl="bgShp" presStyleIdx="1" presStyleCnt="4"/>
      <dgm:spPr/>
    </dgm:pt>
    <dgm:pt modelId="{2748162E-6A87-4EED-8DE2-BFED652ED8BE}" type="pres">
      <dgm:prSet presAssocID="{B4FB2453-0A83-4164-A4E5-EC0456A5A1B0}"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omputer"/>
        </a:ext>
      </dgm:extLst>
    </dgm:pt>
    <dgm:pt modelId="{E5577A23-D754-42A7-A81F-D4D39E571810}" type="pres">
      <dgm:prSet presAssocID="{B4FB2453-0A83-4164-A4E5-EC0456A5A1B0}" presName="spaceRect" presStyleCnt="0"/>
      <dgm:spPr/>
    </dgm:pt>
    <dgm:pt modelId="{20BEF7BB-ECD3-4C3B-A1D7-CCBB3E372EF1}" type="pres">
      <dgm:prSet presAssocID="{B4FB2453-0A83-4164-A4E5-EC0456A5A1B0}" presName="parTx" presStyleLbl="revTx" presStyleIdx="1" presStyleCnt="4">
        <dgm:presLayoutVars>
          <dgm:chMax val="0"/>
          <dgm:chPref val="0"/>
        </dgm:presLayoutVars>
      </dgm:prSet>
      <dgm:spPr/>
      <dgm:t>
        <a:bodyPr/>
        <a:lstStyle/>
        <a:p>
          <a:endParaRPr lang="en-US"/>
        </a:p>
      </dgm:t>
    </dgm:pt>
    <dgm:pt modelId="{D5BFCBE4-45A2-45E0-9623-6F3F82AF0323}" type="pres">
      <dgm:prSet presAssocID="{4F38F928-4B76-4E65-BD28-B8AE9A9781D8}" presName="sibTrans" presStyleCnt="0"/>
      <dgm:spPr/>
    </dgm:pt>
    <dgm:pt modelId="{B499A750-05ED-4A31-8759-96EEBD92BE45}" type="pres">
      <dgm:prSet presAssocID="{72301C4B-6703-48A4-B589-15A3822D6363}" presName="compNode" presStyleCnt="0"/>
      <dgm:spPr/>
    </dgm:pt>
    <dgm:pt modelId="{1EAE7D69-C608-4DDC-BA0F-006DE77BE8FD}" type="pres">
      <dgm:prSet presAssocID="{72301C4B-6703-48A4-B589-15A3822D6363}" presName="bgRect" presStyleLbl="bgShp" presStyleIdx="2" presStyleCnt="4"/>
      <dgm:spPr/>
    </dgm:pt>
    <dgm:pt modelId="{8B2C87C2-D54A-4013-9DA3-980789D6DE80}" type="pres">
      <dgm:prSet presAssocID="{72301C4B-6703-48A4-B589-15A3822D6363}"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Apple"/>
        </a:ext>
      </dgm:extLst>
    </dgm:pt>
    <dgm:pt modelId="{42F3232D-C8DD-40B9-8782-6156D7FA11D4}" type="pres">
      <dgm:prSet presAssocID="{72301C4B-6703-48A4-B589-15A3822D6363}" presName="spaceRect" presStyleCnt="0"/>
      <dgm:spPr/>
    </dgm:pt>
    <dgm:pt modelId="{8A345A6C-0916-4E3F-BCBA-3F31AC471516}" type="pres">
      <dgm:prSet presAssocID="{72301C4B-6703-48A4-B589-15A3822D6363}" presName="parTx" presStyleLbl="revTx" presStyleIdx="2" presStyleCnt="4">
        <dgm:presLayoutVars>
          <dgm:chMax val="0"/>
          <dgm:chPref val="0"/>
        </dgm:presLayoutVars>
      </dgm:prSet>
      <dgm:spPr/>
      <dgm:t>
        <a:bodyPr/>
        <a:lstStyle/>
        <a:p>
          <a:endParaRPr lang="en-US"/>
        </a:p>
      </dgm:t>
    </dgm:pt>
    <dgm:pt modelId="{A93DCA73-11A2-47A2-9FEC-553B41C0602F}" type="pres">
      <dgm:prSet presAssocID="{121BE4B1-E62E-48EC-AE4B-9A393EFE3A28}" presName="sibTrans" presStyleCnt="0"/>
      <dgm:spPr/>
    </dgm:pt>
    <dgm:pt modelId="{E882374C-E55B-4C5E-8370-592CE2C8F073}" type="pres">
      <dgm:prSet presAssocID="{772466E3-E820-4994-BD15-BE34FBCA0BCF}" presName="compNode" presStyleCnt="0"/>
      <dgm:spPr/>
    </dgm:pt>
    <dgm:pt modelId="{B8452206-EB49-44FB-A298-D978CA3FF418}" type="pres">
      <dgm:prSet presAssocID="{772466E3-E820-4994-BD15-BE34FBCA0BCF}" presName="bgRect" presStyleLbl="bgShp" presStyleIdx="3" presStyleCnt="4"/>
      <dgm:spPr/>
    </dgm:pt>
    <dgm:pt modelId="{7701E54A-0A30-438F-AF5E-D1F4460B6F57}" type="pres">
      <dgm:prSet presAssocID="{772466E3-E820-4994-BD15-BE34FBCA0BCF}"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Taxi"/>
        </a:ext>
      </dgm:extLst>
    </dgm:pt>
    <dgm:pt modelId="{2F4CDB31-48B7-4861-8345-29D9976A7C9B}" type="pres">
      <dgm:prSet presAssocID="{772466E3-E820-4994-BD15-BE34FBCA0BCF}" presName="spaceRect" presStyleCnt="0"/>
      <dgm:spPr/>
    </dgm:pt>
    <dgm:pt modelId="{A64A4E9F-A758-45A5-A12A-9C967EA06143}" type="pres">
      <dgm:prSet presAssocID="{772466E3-E820-4994-BD15-BE34FBCA0BCF}" presName="parTx" presStyleLbl="revTx" presStyleIdx="3" presStyleCnt="4">
        <dgm:presLayoutVars>
          <dgm:chMax val="0"/>
          <dgm:chPref val="0"/>
        </dgm:presLayoutVars>
      </dgm:prSet>
      <dgm:spPr/>
      <dgm:t>
        <a:bodyPr/>
        <a:lstStyle/>
        <a:p>
          <a:endParaRPr lang="en-US"/>
        </a:p>
      </dgm:t>
    </dgm:pt>
  </dgm:ptLst>
  <dgm:cxnLst>
    <dgm:cxn modelId="{577A95FB-6A37-462A-AE86-6487C796EE91}" type="presOf" srcId="{7015F460-3C2A-4055-B2D3-589F4C16E1EB}" destId="{D34290CA-83E4-4D42-B138-B3134632C9B6}" srcOrd="0" destOrd="0" presId="urn:microsoft.com/office/officeart/2018/2/layout/IconVerticalSolidList"/>
    <dgm:cxn modelId="{7145390F-7886-4DEF-A558-53AC526949CF}" srcId="{7015F460-3C2A-4055-B2D3-589F4C16E1EB}" destId="{8AF3DCDE-30CB-4552-8034-E669F7CAA710}" srcOrd="0" destOrd="0" parTransId="{D7AAEC95-2C75-45F3-8877-10138662E6AB}" sibTransId="{52D7B375-E78D-4F16-A423-32A6FB5BAD28}"/>
    <dgm:cxn modelId="{2AB52F38-2186-44E1-88B7-128337FDB162}" type="presOf" srcId="{72301C4B-6703-48A4-B589-15A3822D6363}" destId="{8A345A6C-0916-4E3F-BCBA-3F31AC471516}" srcOrd="0" destOrd="0" presId="urn:microsoft.com/office/officeart/2018/2/layout/IconVerticalSolidList"/>
    <dgm:cxn modelId="{D3F8BCDE-A331-46AC-B263-EF3277B9A59B}" type="presOf" srcId="{B4FB2453-0A83-4164-A4E5-EC0456A5A1B0}" destId="{20BEF7BB-ECD3-4C3B-A1D7-CCBB3E372EF1}" srcOrd="0" destOrd="0" presId="urn:microsoft.com/office/officeart/2018/2/layout/IconVerticalSolidList"/>
    <dgm:cxn modelId="{6240F5A9-9D56-4BE0-A5AA-E18369BABE29}" type="presOf" srcId="{8AF3DCDE-30CB-4552-8034-E669F7CAA710}" destId="{0F58AC87-C52B-4E94-B45C-7EE341308434}" srcOrd="0" destOrd="0" presId="urn:microsoft.com/office/officeart/2018/2/layout/IconVerticalSolidList"/>
    <dgm:cxn modelId="{A8E1ED1B-5341-4DD3-9A50-736C1B28AA93}" srcId="{7015F460-3C2A-4055-B2D3-589F4C16E1EB}" destId="{772466E3-E820-4994-BD15-BE34FBCA0BCF}" srcOrd="3" destOrd="0" parTransId="{B8BB4EAE-7EAB-4B75-8CA7-2893A25F000A}" sibTransId="{156AE66D-A950-401A-B948-9F2E373F8B3D}"/>
    <dgm:cxn modelId="{C14A1296-3B07-40F8-B917-6A71167F7D26}" srcId="{7015F460-3C2A-4055-B2D3-589F4C16E1EB}" destId="{B4FB2453-0A83-4164-A4E5-EC0456A5A1B0}" srcOrd="1" destOrd="0" parTransId="{11BBDE61-F698-4810-9410-AE2D6F9092C6}" sibTransId="{4F38F928-4B76-4E65-BD28-B8AE9A9781D8}"/>
    <dgm:cxn modelId="{113C7D8B-FFB6-44F6-AA6D-E055EC01FE84}" type="presOf" srcId="{772466E3-E820-4994-BD15-BE34FBCA0BCF}" destId="{A64A4E9F-A758-45A5-A12A-9C967EA06143}" srcOrd="0" destOrd="0" presId="urn:microsoft.com/office/officeart/2018/2/layout/IconVerticalSolidList"/>
    <dgm:cxn modelId="{A57F299F-12CA-45F4-9CCB-E45B206D3CC1}" srcId="{7015F460-3C2A-4055-B2D3-589F4C16E1EB}" destId="{72301C4B-6703-48A4-B589-15A3822D6363}" srcOrd="2" destOrd="0" parTransId="{A68F0D0C-181B-4E6B-BFC0-C26DD64C617B}" sibTransId="{121BE4B1-E62E-48EC-AE4B-9A393EFE3A28}"/>
    <dgm:cxn modelId="{D7FD4BB6-825E-4816-8280-10E0D1D17465}" type="presParOf" srcId="{D34290CA-83E4-4D42-B138-B3134632C9B6}" destId="{4FE3F192-C74C-4F4E-87A4-B7E8903DBB9A}" srcOrd="0" destOrd="0" presId="urn:microsoft.com/office/officeart/2018/2/layout/IconVerticalSolidList"/>
    <dgm:cxn modelId="{65738F09-08E6-4B4F-8DE7-4F33A6D02D26}" type="presParOf" srcId="{4FE3F192-C74C-4F4E-87A4-B7E8903DBB9A}" destId="{2D39FB64-DAF6-47C8-9A8E-5D060C5B8DEF}" srcOrd="0" destOrd="0" presId="urn:microsoft.com/office/officeart/2018/2/layout/IconVerticalSolidList"/>
    <dgm:cxn modelId="{4343EF38-AC1D-4676-A76C-82A784D4FB80}" type="presParOf" srcId="{4FE3F192-C74C-4F4E-87A4-B7E8903DBB9A}" destId="{10DF54E9-654C-4B8F-9AA2-D01FC375B45A}" srcOrd="1" destOrd="0" presId="urn:microsoft.com/office/officeart/2018/2/layout/IconVerticalSolidList"/>
    <dgm:cxn modelId="{7BC9DC5B-E326-4D48-95E0-67D69BE3ADC0}" type="presParOf" srcId="{4FE3F192-C74C-4F4E-87A4-B7E8903DBB9A}" destId="{05E44BF5-1B85-43B0-A2A0-B239040F3FC9}" srcOrd="2" destOrd="0" presId="urn:microsoft.com/office/officeart/2018/2/layout/IconVerticalSolidList"/>
    <dgm:cxn modelId="{44E1DCD5-4C48-4FB7-B9F1-F8D93F11711F}" type="presParOf" srcId="{4FE3F192-C74C-4F4E-87A4-B7E8903DBB9A}" destId="{0F58AC87-C52B-4E94-B45C-7EE341308434}" srcOrd="3" destOrd="0" presId="urn:microsoft.com/office/officeart/2018/2/layout/IconVerticalSolidList"/>
    <dgm:cxn modelId="{7845D252-F83A-4C66-8EB4-9BDDBE890425}" type="presParOf" srcId="{D34290CA-83E4-4D42-B138-B3134632C9B6}" destId="{07A0A5E4-C5F4-48DE-914A-5A1DA982E42F}" srcOrd="1" destOrd="0" presId="urn:microsoft.com/office/officeart/2018/2/layout/IconVerticalSolidList"/>
    <dgm:cxn modelId="{B1952EB6-B950-4FEE-8FFA-734D9F7BEE43}" type="presParOf" srcId="{D34290CA-83E4-4D42-B138-B3134632C9B6}" destId="{59FD1ED3-E7ED-4ABA-BCD2-1E71151C4FD6}" srcOrd="2" destOrd="0" presId="urn:microsoft.com/office/officeart/2018/2/layout/IconVerticalSolidList"/>
    <dgm:cxn modelId="{9B7309EE-885F-4B7E-AA90-C3C04D858A40}" type="presParOf" srcId="{59FD1ED3-E7ED-4ABA-BCD2-1E71151C4FD6}" destId="{02CB170F-3DF0-4ABF-9DCC-AF0CB6AF858D}" srcOrd="0" destOrd="0" presId="urn:microsoft.com/office/officeart/2018/2/layout/IconVerticalSolidList"/>
    <dgm:cxn modelId="{B38F39BB-D390-4E6E-83F4-2FEF9BE7D2F9}" type="presParOf" srcId="{59FD1ED3-E7ED-4ABA-BCD2-1E71151C4FD6}" destId="{2748162E-6A87-4EED-8DE2-BFED652ED8BE}" srcOrd="1" destOrd="0" presId="urn:microsoft.com/office/officeart/2018/2/layout/IconVerticalSolidList"/>
    <dgm:cxn modelId="{AAE9F965-D54A-4795-8B55-BA1DFD6935A7}" type="presParOf" srcId="{59FD1ED3-E7ED-4ABA-BCD2-1E71151C4FD6}" destId="{E5577A23-D754-42A7-A81F-D4D39E571810}" srcOrd="2" destOrd="0" presId="urn:microsoft.com/office/officeart/2018/2/layout/IconVerticalSolidList"/>
    <dgm:cxn modelId="{776C8176-D568-440A-911F-12FA1F280385}" type="presParOf" srcId="{59FD1ED3-E7ED-4ABA-BCD2-1E71151C4FD6}" destId="{20BEF7BB-ECD3-4C3B-A1D7-CCBB3E372EF1}" srcOrd="3" destOrd="0" presId="urn:microsoft.com/office/officeart/2018/2/layout/IconVerticalSolidList"/>
    <dgm:cxn modelId="{C1D00616-E92B-459E-B4A6-CE0812BDE7B8}" type="presParOf" srcId="{D34290CA-83E4-4D42-B138-B3134632C9B6}" destId="{D5BFCBE4-45A2-45E0-9623-6F3F82AF0323}" srcOrd="3" destOrd="0" presId="urn:microsoft.com/office/officeart/2018/2/layout/IconVerticalSolidList"/>
    <dgm:cxn modelId="{E517D383-13F8-411D-A530-8FA834B1DADE}" type="presParOf" srcId="{D34290CA-83E4-4D42-B138-B3134632C9B6}" destId="{B499A750-05ED-4A31-8759-96EEBD92BE45}" srcOrd="4" destOrd="0" presId="urn:microsoft.com/office/officeart/2018/2/layout/IconVerticalSolidList"/>
    <dgm:cxn modelId="{EE7D5BE3-F3A5-4701-B205-EED0CFE9F6C1}" type="presParOf" srcId="{B499A750-05ED-4A31-8759-96EEBD92BE45}" destId="{1EAE7D69-C608-4DDC-BA0F-006DE77BE8FD}" srcOrd="0" destOrd="0" presId="urn:microsoft.com/office/officeart/2018/2/layout/IconVerticalSolidList"/>
    <dgm:cxn modelId="{ABADE6B5-44E8-4658-991C-F84DC987EB57}" type="presParOf" srcId="{B499A750-05ED-4A31-8759-96EEBD92BE45}" destId="{8B2C87C2-D54A-4013-9DA3-980789D6DE80}" srcOrd="1" destOrd="0" presId="urn:microsoft.com/office/officeart/2018/2/layout/IconVerticalSolidList"/>
    <dgm:cxn modelId="{C646265F-E162-4F19-9E30-DB234B52F4DB}" type="presParOf" srcId="{B499A750-05ED-4A31-8759-96EEBD92BE45}" destId="{42F3232D-C8DD-40B9-8782-6156D7FA11D4}" srcOrd="2" destOrd="0" presId="urn:microsoft.com/office/officeart/2018/2/layout/IconVerticalSolidList"/>
    <dgm:cxn modelId="{DFF9E21E-E7B7-494A-B304-D52FE4EEE367}" type="presParOf" srcId="{B499A750-05ED-4A31-8759-96EEBD92BE45}" destId="{8A345A6C-0916-4E3F-BCBA-3F31AC471516}" srcOrd="3" destOrd="0" presId="urn:microsoft.com/office/officeart/2018/2/layout/IconVerticalSolidList"/>
    <dgm:cxn modelId="{F229F54E-492A-434D-BE10-F0DCD3CBAA16}" type="presParOf" srcId="{D34290CA-83E4-4D42-B138-B3134632C9B6}" destId="{A93DCA73-11A2-47A2-9FEC-553B41C0602F}" srcOrd="5" destOrd="0" presId="urn:microsoft.com/office/officeart/2018/2/layout/IconVerticalSolidList"/>
    <dgm:cxn modelId="{247C9B43-C82F-4A7C-A486-7C5ED9C6E8EF}" type="presParOf" srcId="{D34290CA-83E4-4D42-B138-B3134632C9B6}" destId="{E882374C-E55B-4C5E-8370-592CE2C8F073}" srcOrd="6" destOrd="0" presId="urn:microsoft.com/office/officeart/2018/2/layout/IconVerticalSolidList"/>
    <dgm:cxn modelId="{460A1239-B426-4356-B81F-2C129EDEC1E7}" type="presParOf" srcId="{E882374C-E55B-4C5E-8370-592CE2C8F073}" destId="{B8452206-EB49-44FB-A298-D978CA3FF418}" srcOrd="0" destOrd="0" presId="urn:microsoft.com/office/officeart/2018/2/layout/IconVerticalSolidList"/>
    <dgm:cxn modelId="{37824EBD-100F-4A05-A547-A1F238F4FEC7}" type="presParOf" srcId="{E882374C-E55B-4C5E-8370-592CE2C8F073}" destId="{7701E54A-0A30-438F-AF5E-D1F4460B6F57}" srcOrd="1" destOrd="0" presId="urn:microsoft.com/office/officeart/2018/2/layout/IconVerticalSolidList"/>
    <dgm:cxn modelId="{B31A463C-5BB9-4CB9-B516-35A7181AFFAE}" type="presParOf" srcId="{E882374C-E55B-4C5E-8370-592CE2C8F073}" destId="{2F4CDB31-48B7-4861-8345-29D9976A7C9B}" srcOrd="2" destOrd="0" presId="urn:microsoft.com/office/officeart/2018/2/layout/IconVerticalSolidList"/>
    <dgm:cxn modelId="{6FCE3561-F434-4671-BA08-801D13B9CA87}" type="presParOf" srcId="{E882374C-E55B-4C5E-8370-592CE2C8F073}" destId="{A64A4E9F-A758-45A5-A12A-9C967EA0614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18181-F951-4485-A723-AF3D85258ADC}">
      <dsp:nvSpPr>
        <dsp:cNvPr id="0" name=""/>
        <dsp:cNvSpPr/>
      </dsp:nvSpPr>
      <dsp:spPr>
        <a:xfrm>
          <a:off x="74633" y="1028049"/>
          <a:ext cx="1043443" cy="10434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57B17D-EDFE-4E83-834A-450010136116}">
      <dsp:nvSpPr>
        <dsp:cNvPr id="0" name=""/>
        <dsp:cNvSpPr/>
      </dsp:nvSpPr>
      <dsp:spPr>
        <a:xfrm>
          <a:off x="293756" y="1247172"/>
          <a:ext cx="605196" cy="60519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C61FEB-3F2E-43CF-A98D-7322D416EFCF}">
      <dsp:nvSpPr>
        <dsp:cNvPr id="0" name=""/>
        <dsp:cNvSpPr/>
      </dsp:nvSpPr>
      <dsp:spPr>
        <a:xfrm>
          <a:off x="1341671" y="1028049"/>
          <a:ext cx="2459544" cy="1043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b="1" i="1" kern="1200"/>
            <a:t>Learnability</a:t>
          </a:r>
          <a:r>
            <a:rPr lang="en-US" sz="1200" i="1" kern="1200"/>
            <a:t>: How easy it is for new users to accomplish basic tasks the first time they encounter the system.</a:t>
          </a:r>
          <a:endParaRPr lang="en-US" sz="1200" kern="1200"/>
        </a:p>
      </dsp:txBody>
      <dsp:txXfrm>
        <a:off x="1341671" y="1028049"/>
        <a:ext cx="2459544" cy="1043443"/>
      </dsp:txXfrm>
    </dsp:sp>
    <dsp:sp modelId="{B4F72B73-F05A-47D1-9BC7-4274A98BC04B}">
      <dsp:nvSpPr>
        <dsp:cNvPr id="0" name=""/>
        <dsp:cNvSpPr/>
      </dsp:nvSpPr>
      <dsp:spPr>
        <a:xfrm>
          <a:off x="4229772" y="1028049"/>
          <a:ext cx="1043443" cy="10434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E2D7D-11B1-48D0-8A1D-891A7C505A7A}">
      <dsp:nvSpPr>
        <dsp:cNvPr id="0" name=""/>
        <dsp:cNvSpPr/>
      </dsp:nvSpPr>
      <dsp:spPr>
        <a:xfrm>
          <a:off x="4448895" y="1247172"/>
          <a:ext cx="605196" cy="60519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E791CA-5B53-4809-9E62-A3FCB326313D}">
      <dsp:nvSpPr>
        <dsp:cNvPr id="0" name=""/>
        <dsp:cNvSpPr/>
      </dsp:nvSpPr>
      <dsp:spPr>
        <a:xfrm>
          <a:off x="5496810" y="1028049"/>
          <a:ext cx="2459544" cy="1043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b="1" i="1" kern="1200"/>
            <a:t>Memorability</a:t>
          </a:r>
          <a:r>
            <a:rPr lang="en-US" sz="1200" i="1" kern="1200"/>
            <a:t>: How easily users can reestablish proficiency after a period of not using the system.</a:t>
          </a:r>
          <a:endParaRPr lang="en-US" sz="1200" kern="1200"/>
        </a:p>
      </dsp:txBody>
      <dsp:txXfrm>
        <a:off x="5496810" y="1028049"/>
        <a:ext cx="2459544" cy="1043443"/>
      </dsp:txXfrm>
    </dsp:sp>
    <dsp:sp modelId="{3A25B05A-E1BB-4A3C-B27E-93A6E9B73E14}">
      <dsp:nvSpPr>
        <dsp:cNvPr id="0" name=""/>
        <dsp:cNvSpPr/>
      </dsp:nvSpPr>
      <dsp:spPr>
        <a:xfrm>
          <a:off x="8384912" y="1028049"/>
          <a:ext cx="1043443" cy="10434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2DDBD3-B1DD-4EF9-A90C-F865A70D49B7}">
      <dsp:nvSpPr>
        <dsp:cNvPr id="0" name=""/>
        <dsp:cNvSpPr/>
      </dsp:nvSpPr>
      <dsp:spPr>
        <a:xfrm>
          <a:off x="8604035" y="1247172"/>
          <a:ext cx="605196" cy="60519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DC1F92-A75A-41E6-B376-DD555FCD6212}">
      <dsp:nvSpPr>
        <dsp:cNvPr id="0" name=""/>
        <dsp:cNvSpPr/>
      </dsp:nvSpPr>
      <dsp:spPr>
        <a:xfrm>
          <a:off x="9651950" y="1028049"/>
          <a:ext cx="2459544" cy="1043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b="1" i="1" kern="1200"/>
            <a:t>Error Handling</a:t>
          </a:r>
          <a:r>
            <a:rPr lang="en-US" sz="1200" i="1" kern="1200"/>
            <a:t>: The system's ability to prevent errors and help users recover from mistakes when they do occur. </a:t>
          </a:r>
          <a:endParaRPr lang="en-US" sz="1200" kern="1200"/>
        </a:p>
      </dsp:txBody>
      <dsp:txXfrm>
        <a:off x="9651950" y="1028049"/>
        <a:ext cx="2459544" cy="1043443"/>
      </dsp:txXfrm>
    </dsp:sp>
    <dsp:sp modelId="{3F3001E1-5E66-44C6-A0DE-634DB3C05D06}">
      <dsp:nvSpPr>
        <dsp:cNvPr id="0" name=""/>
        <dsp:cNvSpPr/>
      </dsp:nvSpPr>
      <dsp:spPr>
        <a:xfrm>
          <a:off x="74633" y="2920056"/>
          <a:ext cx="1043443" cy="10434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0EEE8-BD96-4E79-A5A1-1EB867F61906}">
      <dsp:nvSpPr>
        <dsp:cNvPr id="0" name=""/>
        <dsp:cNvSpPr/>
      </dsp:nvSpPr>
      <dsp:spPr>
        <a:xfrm>
          <a:off x="293756" y="3139179"/>
          <a:ext cx="605196" cy="60519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A85D2A-31C0-4F78-BD54-FD6A4A4D1133}">
      <dsp:nvSpPr>
        <dsp:cNvPr id="0" name=""/>
        <dsp:cNvSpPr/>
      </dsp:nvSpPr>
      <dsp:spPr>
        <a:xfrm>
          <a:off x="1341671" y="2920056"/>
          <a:ext cx="2459544" cy="1043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b="1" i="1" kern="1200"/>
            <a:t>User Control</a:t>
          </a:r>
          <a:r>
            <a:rPr lang="en-US" sz="1200" i="1" kern="1200"/>
            <a:t>: Users should feel in control of the system, able to navigate and manipulate it as they see fit, rather than feeling forced to follow a predetermined path.</a:t>
          </a:r>
          <a:endParaRPr lang="en-US" sz="1200" kern="1200"/>
        </a:p>
      </dsp:txBody>
      <dsp:txXfrm>
        <a:off x="1341671" y="2920056"/>
        <a:ext cx="2459544" cy="1043443"/>
      </dsp:txXfrm>
    </dsp:sp>
    <dsp:sp modelId="{DAD56EE7-543D-4141-AFEA-B87E79465740}">
      <dsp:nvSpPr>
        <dsp:cNvPr id="0" name=""/>
        <dsp:cNvSpPr/>
      </dsp:nvSpPr>
      <dsp:spPr>
        <a:xfrm>
          <a:off x="4229772" y="2920056"/>
          <a:ext cx="1043443" cy="10434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3B1F6-E3B1-4BE8-A8CE-322B05912A11}">
      <dsp:nvSpPr>
        <dsp:cNvPr id="0" name=""/>
        <dsp:cNvSpPr/>
      </dsp:nvSpPr>
      <dsp:spPr>
        <a:xfrm>
          <a:off x="4448895" y="3139179"/>
          <a:ext cx="605196" cy="60519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084689-CBF8-407B-A69B-AE77B77D51E8}">
      <dsp:nvSpPr>
        <dsp:cNvPr id="0" name=""/>
        <dsp:cNvSpPr/>
      </dsp:nvSpPr>
      <dsp:spPr>
        <a:xfrm>
          <a:off x="5496810" y="2920056"/>
          <a:ext cx="2459544" cy="1043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b="1" i="1" kern="1200"/>
            <a:t>Task Alignment</a:t>
          </a:r>
          <a:r>
            <a:rPr lang="en-US" sz="1200" i="1" kern="1200"/>
            <a:t>: The system should align with the users' goals and tasks, ensuring that the functionality meets their needs and expectations.</a:t>
          </a:r>
          <a:endParaRPr lang="en-US" sz="1200" kern="1200"/>
        </a:p>
      </dsp:txBody>
      <dsp:txXfrm>
        <a:off x="5496810" y="2920056"/>
        <a:ext cx="2459544" cy="1043443"/>
      </dsp:txXfrm>
    </dsp:sp>
    <dsp:sp modelId="{03023F5E-F0A3-42B9-B5D2-F3965A5822DD}">
      <dsp:nvSpPr>
        <dsp:cNvPr id="0" name=""/>
        <dsp:cNvSpPr/>
      </dsp:nvSpPr>
      <dsp:spPr>
        <a:xfrm>
          <a:off x="8384912" y="2920056"/>
          <a:ext cx="1043443" cy="10434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AEDBEA-44F3-41DF-85D3-06F8D6E7FDA6}">
      <dsp:nvSpPr>
        <dsp:cNvPr id="0" name=""/>
        <dsp:cNvSpPr/>
      </dsp:nvSpPr>
      <dsp:spPr>
        <a:xfrm>
          <a:off x="8604035" y="3139179"/>
          <a:ext cx="605196" cy="605196"/>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69FF4B-EEA4-495A-ADEA-A0E42A3E4A8F}">
      <dsp:nvSpPr>
        <dsp:cNvPr id="0" name=""/>
        <dsp:cNvSpPr/>
      </dsp:nvSpPr>
      <dsp:spPr>
        <a:xfrm>
          <a:off x="9651950" y="2920056"/>
          <a:ext cx="2459544" cy="1043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33400">
            <a:lnSpc>
              <a:spcPct val="90000"/>
            </a:lnSpc>
            <a:spcBef>
              <a:spcPct val="0"/>
            </a:spcBef>
            <a:spcAft>
              <a:spcPct val="35000"/>
            </a:spcAft>
          </a:pPr>
          <a:r>
            <a:rPr lang="en-US" sz="1200" b="1" i="1" kern="1200"/>
            <a:t>Customization Options</a:t>
          </a:r>
          <a:r>
            <a:rPr lang="en-US" sz="1200" i="1" kern="1200"/>
            <a:t>: Allowing users to customize their experience (e.g., layout changes, theme options) can enhance satisfaction and usability by catering to individual preferences</a:t>
          </a:r>
          <a:endParaRPr lang="en-US" sz="1200" kern="1200"/>
        </a:p>
      </dsp:txBody>
      <dsp:txXfrm>
        <a:off x="9651950" y="2920056"/>
        <a:ext cx="2459544" cy="1043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9E2D1-6A1C-47C4-90DB-C5AB96697D4A}">
      <dsp:nvSpPr>
        <dsp:cNvPr id="0" name=""/>
        <dsp:cNvSpPr/>
      </dsp:nvSpPr>
      <dsp:spPr>
        <a:xfrm>
          <a:off x="421398" y="819967"/>
          <a:ext cx="688183" cy="68818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E43E45-130C-43C2-8C16-5490B367D2A0}">
      <dsp:nvSpPr>
        <dsp:cNvPr id="0" name=""/>
        <dsp:cNvSpPr/>
      </dsp:nvSpPr>
      <dsp:spPr>
        <a:xfrm>
          <a:off x="841" y="1854525"/>
          <a:ext cx="1529296" cy="1274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b="1" kern="1200"/>
            <a:t>Moderated Usability Testing: </a:t>
          </a:r>
          <a:r>
            <a:rPr lang="en-US" sz="1100" kern="1200"/>
            <a:t>A facilitator guides participants through tasks while observing their interactions. This allows for immediate feedback and clarification.</a:t>
          </a:r>
        </a:p>
      </dsp:txBody>
      <dsp:txXfrm>
        <a:off x="841" y="1854525"/>
        <a:ext cx="1529296" cy="1274382"/>
      </dsp:txXfrm>
    </dsp:sp>
    <dsp:sp modelId="{66148A24-95D3-4084-922C-05BC919B09FE}">
      <dsp:nvSpPr>
        <dsp:cNvPr id="0" name=""/>
        <dsp:cNvSpPr/>
      </dsp:nvSpPr>
      <dsp:spPr>
        <a:xfrm>
          <a:off x="2218322" y="819967"/>
          <a:ext cx="688183" cy="68818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8F0E10-794D-40E9-B837-C621399BCA88}">
      <dsp:nvSpPr>
        <dsp:cNvPr id="0" name=""/>
        <dsp:cNvSpPr/>
      </dsp:nvSpPr>
      <dsp:spPr>
        <a:xfrm>
          <a:off x="1797765" y="1854525"/>
          <a:ext cx="1529296" cy="1274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b="1" kern="1200"/>
            <a:t>Eye Tracking: </a:t>
          </a:r>
          <a:r>
            <a:rPr lang="en-US" sz="1100" kern="1200"/>
            <a:t>Using technology to track where users look on a screen, revealing which areas attract attention and how users visually navigate the interface.</a:t>
          </a:r>
        </a:p>
      </dsp:txBody>
      <dsp:txXfrm>
        <a:off x="1797765" y="1854525"/>
        <a:ext cx="1529296" cy="1274382"/>
      </dsp:txXfrm>
    </dsp:sp>
    <dsp:sp modelId="{E9BC6696-A37D-48E4-9DA6-4DA30BE89C56}">
      <dsp:nvSpPr>
        <dsp:cNvPr id="0" name=""/>
        <dsp:cNvSpPr/>
      </dsp:nvSpPr>
      <dsp:spPr>
        <a:xfrm>
          <a:off x="4015246" y="819967"/>
          <a:ext cx="688183" cy="688183"/>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EB408C-E482-41B9-9F28-B4C0C3FFA28C}">
      <dsp:nvSpPr>
        <dsp:cNvPr id="0" name=""/>
        <dsp:cNvSpPr/>
      </dsp:nvSpPr>
      <dsp:spPr>
        <a:xfrm>
          <a:off x="3594689" y="1854525"/>
          <a:ext cx="1529296" cy="1274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b="1" kern="1200"/>
            <a:t>Error Analysis: </a:t>
          </a:r>
          <a:r>
            <a:rPr lang="en-US" sz="1100" kern="1200"/>
            <a:t>Systematically analyzing the types and frequencies of errors users encounter. This can help identify common pain points and areas needing improvement.</a:t>
          </a:r>
        </a:p>
      </dsp:txBody>
      <dsp:txXfrm>
        <a:off x="3594689" y="1854525"/>
        <a:ext cx="1529296" cy="1274382"/>
      </dsp:txXfrm>
    </dsp:sp>
    <dsp:sp modelId="{00C864CE-051D-49CB-8D69-28DF2DFD2A9F}">
      <dsp:nvSpPr>
        <dsp:cNvPr id="0" name=""/>
        <dsp:cNvSpPr/>
      </dsp:nvSpPr>
      <dsp:spPr>
        <a:xfrm>
          <a:off x="5812170" y="819967"/>
          <a:ext cx="688183" cy="688183"/>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F71B1E-5157-4137-B4BF-F4041D0C3E39}">
      <dsp:nvSpPr>
        <dsp:cNvPr id="0" name=""/>
        <dsp:cNvSpPr/>
      </dsp:nvSpPr>
      <dsp:spPr>
        <a:xfrm>
          <a:off x="5391613" y="1854525"/>
          <a:ext cx="1529296" cy="1274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b="1" kern="1200"/>
            <a:t>Mobile Usability Testing: </a:t>
          </a:r>
          <a:r>
            <a:rPr lang="en-US" sz="1100" kern="1200"/>
            <a:t>Focused specifically on mobile devices, this involves assessing how users interact with mobile apps or responsive websites to ensure optimal performance and usability on smaller screens.</a:t>
          </a:r>
        </a:p>
      </dsp:txBody>
      <dsp:txXfrm>
        <a:off x="5391613" y="1854525"/>
        <a:ext cx="1529296" cy="1274382"/>
      </dsp:txXfrm>
    </dsp:sp>
    <dsp:sp modelId="{CAC9FDD6-00DA-4099-A643-9BAE54114E07}">
      <dsp:nvSpPr>
        <dsp:cNvPr id="0" name=""/>
        <dsp:cNvSpPr/>
      </dsp:nvSpPr>
      <dsp:spPr>
        <a:xfrm>
          <a:off x="7609093" y="819967"/>
          <a:ext cx="688183" cy="688183"/>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BFF74D-51F8-4CF6-913B-FF2E599C653E}">
      <dsp:nvSpPr>
        <dsp:cNvPr id="0" name=""/>
        <dsp:cNvSpPr/>
      </dsp:nvSpPr>
      <dsp:spPr>
        <a:xfrm>
          <a:off x="7188537" y="1854525"/>
          <a:ext cx="1529296" cy="1274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b="1" kern="1200"/>
            <a:t>Emotional Response Testing: </a:t>
          </a:r>
          <a:r>
            <a:rPr lang="en-US" sz="1100" kern="1200"/>
            <a:t>Using tools like facial expression analysis or biometric sensors to gauge users’ emotional reactions while interacting with the product, helping to identify areas of frustration or delight.</a:t>
          </a:r>
        </a:p>
      </dsp:txBody>
      <dsp:txXfrm>
        <a:off x="7188537" y="1854525"/>
        <a:ext cx="1529296" cy="1274382"/>
      </dsp:txXfrm>
    </dsp:sp>
    <dsp:sp modelId="{55F8E6FD-CDBC-430B-B281-CC5D96FA76E6}">
      <dsp:nvSpPr>
        <dsp:cNvPr id="0" name=""/>
        <dsp:cNvSpPr/>
      </dsp:nvSpPr>
      <dsp:spPr>
        <a:xfrm>
          <a:off x="9406017" y="819967"/>
          <a:ext cx="688183" cy="688183"/>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129D19-526F-4127-888D-E90D7AAC3593}">
      <dsp:nvSpPr>
        <dsp:cNvPr id="0" name=""/>
        <dsp:cNvSpPr/>
      </dsp:nvSpPr>
      <dsp:spPr>
        <a:xfrm>
          <a:off x="8985461" y="1854525"/>
          <a:ext cx="1529296" cy="1274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b="1" kern="1200"/>
            <a:t>Ethnographic Studies: </a:t>
          </a:r>
          <a:r>
            <a:rPr lang="en-US" sz="1100" kern="1200"/>
            <a:t>Conducting in-depth research in users' natural environments to understand their context, behaviors, and interactions with products in real-life settings.</a:t>
          </a:r>
        </a:p>
      </dsp:txBody>
      <dsp:txXfrm>
        <a:off x="8985461" y="1854525"/>
        <a:ext cx="1529296" cy="12743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9FB64-DAF6-47C8-9A8E-5D060C5B8DEF}">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DF54E9-654C-4B8F-9AA2-D01FC375B45A}">
      <dsp:nvSpPr>
        <dsp:cNvPr id="0" name=""/>
        <dsp:cNvSpPr/>
      </dsp:nvSpPr>
      <dsp:spPr>
        <a:xfrm>
          <a:off x="350852" y="263253"/>
          <a:ext cx="637913" cy="63791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58AC87-C52B-4E94-B45C-7EE341308434}">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lvl="0" algn="l" defTabSz="977900">
            <a:lnSpc>
              <a:spcPct val="90000"/>
            </a:lnSpc>
            <a:spcBef>
              <a:spcPct val="0"/>
            </a:spcBef>
            <a:spcAft>
              <a:spcPct val="35000"/>
            </a:spcAft>
          </a:pPr>
          <a:r>
            <a:rPr lang="en-US" sz="2200" i="1" kern="1200" dirty="0">
              <a:latin typeface="Calibri"/>
              <a:ea typeface="Calibri"/>
              <a:cs typeface="Calibri"/>
            </a:rPr>
            <a:t>Website: </a:t>
          </a:r>
          <a:r>
            <a:rPr lang="en-US" sz="2200" i="1" kern="1200" dirty="0" smtClean="0">
              <a:latin typeface="Calibri"/>
              <a:ea typeface="Calibri"/>
              <a:cs typeface="Calibri"/>
            </a:rPr>
            <a:t>BBC</a:t>
          </a:r>
          <a:endParaRPr lang="en-US" sz="2200" i="1" kern="1200" dirty="0">
            <a:latin typeface="Calibri"/>
            <a:ea typeface="Calibri"/>
            <a:cs typeface="Calibri"/>
          </a:endParaRPr>
        </a:p>
      </dsp:txBody>
      <dsp:txXfrm>
        <a:off x="1339618" y="2288"/>
        <a:ext cx="5024605" cy="1159843"/>
      </dsp:txXfrm>
    </dsp:sp>
    <dsp:sp modelId="{02CB170F-3DF0-4ABF-9DCC-AF0CB6AF858D}">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48162E-6A87-4EED-8DE2-BFED652ED8BE}">
      <dsp:nvSpPr>
        <dsp:cNvPr id="0" name=""/>
        <dsp:cNvSpPr/>
      </dsp:nvSpPr>
      <dsp:spPr>
        <a:xfrm>
          <a:off x="350852" y="1713057"/>
          <a:ext cx="637913" cy="63791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BEF7BB-ECD3-4C3B-A1D7-CCBB3E372EF1}">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lvl="0" algn="l" defTabSz="977900">
            <a:lnSpc>
              <a:spcPct val="90000"/>
            </a:lnSpc>
            <a:spcBef>
              <a:spcPct val="0"/>
            </a:spcBef>
            <a:spcAft>
              <a:spcPct val="35000"/>
            </a:spcAft>
          </a:pPr>
          <a:r>
            <a:rPr lang="en-US" sz="2200" i="1" kern="1200" dirty="0">
              <a:latin typeface="Calibri"/>
              <a:ea typeface="Calibri"/>
              <a:cs typeface="Calibri"/>
            </a:rPr>
            <a:t>Software Applications: Microsoft office</a:t>
          </a:r>
        </a:p>
      </dsp:txBody>
      <dsp:txXfrm>
        <a:off x="1339618" y="1452092"/>
        <a:ext cx="5024605" cy="1159843"/>
      </dsp:txXfrm>
    </dsp:sp>
    <dsp:sp modelId="{1EAE7D69-C608-4DDC-BA0F-006DE77BE8FD}">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2C87C2-D54A-4013-9DA3-980789D6DE80}">
      <dsp:nvSpPr>
        <dsp:cNvPr id="0" name=""/>
        <dsp:cNvSpPr/>
      </dsp:nvSpPr>
      <dsp:spPr>
        <a:xfrm>
          <a:off x="350852" y="3162861"/>
          <a:ext cx="637913" cy="637913"/>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345A6C-0916-4E3F-BCBA-3F31AC471516}">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lvl="0" algn="l" defTabSz="977900">
            <a:lnSpc>
              <a:spcPct val="90000"/>
            </a:lnSpc>
            <a:spcBef>
              <a:spcPct val="0"/>
            </a:spcBef>
            <a:spcAft>
              <a:spcPct val="35000"/>
            </a:spcAft>
          </a:pPr>
          <a:r>
            <a:rPr lang="en-US" sz="2200" i="1" kern="1200" dirty="0">
              <a:latin typeface="Calibri"/>
              <a:ea typeface="Calibri"/>
              <a:cs typeface="Calibri"/>
            </a:rPr>
            <a:t>Mobile Apps: Apple's iOS</a:t>
          </a:r>
        </a:p>
      </dsp:txBody>
      <dsp:txXfrm>
        <a:off x="1339618" y="2901896"/>
        <a:ext cx="5024605" cy="1159843"/>
      </dsp:txXfrm>
    </dsp:sp>
    <dsp:sp modelId="{B8452206-EB49-44FB-A298-D978CA3FF418}">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1E54A-0A30-438F-AF5E-D1F4460B6F57}">
      <dsp:nvSpPr>
        <dsp:cNvPr id="0" name=""/>
        <dsp:cNvSpPr/>
      </dsp:nvSpPr>
      <dsp:spPr>
        <a:xfrm>
          <a:off x="350852" y="4612665"/>
          <a:ext cx="637913" cy="637913"/>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4A4E9F-A758-45A5-A12A-9C967EA06143}">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lvl="0" algn="l" defTabSz="977900">
            <a:lnSpc>
              <a:spcPct val="90000"/>
            </a:lnSpc>
            <a:spcBef>
              <a:spcPct val="0"/>
            </a:spcBef>
            <a:spcAft>
              <a:spcPct val="35000"/>
            </a:spcAft>
          </a:pPr>
          <a:r>
            <a:rPr lang="en-US" sz="2200" i="1" kern="1200" dirty="0">
              <a:latin typeface="Calibri"/>
              <a:ea typeface="Calibri"/>
              <a:cs typeface="Calibri"/>
            </a:rPr>
            <a:t>Transportation Apps: Uber </a:t>
          </a:r>
          <a:br>
            <a:rPr lang="en-US" sz="2200" i="1" kern="1200" dirty="0">
              <a:latin typeface="Calibri"/>
              <a:ea typeface="Calibri"/>
              <a:cs typeface="Calibri"/>
            </a:rPr>
          </a:br>
          <a:endParaRPr lang="en-US" sz="2200" kern="1200" dirty="0">
            <a:latin typeface="Calibri"/>
            <a:ea typeface="Calibri"/>
            <a:cs typeface="Calibri"/>
          </a:endParaRPr>
        </a:p>
      </dsp:txBody>
      <dsp:txXfrm>
        <a:off x="1339618" y="4351700"/>
        <a:ext cx="5024605" cy="115984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3" name="Rectangle 322">
            <a:extLst>
              <a:ext uri="{FF2B5EF4-FFF2-40B4-BE49-F238E27FC236}">
                <a16:creationId xmlns="" xmlns:a16="http://schemas.microsoft.com/office/drawing/2014/main" id="{51F77B6A-7F53-4B28-B73D-C8CC899AB2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DAE00B1-4799-DD3C-AA12-D4F04CD8137D}"/>
              </a:ext>
            </a:extLst>
          </p:cNvPr>
          <p:cNvSpPr>
            <a:spLocks noGrp="1"/>
          </p:cNvSpPr>
          <p:nvPr>
            <p:ph type="title"/>
          </p:nvPr>
        </p:nvSpPr>
        <p:spPr>
          <a:xfrm>
            <a:off x="6726578" y="685680"/>
            <a:ext cx="4764039" cy="4430087"/>
          </a:xfrm>
        </p:spPr>
        <p:txBody>
          <a:bodyPr vert="horz" lIns="91440" tIns="45720" rIns="91440" bIns="45720" rtlCol="0" anchor="b">
            <a:normAutofit fontScale="90000"/>
          </a:bodyPr>
          <a:lstStyle/>
          <a:p>
            <a:pPr algn="r"/>
            <a:r>
              <a:rPr lang="en-US" sz="5400" i="1" kern="1200" dirty="0">
                <a:solidFill>
                  <a:schemeClr val="bg1"/>
                </a:solidFill>
                <a:latin typeface="Algerian"/>
              </a:rPr>
              <a:t>Usability and accessibility of computer system </a:t>
            </a:r>
          </a:p>
        </p:txBody>
      </p:sp>
      <p:grpSp>
        <p:nvGrpSpPr>
          <p:cNvPr id="324" name="Group 323">
            <a:extLst>
              <a:ext uri="{FF2B5EF4-FFF2-40B4-BE49-F238E27FC236}">
                <a16:creationId xmlns="" xmlns:a16="http://schemas.microsoft.com/office/drawing/2014/main" id="{2515629F-0D83-4A44-A125-CD50FC660AB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013" y="1361348"/>
            <a:ext cx="4833902" cy="4258176"/>
            <a:chOff x="1674895" y="1345036"/>
            <a:chExt cx="5428610" cy="4210939"/>
          </a:xfrm>
        </p:grpSpPr>
        <p:sp>
          <p:nvSpPr>
            <p:cNvPr id="280" name="Rectangle 279">
              <a:extLst>
                <a:ext uri="{FF2B5EF4-FFF2-40B4-BE49-F238E27FC236}">
                  <a16:creationId xmlns="" xmlns:a16="http://schemas.microsoft.com/office/drawing/2014/main" id="{81A5080B-EAC4-4530-815C-DE8DACA09D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 xmlns:a16="http://schemas.microsoft.com/office/drawing/2014/main" id="{14667345-04B5-4757-9CE0-969DC1DE5E2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6" name="Freeform: Shape 325">
            <a:extLst>
              <a:ext uri="{FF2B5EF4-FFF2-40B4-BE49-F238E27FC236}">
                <a16:creationId xmlns="" xmlns:a16="http://schemas.microsoft.com/office/drawing/2014/main" id="{F6E412EF-CF39-4C25-85B0-DB30B1B0A8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27" name="Freeform: Shape 326">
            <a:extLst>
              <a:ext uri="{FF2B5EF4-FFF2-40B4-BE49-F238E27FC236}">
                <a16:creationId xmlns="" xmlns:a16="http://schemas.microsoft.com/office/drawing/2014/main" id="{E8DA6235-17F2-4C9E-88C6-C5D38D8D3C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28" name="Rectangle 327">
            <a:extLst>
              <a:ext uri="{FF2B5EF4-FFF2-40B4-BE49-F238E27FC236}">
                <a16:creationId xmlns="" xmlns:a16="http://schemas.microsoft.com/office/drawing/2014/main" id="{B55DEF71-1741-4489-8E77-46FC5BAA66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 xmlns:a16="http://schemas.microsoft.com/office/drawing/2014/main" id="{82347B6D-A7CC-48EB-861F-917D0D61E3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a:extLst>
              <a:ext uri="{FF2B5EF4-FFF2-40B4-BE49-F238E27FC236}">
                <a16:creationId xmlns="" xmlns:a16="http://schemas.microsoft.com/office/drawing/2014/main" id="{A7A0A46D-CC9B-4E32-870A-7BC2DF9401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1" name="Oval 330">
            <a:extLst>
              <a:ext uri="{FF2B5EF4-FFF2-40B4-BE49-F238E27FC236}">
                <a16:creationId xmlns="" xmlns:a16="http://schemas.microsoft.com/office/drawing/2014/main" id="{9178722E-1BD0-427E-BAAE-4F206DAB58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8" name="Picture 47">
            <a:extLst>
              <a:ext uri="{FF2B5EF4-FFF2-40B4-BE49-F238E27FC236}">
                <a16:creationId xmlns="" xmlns:a16="http://schemas.microsoft.com/office/drawing/2014/main" id="{313787B1-38E9-6FCB-829E-8874B09D1102}"/>
              </a:ext>
            </a:extLst>
          </p:cNvPr>
          <p:cNvPicPr>
            <a:picLocks noChangeAspect="1"/>
          </p:cNvPicPr>
          <p:nvPr/>
        </p:nvPicPr>
        <p:blipFill>
          <a:blip r:embed="rId2"/>
          <a:stretch/>
        </p:blipFill>
        <p:spPr>
          <a:xfrm>
            <a:off x="1700022" y="2176216"/>
            <a:ext cx="4172845" cy="2347225"/>
          </a:xfrm>
          <a:prstGeom prst="rect">
            <a:avLst/>
          </a:prstGeom>
          <a:ln w="28575">
            <a:noFill/>
          </a:ln>
        </p:spPr>
      </p:pic>
      <p:sp>
        <p:nvSpPr>
          <p:cNvPr id="332" name="Graphic 212">
            <a:extLst>
              <a:ext uri="{FF2B5EF4-FFF2-40B4-BE49-F238E27FC236}">
                <a16:creationId xmlns="" xmlns:a16="http://schemas.microsoft.com/office/drawing/2014/main" id="{A753B935-E3DD-466D-BFAC-68E0BE02D0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6469AC"/>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3" name="Graphic 212">
            <a:extLst>
              <a:ext uri="{FF2B5EF4-FFF2-40B4-BE49-F238E27FC236}">
                <a16:creationId xmlns="" xmlns:a16="http://schemas.microsoft.com/office/drawing/2014/main" id="{FB034F26-4148-4B59-B493-14D7A9A8B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6469AC">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34" name="Graphic 185">
            <a:extLst>
              <a:ext uri="{FF2B5EF4-FFF2-40B4-BE49-F238E27FC236}">
                <a16:creationId xmlns="" xmlns:a16="http://schemas.microsoft.com/office/drawing/2014/main" id="{5E6BB5FD-DB7B-4BE3-BA45-1EF042115ED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00" name="Freeform: Shape 299">
              <a:extLst>
                <a:ext uri="{FF2B5EF4-FFF2-40B4-BE49-F238E27FC236}">
                  <a16:creationId xmlns="" xmlns:a16="http://schemas.microsoft.com/office/drawing/2014/main" id="{9929FF76-4B3A-4294-BE6E-B507B22D1B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 xmlns:a16="http://schemas.microsoft.com/office/drawing/2014/main" id="{253C18A4-10CC-4E91-A8A2-D5368972A13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 xmlns:a16="http://schemas.microsoft.com/office/drawing/2014/main" id="{6356AC2F-73E0-44FD-B346-A209D274D3E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 xmlns:a16="http://schemas.microsoft.com/office/drawing/2014/main" id="{95A85581-9712-414C-82D4-2FE96ACB2A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 xmlns:a16="http://schemas.microsoft.com/office/drawing/2014/main" id="{1B0828F2-35E7-4424-8082-6C258B676EF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64616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 xmlns:a16="http://schemas.microsoft.com/office/drawing/2014/main" id="{9F7D5CDA-D291-4307-BF55-1381FED296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Orange arrow exiting grid maze">
            <a:extLst>
              <a:ext uri="{FF2B5EF4-FFF2-40B4-BE49-F238E27FC236}">
                <a16:creationId xmlns="" xmlns:a16="http://schemas.microsoft.com/office/drawing/2014/main" id="{879B9B96-8B0D-3754-EA54-69D34419B933}"/>
              </a:ext>
            </a:extLst>
          </p:cNvPr>
          <p:cNvPicPr>
            <a:picLocks noChangeAspect="1"/>
          </p:cNvPicPr>
          <p:nvPr/>
        </p:nvPicPr>
        <p:blipFill>
          <a:blip r:embed="rId2"/>
          <a:srcRect l="22209" r="20094" b="10"/>
          <a:stretch/>
        </p:blipFill>
        <p:spPr>
          <a:xfrm>
            <a:off x="6103027" y="10"/>
            <a:ext cx="6088971" cy="6857990"/>
          </a:xfrm>
          <a:prstGeom prst="rect">
            <a:avLst/>
          </a:prstGeom>
        </p:spPr>
      </p:pic>
      <p:sp useBgFill="1">
        <p:nvSpPr>
          <p:cNvPr id="17" name="Rectangle 16">
            <a:extLst>
              <a:ext uri="{FF2B5EF4-FFF2-40B4-BE49-F238E27FC236}">
                <a16:creationId xmlns="" xmlns:a16="http://schemas.microsoft.com/office/drawing/2014/main" id="{59B296B9-C5A5-4E4F-9B60-C907B5F146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D0300FD3-5AF1-6305-15FA-9078072672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103025" cy="2285995"/>
          </a:xfrm>
          <a:prstGeom prst="rect">
            <a:avLst/>
          </a:prstGeom>
          <a:solidFill>
            <a:schemeClr val="bg1">
              <a:lumMod val="85000"/>
            </a:schemeClr>
          </a:solidFill>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3078DC2-0E1E-B75E-9D61-959EA573E1B8}"/>
              </a:ext>
            </a:extLst>
          </p:cNvPr>
          <p:cNvSpPr>
            <a:spLocks noGrp="1"/>
          </p:cNvSpPr>
          <p:nvPr>
            <p:ph type="title"/>
          </p:nvPr>
        </p:nvSpPr>
        <p:spPr>
          <a:xfrm>
            <a:off x="761801" y="328512"/>
            <a:ext cx="4778387" cy="1628970"/>
          </a:xfrm>
        </p:spPr>
        <p:txBody>
          <a:bodyPr anchor="ctr">
            <a:normAutofit/>
          </a:bodyPr>
          <a:lstStyle/>
          <a:p>
            <a:r>
              <a:rPr lang="en-US" sz="4000" i="1">
                <a:latin typeface="Algerian"/>
              </a:rPr>
              <a:t>Tools and resources</a:t>
            </a:r>
          </a:p>
        </p:txBody>
      </p:sp>
      <p:sp>
        <p:nvSpPr>
          <p:cNvPr id="3" name="Content Placeholder 2">
            <a:extLst>
              <a:ext uri="{FF2B5EF4-FFF2-40B4-BE49-F238E27FC236}">
                <a16:creationId xmlns="" xmlns:a16="http://schemas.microsoft.com/office/drawing/2014/main" id="{A653B280-6219-5275-F8A7-60B1C95E77CE}"/>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2000" b="1" i="1">
                <a:latin typeface="Calibri"/>
                <a:ea typeface="Calibri"/>
                <a:cs typeface="Arial"/>
              </a:rPr>
              <a:t>WAVE</a:t>
            </a:r>
            <a:r>
              <a:rPr lang="en-US" sz="2000" i="1">
                <a:latin typeface="Calibri"/>
                <a:ea typeface="Calibri"/>
                <a:cs typeface="Arial"/>
              </a:rPr>
              <a:t>: A web accessibility evaluation tool that provides visual feedback about the accessibility of your web content.</a:t>
            </a:r>
          </a:p>
          <a:p>
            <a:r>
              <a:rPr lang="en-US" sz="2000" b="1" i="1">
                <a:latin typeface="Calibri"/>
                <a:ea typeface="Calibri"/>
                <a:cs typeface="Arial"/>
              </a:rPr>
              <a:t>Axe Accessibility Checker</a:t>
            </a:r>
            <a:r>
              <a:rPr lang="en-US" sz="2000" i="1">
                <a:latin typeface="Calibri"/>
                <a:ea typeface="Calibri"/>
                <a:cs typeface="Arial"/>
              </a:rPr>
              <a:t>: A browser extension for Chrome and Firefox that helps developers find and fix accessibility issues.</a:t>
            </a:r>
          </a:p>
          <a:p>
            <a:r>
              <a:rPr lang="en-US" sz="2000" b="1" i="1">
                <a:latin typeface="Calibri"/>
                <a:ea typeface="Calibri"/>
                <a:cs typeface="Arial"/>
              </a:rPr>
              <a:t>User Testing</a:t>
            </a:r>
            <a:r>
              <a:rPr lang="en-US" sz="2000" i="1">
                <a:latin typeface="Calibri"/>
                <a:ea typeface="Calibri"/>
                <a:cs typeface="Arial"/>
              </a:rPr>
              <a:t>: A platform that allows you to get feedback from users, including individuals with disabilities.</a:t>
            </a:r>
          </a:p>
          <a:p>
            <a:pPr marL="0" indent="0">
              <a:buNone/>
            </a:pPr>
            <a:endParaRPr lang="en-US" sz="2000" i="1">
              <a:latin typeface="Calibri"/>
              <a:ea typeface="Calibri"/>
              <a:cs typeface="Calibri"/>
            </a:endParaRPr>
          </a:p>
        </p:txBody>
      </p:sp>
    </p:spTree>
    <p:extLst>
      <p:ext uri="{BB962C8B-B14F-4D97-AF65-F5344CB8AC3E}">
        <p14:creationId xmlns:p14="http://schemas.microsoft.com/office/powerpoint/2010/main" val="710856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est Computer Wallpaper Powerpoint Background For Presentation -  Slidesdoc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 xmlns:a16="http://schemas.microsoft.com/office/drawing/2014/main" id="{7517A47C-B2E5-4B79-8061-D74B1311AF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 xmlns:a16="http://schemas.microsoft.com/office/drawing/2014/main" id="{D2C0AE1C-0118-41AE-8A10-7CDCBF10E9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 xmlns:a16="http://schemas.microsoft.com/office/drawing/2014/main" id="{C505E780-2083-4CB5-A42A-5E0E2908EC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3FEFD8C3-52C4-AC47-D12E-0AD858E3FED2}"/>
              </a:ext>
            </a:extLst>
          </p:cNvPr>
          <p:cNvSpPr>
            <a:spLocks noGrp="1"/>
          </p:cNvSpPr>
          <p:nvPr>
            <p:ph type="title"/>
          </p:nvPr>
        </p:nvSpPr>
        <p:spPr>
          <a:xfrm>
            <a:off x="386265" y="1161288"/>
            <a:ext cx="3838263" cy="4526280"/>
          </a:xfrm>
        </p:spPr>
        <p:txBody>
          <a:bodyPr>
            <a:normAutofit/>
          </a:bodyPr>
          <a:lstStyle/>
          <a:p>
            <a:r>
              <a:rPr lang="en-US" sz="4000" i="1">
                <a:latin typeface="Algerian"/>
              </a:rPr>
              <a:t>Successful implements of usability and accessibility</a:t>
            </a:r>
          </a:p>
        </p:txBody>
      </p:sp>
      <p:sp>
        <p:nvSpPr>
          <p:cNvPr id="25" name="Rectangle 24">
            <a:extLst>
              <a:ext uri="{FF2B5EF4-FFF2-40B4-BE49-F238E27FC236}">
                <a16:creationId xmlns="" xmlns:a16="http://schemas.microsoft.com/office/drawing/2014/main" id="{463EEC44-1BA3-44ED-81FC-A644B04B2A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6" name="Content Placeholder 2">
            <a:extLst>
              <a:ext uri="{FF2B5EF4-FFF2-40B4-BE49-F238E27FC236}">
                <a16:creationId xmlns="" xmlns:a16="http://schemas.microsoft.com/office/drawing/2014/main" id="{C090D209-2920-DBA3-C2C3-5855B904D7BF}"/>
              </a:ext>
            </a:extLst>
          </p:cNvPr>
          <p:cNvGraphicFramePr>
            <a:graphicFrameLocks noGrp="1"/>
          </p:cNvGraphicFramePr>
          <p:nvPr>
            <p:ph idx="1"/>
            <p:extLst>
              <p:ext uri="{D42A27DB-BD31-4B8C-83A1-F6EECF244321}">
                <p14:modId xmlns:p14="http://schemas.microsoft.com/office/powerpoint/2010/main" val="394849585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246133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26">
                                            <p:graphicEl>
                                              <a:dgm id="{2D39FB64-DAF6-47C8-9A8E-5D060C5B8DEF}"/>
                                            </p:graphicEl>
                                          </p:spTgt>
                                        </p:tgtEl>
                                        <p:attrNameLst>
                                          <p:attrName>style.visibility</p:attrName>
                                        </p:attrNameLst>
                                      </p:cBhvr>
                                      <p:to>
                                        <p:strVal val="visible"/>
                                      </p:to>
                                    </p:set>
                                    <p:animEffect transition="in" filter="fade">
                                      <p:cBhvr>
                                        <p:cTn id="12" dur="1000"/>
                                        <p:tgtEl>
                                          <p:spTgt spid="26">
                                            <p:graphicEl>
                                              <a:dgm id="{2D39FB64-DAF6-47C8-9A8E-5D060C5B8DEF}"/>
                                            </p:graphicEl>
                                          </p:spTgt>
                                        </p:tgtEl>
                                      </p:cBhvr>
                                    </p:animEffect>
                                    <p:anim calcmode="lin" valueType="num">
                                      <p:cBhvr>
                                        <p:cTn id="13" dur="1000" fill="hold"/>
                                        <p:tgtEl>
                                          <p:spTgt spid="26">
                                            <p:graphicEl>
                                              <a:dgm id="{2D39FB64-DAF6-47C8-9A8E-5D060C5B8DEF}"/>
                                            </p:graphicEl>
                                          </p:spTgt>
                                        </p:tgtEl>
                                        <p:attrNameLst>
                                          <p:attrName>ppt_x</p:attrName>
                                        </p:attrNameLst>
                                      </p:cBhvr>
                                      <p:tavLst>
                                        <p:tav tm="0">
                                          <p:val>
                                            <p:strVal val="#ppt_x"/>
                                          </p:val>
                                        </p:tav>
                                        <p:tav tm="100000">
                                          <p:val>
                                            <p:strVal val="#ppt_x"/>
                                          </p:val>
                                        </p:tav>
                                      </p:tavLst>
                                    </p:anim>
                                    <p:anim calcmode="lin" valueType="num">
                                      <p:cBhvr>
                                        <p:cTn id="14" dur="900" decel="100000" fill="hold"/>
                                        <p:tgtEl>
                                          <p:spTgt spid="26">
                                            <p:graphicEl>
                                              <a:dgm id="{2D39FB64-DAF6-47C8-9A8E-5D060C5B8DEF}"/>
                                            </p:graphic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26">
                                            <p:graphicEl>
                                              <a:dgm id="{2D39FB64-DAF6-47C8-9A8E-5D060C5B8DEF}"/>
                                            </p:graphicEl>
                                          </p:spTgt>
                                        </p:tgtEl>
                                        <p:attrNameLst>
                                          <p:attrName>ppt_y</p:attrName>
                                        </p:attrNameLst>
                                      </p:cBhvr>
                                      <p:tavLst>
                                        <p:tav tm="0">
                                          <p:val>
                                            <p:strVal val="#ppt_y-.03"/>
                                          </p:val>
                                        </p:tav>
                                        <p:tav tm="100000">
                                          <p:val>
                                            <p:strVal val="#ppt_y"/>
                                          </p:val>
                                        </p:tav>
                                      </p:tavLst>
                                    </p:anim>
                                  </p:childTnLst>
                                </p:cTn>
                              </p:par>
                              <p:par>
                                <p:cTn id="16" presetID="37" presetClass="entr" presetSubtype="0" fill="hold" grpId="0" nodeType="withEffect">
                                  <p:stCondLst>
                                    <p:cond delay="0"/>
                                  </p:stCondLst>
                                  <p:childTnLst>
                                    <p:set>
                                      <p:cBhvr>
                                        <p:cTn id="17" dur="1" fill="hold">
                                          <p:stCondLst>
                                            <p:cond delay="0"/>
                                          </p:stCondLst>
                                        </p:cTn>
                                        <p:tgtEl>
                                          <p:spTgt spid="26">
                                            <p:graphicEl>
                                              <a:dgm id="{10DF54E9-654C-4B8F-9AA2-D01FC375B45A}"/>
                                            </p:graphicEl>
                                          </p:spTgt>
                                        </p:tgtEl>
                                        <p:attrNameLst>
                                          <p:attrName>style.visibility</p:attrName>
                                        </p:attrNameLst>
                                      </p:cBhvr>
                                      <p:to>
                                        <p:strVal val="visible"/>
                                      </p:to>
                                    </p:set>
                                    <p:animEffect transition="in" filter="fade">
                                      <p:cBhvr>
                                        <p:cTn id="18" dur="1000"/>
                                        <p:tgtEl>
                                          <p:spTgt spid="26">
                                            <p:graphicEl>
                                              <a:dgm id="{10DF54E9-654C-4B8F-9AA2-D01FC375B45A}"/>
                                            </p:graphicEl>
                                          </p:spTgt>
                                        </p:tgtEl>
                                      </p:cBhvr>
                                    </p:animEffect>
                                    <p:anim calcmode="lin" valueType="num">
                                      <p:cBhvr>
                                        <p:cTn id="19" dur="1000" fill="hold"/>
                                        <p:tgtEl>
                                          <p:spTgt spid="26">
                                            <p:graphicEl>
                                              <a:dgm id="{10DF54E9-654C-4B8F-9AA2-D01FC375B45A}"/>
                                            </p:graphicEl>
                                          </p:spTgt>
                                        </p:tgtEl>
                                        <p:attrNameLst>
                                          <p:attrName>ppt_x</p:attrName>
                                        </p:attrNameLst>
                                      </p:cBhvr>
                                      <p:tavLst>
                                        <p:tav tm="0">
                                          <p:val>
                                            <p:strVal val="#ppt_x"/>
                                          </p:val>
                                        </p:tav>
                                        <p:tav tm="100000">
                                          <p:val>
                                            <p:strVal val="#ppt_x"/>
                                          </p:val>
                                        </p:tav>
                                      </p:tavLst>
                                    </p:anim>
                                    <p:anim calcmode="lin" valueType="num">
                                      <p:cBhvr>
                                        <p:cTn id="20" dur="900" decel="100000" fill="hold"/>
                                        <p:tgtEl>
                                          <p:spTgt spid="26">
                                            <p:graphicEl>
                                              <a:dgm id="{10DF54E9-654C-4B8F-9AA2-D01FC375B45A}"/>
                                            </p:graphic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26">
                                            <p:graphicEl>
                                              <a:dgm id="{10DF54E9-654C-4B8F-9AA2-D01FC375B45A}"/>
                                            </p:graphicEl>
                                          </p:spTgt>
                                        </p:tgtEl>
                                        <p:attrNameLst>
                                          <p:attrName>ppt_y</p:attrName>
                                        </p:attrNameLst>
                                      </p:cBhvr>
                                      <p:tavLst>
                                        <p:tav tm="0">
                                          <p:val>
                                            <p:strVal val="#ppt_y-.03"/>
                                          </p:val>
                                        </p:tav>
                                        <p:tav tm="100000">
                                          <p:val>
                                            <p:strVal val="#ppt_y"/>
                                          </p:val>
                                        </p:tav>
                                      </p:tavLst>
                                    </p:anim>
                                  </p:childTnLst>
                                </p:cTn>
                              </p:par>
                              <p:par>
                                <p:cTn id="22" presetID="37" presetClass="entr" presetSubtype="0" fill="hold" grpId="0" nodeType="withEffect">
                                  <p:stCondLst>
                                    <p:cond delay="0"/>
                                  </p:stCondLst>
                                  <p:childTnLst>
                                    <p:set>
                                      <p:cBhvr>
                                        <p:cTn id="23" dur="1" fill="hold">
                                          <p:stCondLst>
                                            <p:cond delay="0"/>
                                          </p:stCondLst>
                                        </p:cTn>
                                        <p:tgtEl>
                                          <p:spTgt spid="26">
                                            <p:graphicEl>
                                              <a:dgm id="{0F58AC87-C52B-4E94-B45C-7EE341308434}"/>
                                            </p:graphicEl>
                                          </p:spTgt>
                                        </p:tgtEl>
                                        <p:attrNameLst>
                                          <p:attrName>style.visibility</p:attrName>
                                        </p:attrNameLst>
                                      </p:cBhvr>
                                      <p:to>
                                        <p:strVal val="visible"/>
                                      </p:to>
                                    </p:set>
                                    <p:animEffect transition="in" filter="fade">
                                      <p:cBhvr>
                                        <p:cTn id="24" dur="1000"/>
                                        <p:tgtEl>
                                          <p:spTgt spid="26">
                                            <p:graphicEl>
                                              <a:dgm id="{0F58AC87-C52B-4E94-B45C-7EE341308434}"/>
                                            </p:graphicEl>
                                          </p:spTgt>
                                        </p:tgtEl>
                                      </p:cBhvr>
                                    </p:animEffect>
                                    <p:anim calcmode="lin" valueType="num">
                                      <p:cBhvr>
                                        <p:cTn id="25" dur="1000" fill="hold"/>
                                        <p:tgtEl>
                                          <p:spTgt spid="26">
                                            <p:graphicEl>
                                              <a:dgm id="{0F58AC87-C52B-4E94-B45C-7EE341308434}"/>
                                            </p:graphicEl>
                                          </p:spTgt>
                                        </p:tgtEl>
                                        <p:attrNameLst>
                                          <p:attrName>ppt_x</p:attrName>
                                        </p:attrNameLst>
                                      </p:cBhvr>
                                      <p:tavLst>
                                        <p:tav tm="0">
                                          <p:val>
                                            <p:strVal val="#ppt_x"/>
                                          </p:val>
                                        </p:tav>
                                        <p:tav tm="100000">
                                          <p:val>
                                            <p:strVal val="#ppt_x"/>
                                          </p:val>
                                        </p:tav>
                                      </p:tavLst>
                                    </p:anim>
                                    <p:anim calcmode="lin" valueType="num">
                                      <p:cBhvr>
                                        <p:cTn id="26" dur="900" decel="100000" fill="hold"/>
                                        <p:tgtEl>
                                          <p:spTgt spid="26">
                                            <p:graphicEl>
                                              <a:dgm id="{0F58AC87-C52B-4E94-B45C-7EE341308434}"/>
                                            </p:graphic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26">
                                            <p:graphicEl>
                                              <a:dgm id="{0F58AC87-C52B-4E94-B45C-7EE341308434}"/>
                                            </p:graphicEl>
                                          </p:spTgt>
                                        </p:tgtEl>
                                        <p:attrNameLst>
                                          <p:attrName>ppt_y</p:attrName>
                                        </p:attrNameLst>
                                      </p:cBhvr>
                                      <p:tavLst>
                                        <p:tav tm="0">
                                          <p:val>
                                            <p:strVal val="#ppt_y-.03"/>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7" presetClass="entr" presetSubtype="0" fill="hold" grpId="0" nodeType="clickEffect">
                                  <p:stCondLst>
                                    <p:cond delay="0"/>
                                  </p:stCondLst>
                                  <p:childTnLst>
                                    <p:set>
                                      <p:cBhvr>
                                        <p:cTn id="31" dur="1" fill="hold">
                                          <p:stCondLst>
                                            <p:cond delay="0"/>
                                          </p:stCondLst>
                                        </p:cTn>
                                        <p:tgtEl>
                                          <p:spTgt spid="26">
                                            <p:graphicEl>
                                              <a:dgm id="{2748162E-6A87-4EED-8DE2-BFED652ED8BE}"/>
                                            </p:graphicEl>
                                          </p:spTgt>
                                        </p:tgtEl>
                                        <p:attrNameLst>
                                          <p:attrName>style.visibility</p:attrName>
                                        </p:attrNameLst>
                                      </p:cBhvr>
                                      <p:to>
                                        <p:strVal val="visible"/>
                                      </p:to>
                                    </p:set>
                                    <p:animEffect transition="in" filter="fade">
                                      <p:cBhvr>
                                        <p:cTn id="32" dur="1000"/>
                                        <p:tgtEl>
                                          <p:spTgt spid="26">
                                            <p:graphicEl>
                                              <a:dgm id="{2748162E-6A87-4EED-8DE2-BFED652ED8BE}"/>
                                            </p:graphicEl>
                                          </p:spTgt>
                                        </p:tgtEl>
                                      </p:cBhvr>
                                    </p:animEffect>
                                    <p:anim calcmode="lin" valueType="num">
                                      <p:cBhvr>
                                        <p:cTn id="33" dur="1000" fill="hold"/>
                                        <p:tgtEl>
                                          <p:spTgt spid="26">
                                            <p:graphicEl>
                                              <a:dgm id="{2748162E-6A87-4EED-8DE2-BFED652ED8BE}"/>
                                            </p:graphicEl>
                                          </p:spTgt>
                                        </p:tgtEl>
                                        <p:attrNameLst>
                                          <p:attrName>ppt_x</p:attrName>
                                        </p:attrNameLst>
                                      </p:cBhvr>
                                      <p:tavLst>
                                        <p:tav tm="0">
                                          <p:val>
                                            <p:strVal val="#ppt_x"/>
                                          </p:val>
                                        </p:tav>
                                        <p:tav tm="100000">
                                          <p:val>
                                            <p:strVal val="#ppt_x"/>
                                          </p:val>
                                        </p:tav>
                                      </p:tavLst>
                                    </p:anim>
                                    <p:anim calcmode="lin" valueType="num">
                                      <p:cBhvr>
                                        <p:cTn id="34" dur="900" decel="100000" fill="hold"/>
                                        <p:tgtEl>
                                          <p:spTgt spid="26">
                                            <p:graphicEl>
                                              <a:dgm id="{2748162E-6A87-4EED-8DE2-BFED652ED8BE}"/>
                                            </p:graphicEl>
                                          </p:spTgt>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26">
                                            <p:graphicEl>
                                              <a:dgm id="{2748162E-6A87-4EED-8DE2-BFED652ED8BE}"/>
                                            </p:graphicEl>
                                          </p:spTgt>
                                        </p:tgtEl>
                                        <p:attrNameLst>
                                          <p:attrName>ppt_y</p:attrName>
                                        </p:attrNameLst>
                                      </p:cBhvr>
                                      <p:tavLst>
                                        <p:tav tm="0">
                                          <p:val>
                                            <p:strVal val="#ppt_y-.03"/>
                                          </p:val>
                                        </p:tav>
                                        <p:tav tm="100000">
                                          <p:val>
                                            <p:strVal val="#ppt_y"/>
                                          </p:val>
                                        </p:tav>
                                      </p:tavLst>
                                    </p:anim>
                                  </p:childTnLst>
                                </p:cTn>
                              </p:par>
                              <p:par>
                                <p:cTn id="36" presetID="37" presetClass="entr" presetSubtype="0" fill="hold" grpId="0" nodeType="withEffect">
                                  <p:stCondLst>
                                    <p:cond delay="0"/>
                                  </p:stCondLst>
                                  <p:childTnLst>
                                    <p:set>
                                      <p:cBhvr>
                                        <p:cTn id="37" dur="1" fill="hold">
                                          <p:stCondLst>
                                            <p:cond delay="0"/>
                                          </p:stCondLst>
                                        </p:cTn>
                                        <p:tgtEl>
                                          <p:spTgt spid="26">
                                            <p:graphicEl>
                                              <a:dgm id="{02CB170F-3DF0-4ABF-9DCC-AF0CB6AF858D}"/>
                                            </p:graphicEl>
                                          </p:spTgt>
                                        </p:tgtEl>
                                        <p:attrNameLst>
                                          <p:attrName>style.visibility</p:attrName>
                                        </p:attrNameLst>
                                      </p:cBhvr>
                                      <p:to>
                                        <p:strVal val="visible"/>
                                      </p:to>
                                    </p:set>
                                    <p:animEffect transition="in" filter="fade">
                                      <p:cBhvr>
                                        <p:cTn id="38" dur="1000"/>
                                        <p:tgtEl>
                                          <p:spTgt spid="26">
                                            <p:graphicEl>
                                              <a:dgm id="{02CB170F-3DF0-4ABF-9DCC-AF0CB6AF858D}"/>
                                            </p:graphicEl>
                                          </p:spTgt>
                                        </p:tgtEl>
                                      </p:cBhvr>
                                    </p:animEffect>
                                    <p:anim calcmode="lin" valueType="num">
                                      <p:cBhvr>
                                        <p:cTn id="39" dur="1000" fill="hold"/>
                                        <p:tgtEl>
                                          <p:spTgt spid="26">
                                            <p:graphicEl>
                                              <a:dgm id="{02CB170F-3DF0-4ABF-9DCC-AF0CB6AF858D}"/>
                                            </p:graphicEl>
                                          </p:spTgt>
                                        </p:tgtEl>
                                        <p:attrNameLst>
                                          <p:attrName>ppt_x</p:attrName>
                                        </p:attrNameLst>
                                      </p:cBhvr>
                                      <p:tavLst>
                                        <p:tav tm="0">
                                          <p:val>
                                            <p:strVal val="#ppt_x"/>
                                          </p:val>
                                        </p:tav>
                                        <p:tav tm="100000">
                                          <p:val>
                                            <p:strVal val="#ppt_x"/>
                                          </p:val>
                                        </p:tav>
                                      </p:tavLst>
                                    </p:anim>
                                    <p:anim calcmode="lin" valueType="num">
                                      <p:cBhvr>
                                        <p:cTn id="40" dur="900" decel="100000" fill="hold"/>
                                        <p:tgtEl>
                                          <p:spTgt spid="26">
                                            <p:graphicEl>
                                              <a:dgm id="{02CB170F-3DF0-4ABF-9DCC-AF0CB6AF858D}"/>
                                            </p:graphicEl>
                                          </p:spTgt>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26">
                                            <p:graphicEl>
                                              <a:dgm id="{02CB170F-3DF0-4ABF-9DCC-AF0CB6AF858D}"/>
                                            </p:graphicEl>
                                          </p:spTgt>
                                        </p:tgtEl>
                                        <p:attrNameLst>
                                          <p:attrName>ppt_y</p:attrName>
                                        </p:attrNameLst>
                                      </p:cBhvr>
                                      <p:tavLst>
                                        <p:tav tm="0">
                                          <p:val>
                                            <p:strVal val="#ppt_y-.03"/>
                                          </p:val>
                                        </p:tav>
                                        <p:tav tm="100000">
                                          <p:val>
                                            <p:strVal val="#ppt_y"/>
                                          </p:val>
                                        </p:tav>
                                      </p:tavLst>
                                    </p:anim>
                                  </p:childTnLst>
                                </p:cTn>
                              </p:par>
                              <p:par>
                                <p:cTn id="42" presetID="37" presetClass="entr" presetSubtype="0" fill="hold" grpId="0" nodeType="withEffect">
                                  <p:stCondLst>
                                    <p:cond delay="0"/>
                                  </p:stCondLst>
                                  <p:childTnLst>
                                    <p:set>
                                      <p:cBhvr>
                                        <p:cTn id="43" dur="1" fill="hold">
                                          <p:stCondLst>
                                            <p:cond delay="0"/>
                                          </p:stCondLst>
                                        </p:cTn>
                                        <p:tgtEl>
                                          <p:spTgt spid="26">
                                            <p:graphicEl>
                                              <a:dgm id="{20BEF7BB-ECD3-4C3B-A1D7-CCBB3E372EF1}"/>
                                            </p:graphicEl>
                                          </p:spTgt>
                                        </p:tgtEl>
                                        <p:attrNameLst>
                                          <p:attrName>style.visibility</p:attrName>
                                        </p:attrNameLst>
                                      </p:cBhvr>
                                      <p:to>
                                        <p:strVal val="visible"/>
                                      </p:to>
                                    </p:set>
                                    <p:animEffect transition="in" filter="fade">
                                      <p:cBhvr>
                                        <p:cTn id="44" dur="1000"/>
                                        <p:tgtEl>
                                          <p:spTgt spid="26">
                                            <p:graphicEl>
                                              <a:dgm id="{20BEF7BB-ECD3-4C3B-A1D7-CCBB3E372EF1}"/>
                                            </p:graphicEl>
                                          </p:spTgt>
                                        </p:tgtEl>
                                      </p:cBhvr>
                                    </p:animEffect>
                                    <p:anim calcmode="lin" valueType="num">
                                      <p:cBhvr>
                                        <p:cTn id="45" dur="1000" fill="hold"/>
                                        <p:tgtEl>
                                          <p:spTgt spid="26">
                                            <p:graphicEl>
                                              <a:dgm id="{20BEF7BB-ECD3-4C3B-A1D7-CCBB3E372EF1}"/>
                                            </p:graphicEl>
                                          </p:spTgt>
                                        </p:tgtEl>
                                        <p:attrNameLst>
                                          <p:attrName>ppt_x</p:attrName>
                                        </p:attrNameLst>
                                      </p:cBhvr>
                                      <p:tavLst>
                                        <p:tav tm="0">
                                          <p:val>
                                            <p:strVal val="#ppt_x"/>
                                          </p:val>
                                        </p:tav>
                                        <p:tav tm="100000">
                                          <p:val>
                                            <p:strVal val="#ppt_x"/>
                                          </p:val>
                                        </p:tav>
                                      </p:tavLst>
                                    </p:anim>
                                    <p:anim calcmode="lin" valueType="num">
                                      <p:cBhvr>
                                        <p:cTn id="46" dur="900" decel="100000" fill="hold"/>
                                        <p:tgtEl>
                                          <p:spTgt spid="26">
                                            <p:graphicEl>
                                              <a:dgm id="{20BEF7BB-ECD3-4C3B-A1D7-CCBB3E372EF1}"/>
                                            </p:graphicEl>
                                          </p:spTgt>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26">
                                            <p:graphicEl>
                                              <a:dgm id="{20BEF7BB-ECD3-4C3B-A1D7-CCBB3E372EF1}"/>
                                            </p:graphicEl>
                                          </p:spTgt>
                                        </p:tgtEl>
                                        <p:attrNameLst>
                                          <p:attrName>ppt_y</p:attrName>
                                        </p:attrNameLst>
                                      </p:cBhvr>
                                      <p:tavLst>
                                        <p:tav tm="0">
                                          <p:val>
                                            <p:strVal val="#ppt_y-.03"/>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7" presetClass="entr" presetSubtype="0" fill="hold" grpId="0" nodeType="clickEffect">
                                  <p:stCondLst>
                                    <p:cond delay="0"/>
                                  </p:stCondLst>
                                  <p:childTnLst>
                                    <p:set>
                                      <p:cBhvr>
                                        <p:cTn id="51" dur="1" fill="hold">
                                          <p:stCondLst>
                                            <p:cond delay="0"/>
                                          </p:stCondLst>
                                        </p:cTn>
                                        <p:tgtEl>
                                          <p:spTgt spid="26">
                                            <p:graphicEl>
                                              <a:dgm id="{8B2C87C2-D54A-4013-9DA3-980789D6DE80}"/>
                                            </p:graphicEl>
                                          </p:spTgt>
                                        </p:tgtEl>
                                        <p:attrNameLst>
                                          <p:attrName>style.visibility</p:attrName>
                                        </p:attrNameLst>
                                      </p:cBhvr>
                                      <p:to>
                                        <p:strVal val="visible"/>
                                      </p:to>
                                    </p:set>
                                    <p:animEffect transition="in" filter="fade">
                                      <p:cBhvr>
                                        <p:cTn id="52" dur="1000"/>
                                        <p:tgtEl>
                                          <p:spTgt spid="26">
                                            <p:graphicEl>
                                              <a:dgm id="{8B2C87C2-D54A-4013-9DA3-980789D6DE80}"/>
                                            </p:graphicEl>
                                          </p:spTgt>
                                        </p:tgtEl>
                                      </p:cBhvr>
                                    </p:animEffect>
                                    <p:anim calcmode="lin" valueType="num">
                                      <p:cBhvr>
                                        <p:cTn id="53" dur="1000" fill="hold"/>
                                        <p:tgtEl>
                                          <p:spTgt spid="26">
                                            <p:graphicEl>
                                              <a:dgm id="{8B2C87C2-D54A-4013-9DA3-980789D6DE80}"/>
                                            </p:graphicEl>
                                          </p:spTgt>
                                        </p:tgtEl>
                                        <p:attrNameLst>
                                          <p:attrName>ppt_x</p:attrName>
                                        </p:attrNameLst>
                                      </p:cBhvr>
                                      <p:tavLst>
                                        <p:tav tm="0">
                                          <p:val>
                                            <p:strVal val="#ppt_x"/>
                                          </p:val>
                                        </p:tav>
                                        <p:tav tm="100000">
                                          <p:val>
                                            <p:strVal val="#ppt_x"/>
                                          </p:val>
                                        </p:tav>
                                      </p:tavLst>
                                    </p:anim>
                                    <p:anim calcmode="lin" valueType="num">
                                      <p:cBhvr>
                                        <p:cTn id="54" dur="900" decel="100000" fill="hold"/>
                                        <p:tgtEl>
                                          <p:spTgt spid="26">
                                            <p:graphicEl>
                                              <a:dgm id="{8B2C87C2-D54A-4013-9DA3-980789D6DE80}"/>
                                            </p:graphicEl>
                                          </p:spTgt>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26">
                                            <p:graphicEl>
                                              <a:dgm id="{8B2C87C2-D54A-4013-9DA3-980789D6DE80}"/>
                                            </p:graphicEl>
                                          </p:spTgt>
                                        </p:tgtEl>
                                        <p:attrNameLst>
                                          <p:attrName>ppt_y</p:attrName>
                                        </p:attrNameLst>
                                      </p:cBhvr>
                                      <p:tavLst>
                                        <p:tav tm="0">
                                          <p:val>
                                            <p:strVal val="#ppt_y-.03"/>
                                          </p:val>
                                        </p:tav>
                                        <p:tav tm="100000">
                                          <p:val>
                                            <p:strVal val="#ppt_y"/>
                                          </p:val>
                                        </p:tav>
                                      </p:tavLst>
                                    </p:anim>
                                  </p:childTnLst>
                                </p:cTn>
                              </p:par>
                              <p:par>
                                <p:cTn id="56" presetID="37" presetClass="entr" presetSubtype="0" fill="hold" grpId="0" nodeType="withEffect">
                                  <p:stCondLst>
                                    <p:cond delay="0"/>
                                  </p:stCondLst>
                                  <p:childTnLst>
                                    <p:set>
                                      <p:cBhvr>
                                        <p:cTn id="57" dur="1" fill="hold">
                                          <p:stCondLst>
                                            <p:cond delay="0"/>
                                          </p:stCondLst>
                                        </p:cTn>
                                        <p:tgtEl>
                                          <p:spTgt spid="26">
                                            <p:graphicEl>
                                              <a:dgm id="{1EAE7D69-C608-4DDC-BA0F-006DE77BE8FD}"/>
                                            </p:graphicEl>
                                          </p:spTgt>
                                        </p:tgtEl>
                                        <p:attrNameLst>
                                          <p:attrName>style.visibility</p:attrName>
                                        </p:attrNameLst>
                                      </p:cBhvr>
                                      <p:to>
                                        <p:strVal val="visible"/>
                                      </p:to>
                                    </p:set>
                                    <p:animEffect transition="in" filter="fade">
                                      <p:cBhvr>
                                        <p:cTn id="58" dur="1000"/>
                                        <p:tgtEl>
                                          <p:spTgt spid="26">
                                            <p:graphicEl>
                                              <a:dgm id="{1EAE7D69-C608-4DDC-BA0F-006DE77BE8FD}"/>
                                            </p:graphicEl>
                                          </p:spTgt>
                                        </p:tgtEl>
                                      </p:cBhvr>
                                    </p:animEffect>
                                    <p:anim calcmode="lin" valueType="num">
                                      <p:cBhvr>
                                        <p:cTn id="59" dur="1000" fill="hold"/>
                                        <p:tgtEl>
                                          <p:spTgt spid="26">
                                            <p:graphicEl>
                                              <a:dgm id="{1EAE7D69-C608-4DDC-BA0F-006DE77BE8FD}"/>
                                            </p:graphicEl>
                                          </p:spTgt>
                                        </p:tgtEl>
                                        <p:attrNameLst>
                                          <p:attrName>ppt_x</p:attrName>
                                        </p:attrNameLst>
                                      </p:cBhvr>
                                      <p:tavLst>
                                        <p:tav tm="0">
                                          <p:val>
                                            <p:strVal val="#ppt_x"/>
                                          </p:val>
                                        </p:tav>
                                        <p:tav tm="100000">
                                          <p:val>
                                            <p:strVal val="#ppt_x"/>
                                          </p:val>
                                        </p:tav>
                                      </p:tavLst>
                                    </p:anim>
                                    <p:anim calcmode="lin" valueType="num">
                                      <p:cBhvr>
                                        <p:cTn id="60" dur="900" decel="100000" fill="hold"/>
                                        <p:tgtEl>
                                          <p:spTgt spid="26">
                                            <p:graphicEl>
                                              <a:dgm id="{1EAE7D69-C608-4DDC-BA0F-006DE77BE8FD}"/>
                                            </p:graphicEl>
                                          </p:spTgt>
                                        </p:tgtEl>
                                        <p:attrNameLst>
                                          <p:attrName>ppt_y</p:attrName>
                                        </p:attrNameLst>
                                      </p:cBhvr>
                                      <p:tavLst>
                                        <p:tav tm="0">
                                          <p:val>
                                            <p:strVal val="#ppt_y+1"/>
                                          </p:val>
                                        </p:tav>
                                        <p:tav tm="100000">
                                          <p:val>
                                            <p:strVal val="#ppt_y-.03"/>
                                          </p:val>
                                        </p:tav>
                                      </p:tavLst>
                                    </p:anim>
                                    <p:anim calcmode="lin" valueType="num">
                                      <p:cBhvr>
                                        <p:cTn id="61" dur="100" accel="100000" fill="hold">
                                          <p:stCondLst>
                                            <p:cond delay="900"/>
                                          </p:stCondLst>
                                        </p:cTn>
                                        <p:tgtEl>
                                          <p:spTgt spid="26">
                                            <p:graphicEl>
                                              <a:dgm id="{1EAE7D69-C608-4DDC-BA0F-006DE77BE8FD}"/>
                                            </p:graphicEl>
                                          </p:spTgt>
                                        </p:tgtEl>
                                        <p:attrNameLst>
                                          <p:attrName>ppt_y</p:attrName>
                                        </p:attrNameLst>
                                      </p:cBhvr>
                                      <p:tavLst>
                                        <p:tav tm="0">
                                          <p:val>
                                            <p:strVal val="#ppt_y-.03"/>
                                          </p:val>
                                        </p:tav>
                                        <p:tav tm="100000">
                                          <p:val>
                                            <p:strVal val="#ppt_y"/>
                                          </p:val>
                                        </p:tav>
                                      </p:tavLst>
                                    </p:anim>
                                  </p:childTnLst>
                                </p:cTn>
                              </p:par>
                              <p:par>
                                <p:cTn id="62" presetID="37" presetClass="entr" presetSubtype="0" fill="hold" grpId="0" nodeType="withEffect">
                                  <p:stCondLst>
                                    <p:cond delay="0"/>
                                  </p:stCondLst>
                                  <p:childTnLst>
                                    <p:set>
                                      <p:cBhvr>
                                        <p:cTn id="63" dur="1" fill="hold">
                                          <p:stCondLst>
                                            <p:cond delay="0"/>
                                          </p:stCondLst>
                                        </p:cTn>
                                        <p:tgtEl>
                                          <p:spTgt spid="26">
                                            <p:graphicEl>
                                              <a:dgm id="{8A345A6C-0916-4E3F-BCBA-3F31AC471516}"/>
                                            </p:graphicEl>
                                          </p:spTgt>
                                        </p:tgtEl>
                                        <p:attrNameLst>
                                          <p:attrName>style.visibility</p:attrName>
                                        </p:attrNameLst>
                                      </p:cBhvr>
                                      <p:to>
                                        <p:strVal val="visible"/>
                                      </p:to>
                                    </p:set>
                                    <p:animEffect transition="in" filter="fade">
                                      <p:cBhvr>
                                        <p:cTn id="64" dur="1000"/>
                                        <p:tgtEl>
                                          <p:spTgt spid="26">
                                            <p:graphicEl>
                                              <a:dgm id="{8A345A6C-0916-4E3F-BCBA-3F31AC471516}"/>
                                            </p:graphicEl>
                                          </p:spTgt>
                                        </p:tgtEl>
                                      </p:cBhvr>
                                    </p:animEffect>
                                    <p:anim calcmode="lin" valueType="num">
                                      <p:cBhvr>
                                        <p:cTn id="65" dur="1000" fill="hold"/>
                                        <p:tgtEl>
                                          <p:spTgt spid="26">
                                            <p:graphicEl>
                                              <a:dgm id="{8A345A6C-0916-4E3F-BCBA-3F31AC471516}"/>
                                            </p:graphicEl>
                                          </p:spTgt>
                                        </p:tgtEl>
                                        <p:attrNameLst>
                                          <p:attrName>ppt_x</p:attrName>
                                        </p:attrNameLst>
                                      </p:cBhvr>
                                      <p:tavLst>
                                        <p:tav tm="0">
                                          <p:val>
                                            <p:strVal val="#ppt_x"/>
                                          </p:val>
                                        </p:tav>
                                        <p:tav tm="100000">
                                          <p:val>
                                            <p:strVal val="#ppt_x"/>
                                          </p:val>
                                        </p:tav>
                                      </p:tavLst>
                                    </p:anim>
                                    <p:anim calcmode="lin" valueType="num">
                                      <p:cBhvr>
                                        <p:cTn id="66" dur="900" decel="100000" fill="hold"/>
                                        <p:tgtEl>
                                          <p:spTgt spid="26">
                                            <p:graphicEl>
                                              <a:dgm id="{8A345A6C-0916-4E3F-BCBA-3F31AC471516}"/>
                                            </p:graphicEl>
                                          </p:spTgt>
                                        </p:tgtEl>
                                        <p:attrNameLst>
                                          <p:attrName>ppt_y</p:attrName>
                                        </p:attrNameLst>
                                      </p:cBhvr>
                                      <p:tavLst>
                                        <p:tav tm="0">
                                          <p:val>
                                            <p:strVal val="#ppt_y+1"/>
                                          </p:val>
                                        </p:tav>
                                        <p:tav tm="100000">
                                          <p:val>
                                            <p:strVal val="#ppt_y-.03"/>
                                          </p:val>
                                        </p:tav>
                                      </p:tavLst>
                                    </p:anim>
                                    <p:anim calcmode="lin" valueType="num">
                                      <p:cBhvr>
                                        <p:cTn id="67" dur="100" accel="100000" fill="hold">
                                          <p:stCondLst>
                                            <p:cond delay="900"/>
                                          </p:stCondLst>
                                        </p:cTn>
                                        <p:tgtEl>
                                          <p:spTgt spid="26">
                                            <p:graphicEl>
                                              <a:dgm id="{8A345A6C-0916-4E3F-BCBA-3F31AC471516}"/>
                                            </p:graphicEl>
                                          </p:spTgt>
                                        </p:tgtEl>
                                        <p:attrNameLst>
                                          <p:attrName>ppt_y</p:attrName>
                                        </p:attrNameLst>
                                      </p:cBhvr>
                                      <p:tavLst>
                                        <p:tav tm="0">
                                          <p:val>
                                            <p:strVal val="#ppt_y-.03"/>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37" presetClass="entr" presetSubtype="0" fill="hold" grpId="0" nodeType="clickEffect">
                                  <p:stCondLst>
                                    <p:cond delay="0"/>
                                  </p:stCondLst>
                                  <p:childTnLst>
                                    <p:set>
                                      <p:cBhvr>
                                        <p:cTn id="71" dur="1" fill="hold">
                                          <p:stCondLst>
                                            <p:cond delay="0"/>
                                          </p:stCondLst>
                                        </p:cTn>
                                        <p:tgtEl>
                                          <p:spTgt spid="26">
                                            <p:graphicEl>
                                              <a:dgm id="{7701E54A-0A30-438F-AF5E-D1F4460B6F57}"/>
                                            </p:graphicEl>
                                          </p:spTgt>
                                        </p:tgtEl>
                                        <p:attrNameLst>
                                          <p:attrName>style.visibility</p:attrName>
                                        </p:attrNameLst>
                                      </p:cBhvr>
                                      <p:to>
                                        <p:strVal val="visible"/>
                                      </p:to>
                                    </p:set>
                                    <p:animEffect transition="in" filter="fade">
                                      <p:cBhvr>
                                        <p:cTn id="72" dur="1000"/>
                                        <p:tgtEl>
                                          <p:spTgt spid="26">
                                            <p:graphicEl>
                                              <a:dgm id="{7701E54A-0A30-438F-AF5E-D1F4460B6F57}"/>
                                            </p:graphicEl>
                                          </p:spTgt>
                                        </p:tgtEl>
                                      </p:cBhvr>
                                    </p:animEffect>
                                    <p:anim calcmode="lin" valueType="num">
                                      <p:cBhvr>
                                        <p:cTn id="73" dur="1000" fill="hold"/>
                                        <p:tgtEl>
                                          <p:spTgt spid="26">
                                            <p:graphicEl>
                                              <a:dgm id="{7701E54A-0A30-438F-AF5E-D1F4460B6F57}"/>
                                            </p:graphicEl>
                                          </p:spTgt>
                                        </p:tgtEl>
                                        <p:attrNameLst>
                                          <p:attrName>ppt_x</p:attrName>
                                        </p:attrNameLst>
                                      </p:cBhvr>
                                      <p:tavLst>
                                        <p:tav tm="0">
                                          <p:val>
                                            <p:strVal val="#ppt_x"/>
                                          </p:val>
                                        </p:tav>
                                        <p:tav tm="100000">
                                          <p:val>
                                            <p:strVal val="#ppt_x"/>
                                          </p:val>
                                        </p:tav>
                                      </p:tavLst>
                                    </p:anim>
                                    <p:anim calcmode="lin" valueType="num">
                                      <p:cBhvr>
                                        <p:cTn id="74" dur="900" decel="100000" fill="hold"/>
                                        <p:tgtEl>
                                          <p:spTgt spid="26">
                                            <p:graphicEl>
                                              <a:dgm id="{7701E54A-0A30-438F-AF5E-D1F4460B6F57}"/>
                                            </p:graphicEl>
                                          </p:spTgt>
                                        </p:tgtEl>
                                        <p:attrNameLst>
                                          <p:attrName>ppt_y</p:attrName>
                                        </p:attrNameLst>
                                      </p:cBhvr>
                                      <p:tavLst>
                                        <p:tav tm="0">
                                          <p:val>
                                            <p:strVal val="#ppt_y+1"/>
                                          </p:val>
                                        </p:tav>
                                        <p:tav tm="100000">
                                          <p:val>
                                            <p:strVal val="#ppt_y-.03"/>
                                          </p:val>
                                        </p:tav>
                                      </p:tavLst>
                                    </p:anim>
                                    <p:anim calcmode="lin" valueType="num">
                                      <p:cBhvr>
                                        <p:cTn id="75" dur="100" accel="100000" fill="hold">
                                          <p:stCondLst>
                                            <p:cond delay="900"/>
                                          </p:stCondLst>
                                        </p:cTn>
                                        <p:tgtEl>
                                          <p:spTgt spid="26">
                                            <p:graphicEl>
                                              <a:dgm id="{7701E54A-0A30-438F-AF5E-D1F4460B6F57}"/>
                                            </p:graphicEl>
                                          </p:spTgt>
                                        </p:tgtEl>
                                        <p:attrNameLst>
                                          <p:attrName>ppt_y</p:attrName>
                                        </p:attrNameLst>
                                      </p:cBhvr>
                                      <p:tavLst>
                                        <p:tav tm="0">
                                          <p:val>
                                            <p:strVal val="#ppt_y-.03"/>
                                          </p:val>
                                        </p:tav>
                                        <p:tav tm="100000">
                                          <p:val>
                                            <p:strVal val="#ppt_y"/>
                                          </p:val>
                                        </p:tav>
                                      </p:tavLst>
                                    </p:anim>
                                  </p:childTnLst>
                                </p:cTn>
                              </p:par>
                              <p:par>
                                <p:cTn id="76" presetID="37" presetClass="entr" presetSubtype="0" fill="hold" grpId="0" nodeType="withEffect">
                                  <p:stCondLst>
                                    <p:cond delay="0"/>
                                  </p:stCondLst>
                                  <p:childTnLst>
                                    <p:set>
                                      <p:cBhvr>
                                        <p:cTn id="77" dur="1" fill="hold">
                                          <p:stCondLst>
                                            <p:cond delay="0"/>
                                          </p:stCondLst>
                                        </p:cTn>
                                        <p:tgtEl>
                                          <p:spTgt spid="26">
                                            <p:graphicEl>
                                              <a:dgm id="{B8452206-EB49-44FB-A298-D978CA3FF418}"/>
                                            </p:graphicEl>
                                          </p:spTgt>
                                        </p:tgtEl>
                                        <p:attrNameLst>
                                          <p:attrName>style.visibility</p:attrName>
                                        </p:attrNameLst>
                                      </p:cBhvr>
                                      <p:to>
                                        <p:strVal val="visible"/>
                                      </p:to>
                                    </p:set>
                                    <p:animEffect transition="in" filter="fade">
                                      <p:cBhvr>
                                        <p:cTn id="78" dur="1000"/>
                                        <p:tgtEl>
                                          <p:spTgt spid="26">
                                            <p:graphicEl>
                                              <a:dgm id="{B8452206-EB49-44FB-A298-D978CA3FF418}"/>
                                            </p:graphicEl>
                                          </p:spTgt>
                                        </p:tgtEl>
                                      </p:cBhvr>
                                    </p:animEffect>
                                    <p:anim calcmode="lin" valueType="num">
                                      <p:cBhvr>
                                        <p:cTn id="79" dur="1000" fill="hold"/>
                                        <p:tgtEl>
                                          <p:spTgt spid="26">
                                            <p:graphicEl>
                                              <a:dgm id="{B8452206-EB49-44FB-A298-D978CA3FF418}"/>
                                            </p:graphicEl>
                                          </p:spTgt>
                                        </p:tgtEl>
                                        <p:attrNameLst>
                                          <p:attrName>ppt_x</p:attrName>
                                        </p:attrNameLst>
                                      </p:cBhvr>
                                      <p:tavLst>
                                        <p:tav tm="0">
                                          <p:val>
                                            <p:strVal val="#ppt_x"/>
                                          </p:val>
                                        </p:tav>
                                        <p:tav tm="100000">
                                          <p:val>
                                            <p:strVal val="#ppt_x"/>
                                          </p:val>
                                        </p:tav>
                                      </p:tavLst>
                                    </p:anim>
                                    <p:anim calcmode="lin" valueType="num">
                                      <p:cBhvr>
                                        <p:cTn id="80" dur="900" decel="100000" fill="hold"/>
                                        <p:tgtEl>
                                          <p:spTgt spid="26">
                                            <p:graphicEl>
                                              <a:dgm id="{B8452206-EB49-44FB-A298-D978CA3FF418}"/>
                                            </p:graphicEl>
                                          </p:spTgt>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26">
                                            <p:graphicEl>
                                              <a:dgm id="{B8452206-EB49-44FB-A298-D978CA3FF418}"/>
                                            </p:graphicEl>
                                          </p:spTgt>
                                        </p:tgtEl>
                                        <p:attrNameLst>
                                          <p:attrName>ppt_y</p:attrName>
                                        </p:attrNameLst>
                                      </p:cBhvr>
                                      <p:tavLst>
                                        <p:tav tm="0">
                                          <p:val>
                                            <p:strVal val="#ppt_y-.03"/>
                                          </p:val>
                                        </p:tav>
                                        <p:tav tm="100000">
                                          <p:val>
                                            <p:strVal val="#ppt_y"/>
                                          </p:val>
                                        </p:tav>
                                      </p:tavLst>
                                    </p:anim>
                                  </p:childTnLst>
                                </p:cTn>
                              </p:par>
                              <p:par>
                                <p:cTn id="82" presetID="37" presetClass="entr" presetSubtype="0" fill="hold" grpId="0" nodeType="withEffect">
                                  <p:stCondLst>
                                    <p:cond delay="0"/>
                                  </p:stCondLst>
                                  <p:childTnLst>
                                    <p:set>
                                      <p:cBhvr>
                                        <p:cTn id="83" dur="1" fill="hold">
                                          <p:stCondLst>
                                            <p:cond delay="0"/>
                                          </p:stCondLst>
                                        </p:cTn>
                                        <p:tgtEl>
                                          <p:spTgt spid="26">
                                            <p:graphicEl>
                                              <a:dgm id="{A64A4E9F-A758-45A5-A12A-9C967EA06143}"/>
                                            </p:graphicEl>
                                          </p:spTgt>
                                        </p:tgtEl>
                                        <p:attrNameLst>
                                          <p:attrName>style.visibility</p:attrName>
                                        </p:attrNameLst>
                                      </p:cBhvr>
                                      <p:to>
                                        <p:strVal val="visible"/>
                                      </p:to>
                                    </p:set>
                                    <p:animEffect transition="in" filter="fade">
                                      <p:cBhvr>
                                        <p:cTn id="84" dur="1000"/>
                                        <p:tgtEl>
                                          <p:spTgt spid="26">
                                            <p:graphicEl>
                                              <a:dgm id="{A64A4E9F-A758-45A5-A12A-9C967EA06143}"/>
                                            </p:graphicEl>
                                          </p:spTgt>
                                        </p:tgtEl>
                                      </p:cBhvr>
                                    </p:animEffect>
                                    <p:anim calcmode="lin" valueType="num">
                                      <p:cBhvr>
                                        <p:cTn id="85" dur="1000" fill="hold"/>
                                        <p:tgtEl>
                                          <p:spTgt spid="26">
                                            <p:graphicEl>
                                              <a:dgm id="{A64A4E9F-A758-45A5-A12A-9C967EA06143}"/>
                                            </p:graphicEl>
                                          </p:spTgt>
                                        </p:tgtEl>
                                        <p:attrNameLst>
                                          <p:attrName>ppt_x</p:attrName>
                                        </p:attrNameLst>
                                      </p:cBhvr>
                                      <p:tavLst>
                                        <p:tav tm="0">
                                          <p:val>
                                            <p:strVal val="#ppt_x"/>
                                          </p:val>
                                        </p:tav>
                                        <p:tav tm="100000">
                                          <p:val>
                                            <p:strVal val="#ppt_x"/>
                                          </p:val>
                                        </p:tav>
                                      </p:tavLst>
                                    </p:anim>
                                    <p:anim calcmode="lin" valueType="num">
                                      <p:cBhvr>
                                        <p:cTn id="86" dur="900" decel="100000" fill="hold"/>
                                        <p:tgtEl>
                                          <p:spTgt spid="26">
                                            <p:graphicEl>
                                              <a:dgm id="{A64A4E9F-A758-45A5-A12A-9C967EA06143}"/>
                                            </p:graphicEl>
                                          </p:spTgt>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26">
                                            <p:graphicEl>
                                              <a:dgm id="{A64A4E9F-A758-45A5-A12A-9C967EA06143}"/>
                                            </p:graphic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6"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3D polygons with dots and lines in a white background">
            <a:extLst>
              <a:ext uri="{FF2B5EF4-FFF2-40B4-BE49-F238E27FC236}">
                <a16:creationId xmlns="" xmlns:a16="http://schemas.microsoft.com/office/drawing/2014/main" id="{818A5AFF-9374-77AD-8D8F-75DF24D730CD}"/>
              </a:ext>
            </a:extLst>
          </p:cNvPr>
          <p:cNvPicPr>
            <a:picLocks noChangeAspect="1"/>
          </p:cNvPicPr>
          <p:nvPr/>
        </p:nvPicPr>
        <p:blipFill>
          <a:blip r:embed="rId2">
            <a:alphaModFix amt="35000"/>
          </a:blip>
          <a:srcRect t="8907"/>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115FA95D-7847-91D0-CEC1-B3C0AD9F2DFF}"/>
              </a:ext>
            </a:extLst>
          </p:cNvPr>
          <p:cNvSpPr>
            <a:spLocks noGrp="1"/>
          </p:cNvSpPr>
          <p:nvPr>
            <p:ph type="title"/>
          </p:nvPr>
        </p:nvSpPr>
        <p:spPr>
          <a:xfrm>
            <a:off x="219973" y="1065862"/>
            <a:ext cx="6167973" cy="4726276"/>
          </a:xfrm>
        </p:spPr>
        <p:txBody>
          <a:bodyPr>
            <a:normAutofit/>
          </a:bodyPr>
          <a:lstStyle/>
          <a:p>
            <a:pPr algn="r"/>
            <a:r>
              <a:rPr lang="en-US" sz="8000" i="1">
                <a:ln w="22225">
                  <a:solidFill>
                    <a:srgbClr val="FFFFFF"/>
                  </a:solidFill>
                </a:ln>
                <a:noFill/>
                <a:latin typeface="Algerian"/>
              </a:rPr>
              <a:t>conclusion</a:t>
            </a:r>
          </a:p>
        </p:txBody>
      </p:sp>
      <p:cxnSp>
        <p:nvCxnSpPr>
          <p:cNvPr id="31" name="Straight Connector 30">
            <a:extLst>
              <a:ext uri="{FF2B5EF4-FFF2-40B4-BE49-F238E27FC236}">
                <a16:creationId xmlns="" xmlns:a16="http://schemas.microsoft.com/office/drawing/2014/main" id="{96A8629B-8289-498B-939B-1CA0C106182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8840FEE6-A1E4-88B7-135B-B852CD407191}"/>
              </a:ext>
            </a:extLst>
          </p:cNvPr>
          <p:cNvSpPr>
            <a:spLocks noGrp="1"/>
          </p:cNvSpPr>
          <p:nvPr>
            <p:ph idx="1"/>
          </p:nvPr>
        </p:nvSpPr>
        <p:spPr>
          <a:xfrm>
            <a:off x="7534641" y="1065862"/>
            <a:ext cx="3860002" cy="4726276"/>
          </a:xfrm>
        </p:spPr>
        <p:txBody>
          <a:bodyPr vert="horz" lIns="91440" tIns="45720" rIns="91440" bIns="45720" rtlCol="0" anchor="ctr">
            <a:normAutofit/>
          </a:bodyPr>
          <a:lstStyle/>
          <a:p>
            <a:pPr marL="0" indent="0">
              <a:buNone/>
            </a:pPr>
            <a:r>
              <a:rPr lang="en-US" sz="2000" i="1">
                <a:solidFill>
                  <a:srgbClr val="FFFFFF"/>
                </a:solidFill>
                <a:latin typeface="Calibri"/>
                <a:ea typeface="Calibri"/>
                <a:cs typeface="Arial"/>
              </a:rPr>
              <a:t>In conclusion, the commitment to usability and accessibility is essential in shaping a digital landscape that truly reflects the diversity of our society. By prioritizing these principles, organizations can create not just functional products, but transformative experiences that empower every user, regardless of their abilities. </a:t>
            </a:r>
            <a:r>
              <a:rPr lang="en-US" sz="2000">
                <a:solidFill>
                  <a:srgbClr val="FFFFFF"/>
                </a:solidFill>
              </a:rPr>
              <a:t/>
            </a:r>
            <a:br>
              <a:rPr lang="en-US" sz="2000">
                <a:solidFill>
                  <a:srgbClr val="FFFFFF"/>
                </a:solidFill>
              </a:rPr>
            </a:br>
            <a:endParaRPr lang="en-US" sz="2000" i="1">
              <a:solidFill>
                <a:srgbClr val="FFFFFF"/>
              </a:solidFill>
              <a:latin typeface="Calibri"/>
              <a:ea typeface="Calibri"/>
              <a:cs typeface="Calibri"/>
            </a:endParaRPr>
          </a:p>
        </p:txBody>
      </p:sp>
    </p:spTree>
    <p:extLst>
      <p:ext uri="{BB962C8B-B14F-4D97-AF65-F5344CB8AC3E}">
        <p14:creationId xmlns:p14="http://schemas.microsoft.com/office/powerpoint/2010/main" val="2153765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7600351" y="5532437"/>
            <a:ext cx="4751084" cy="1325563"/>
          </a:xfrm>
        </p:spPr>
        <p:txBody>
          <a:bodyPr/>
          <a:lstStyle/>
          <a:p>
            <a:r>
              <a:rPr lang="en-US" dirty="0" smtClean="0">
                <a:solidFill>
                  <a:schemeClr val="tx2">
                    <a:lumMod val="10000"/>
                    <a:lumOff val="90000"/>
                  </a:schemeClr>
                </a:solidFill>
                <a:latin typeface="Algerian" panose="04020705040A02060702" pitchFamily="82" charset="0"/>
              </a:rPr>
              <a:t>FARHAD AHMED</a:t>
            </a:r>
            <a:br>
              <a:rPr lang="en-US" dirty="0" smtClean="0">
                <a:solidFill>
                  <a:schemeClr val="tx2">
                    <a:lumMod val="10000"/>
                    <a:lumOff val="90000"/>
                  </a:schemeClr>
                </a:solidFill>
                <a:latin typeface="Algerian" panose="04020705040A02060702" pitchFamily="82" charset="0"/>
              </a:rPr>
            </a:br>
            <a:r>
              <a:rPr lang="en-US" dirty="0" smtClean="0">
                <a:solidFill>
                  <a:schemeClr val="tx2">
                    <a:lumMod val="10000"/>
                    <a:lumOff val="90000"/>
                  </a:schemeClr>
                </a:solidFill>
                <a:latin typeface="Algerian" panose="04020705040A02060702" pitchFamily="82" charset="0"/>
              </a:rPr>
              <a:t>SHABEEB AHMED</a:t>
            </a:r>
            <a:endParaRPr lang="en-US" dirty="0">
              <a:solidFill>
                <a:schemeClr val="tx2">
                  <a:lumMod val="10000"/>
                  <a:lumOff val="90000"/>
                </a:schemeClr>
              </a:solidFill>
              <a:latin typeface="Algerian" panose="04020705040A02060702" pitchFamily="82" charset="0"/>
            </a:endParaRPr>
          </a:p>
        </p:txBody>
      </p:sp>
      <p:cxnSp>
        <p:nvCxnSpPr>
          <p:cNvPr id="4" name="Straight Connector 3"/>
          <p:cNvCxnSpPr/>
          <p:nvPr/>
        </p:nvCxnSpPr>
        <p:spPr>
          <a:xfrm>
            <a:off x="838199" y="0"/>
            <a:ext cx="0" cy="2947916"/>
          </a:xfrm>
          <a:prstGeom prst="line">
            <a:avLst/>
          </a:prstGeom>
          <a:scene3d>
            <a:camera prst="orthographicFront"/>
            <a:lightRig rig="threePt" dir="t"/>
          </a:scene3d>
          <a:sp3d>
            <a:bevelT prst="relaxedInset"/>
          </a:sp3d>
        </p:spPr>
        <p:style>
          <a:lnRef idx="2">
            <a:schemeClr val="accent2"/>
          </a:lnRef>
          <a:fillRef idx="0">
            <a:schemeClr val="accent2"/>
          </a:fillRef>
          <a:effectRef idx="1">
            <a:schemeClr val="accent2"/>
          </a:effectRef>
          <a:fontRef idx="minor">
            <a:schemeClr val="tx1"/>
          </a:fontRef>
        </p:style>
      </p:cxnSp>
      <p:sp>
        <p:nvSpPr>
          <p:cNvPr id="5" name="Rounded Rectangle 4"/>
          <p:cNvSpPr/>
          <p:nvPr/>
        </p:nvSpPr>
        <p:spPr>
          <a:xfrm>
            <a:off x="299112" y="2947916"/>
            <a:ext cx="1078173" cy="1091821"/>
          </a:xfrm>
          <a:prstGeom prst="roundRect">
            <a:avLst/>
          </a:prstGeom>
          <a:blipFill>
            <a:blip r:embed="rId3"/>
            <a:tile tx="0" ty="0" sx="100000" sy="100000" flip="none" algn="tl"/>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449239" y="3068697"/>
            <a:ext cx="928047" cy="1015663"/>
          </a:xfrm>
          <a:prstGeom prst="rect">
            <a:avLst/>
          </a:prstGeom>
          <a:noFill/>
        </p:spPr>
        <p:txBody>
          <a:bodyPr wrap="square" rtlCol="0">
            <a:spAutoFit/>
          </a:bodyPr>
          <a:lstStyle/>
          <a:p>
            <a:r>
              <a:rPr lang="en-US" sz="6000" dirty="0" smtClean="0"/>
              <a:t>T</a:t>
            </a:r>
            <a:endParaRPr lang="en-US" sz="6000" dirty="0"/>
          </a:p>
        </p:txBody>
      </p:sp>
      <p:cxnSp>
        <p:nvCxnSpPr>
          <p:cNvPr id="9" name="Straight Connector 8"/>
          <p:cNvCxnSpPr/>
          <p:nvPr/>
        </p:nvCxnSpPr>
        <p:spPr>
          <a:xfrm>
            <a:off x="2006220" y="0"/>
            <a:ext cx="0" cy="2947916"/>
          </a:xfrm>
          <a:prstGeom prst="line">
            <a:avLst/>
          </a:prstGeom>
          <a:scene3d>
            <a:camera prst="orthographicFront"/>
            <a:lightRig rig="threePt" dir="t"/>
          </a:scene3d>
          <a:sp3d>
            <a:bevelT prst="relaxedInset"/>
          </a:sp3d>
        </p:spPr>
        <p:style>
          <a:lnRef idx="2">
            <a:schemeClr val="accent2"/>
          </a:lnRef>
          <a:fillRef idx="0">
            <a:schemeClr val="accent2"/>
          </a:fillRef>
          <a:effectRef idx="1">
            <a:schemeClr val="accent2"/>
          </a:effectRef>
          <a:fontRef idx="minor">
            <a:schemeClr val="tx1"/>
          </a:fontRef>
        </p:style>
      </p:cxnSp>
      <p:sp>
        <p:nvSpPr>
          <p:cNvPr id="17" name="AutoShape 4" descr="A close up of a fabric&#10;&#10;Description automatically generated"/>
          <p:cNvSpPr>
            <a:spLocks noChangeAspect="1" noChangeArrowheads="1"/>
          </p:cNvSpPr>
          <p:nvPr/>
        </p:nvSpPr>
        <p:spPr bwMode="auto">
          <a:xfrm>
            <a:off x="2144399" y="3271727"/>
            <a:ext cx="1201795" cy="12017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ounded Rectangle 21"/>
          <p:cNvSpPr/>
          <p:nvPr/>
        </p:nvSpPr>
        <p:spPr>
          <a:xfrm>
            <a:off x="1467134" y="2896445"/>
            <a:ext cx="1078173" cy="1091821"/>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dirty="0">
                <a:latin typeface="Algerian" panose="04020705040A02060702" pitchFamily="82" charset="0"/>
              </a:rPr>
              <a:t>H</a:t>
            </a:r>
            <a:endParaRPr lang="en-US" sz="6000" dirty="0">
              <a:latin typeface="Algerian" panose="04020705040A02060702" pitchFamily="82" charset="0"/>
            </a:endParaRPr>
          </a:p>
        </p:txBody>
      </p:sp>
      <p:cxnSp>
        <p:nvCxnSpPr>
          <p:cNvPr id="23" name="Straight Connector 22"/>
          <p:cNvCxnSpPr/>
          <p:nvPr/>
        </p:nvCxnSpPr>
        <p:spPr>
          <a:xfrm>
            <a:off x="3140172" y="0"/>
            <a:ext cx="0" cy="2947916"/>
          </a:xfrm>
          <a:prstGeom prst="line">
            <a:avLst/>
          </a:prstGeom>
          <a:scene3d>
            <a:camera prst="orthographicFront"/>
            <a:lightRig rig="threePt" dir="t"/>
          </a:scene3d>
          <a:sp3d>
            <a:bevelT prst="relaxedInset"/>
          </a:sp3d>
        </p:spPr>
        <p:style>
          <a:lnRef idx="2">
            <a:schemeClr val="accent2"/>
          </a:lnRef>
          <a:fillRef idx="0">
            <a:schemeClr val="accent2"/>
          </a:fillRef>
          <a:effectRef idx="1">
            <a:schemeClr val="accent2"/>
          </a:effectRef>
          <a:fontRef idx="minor">
            <a:schemeClr val="tx1"/>
          </a:fontRef>
        </p:style>
      </p:cxnSp>
      <p:sp>
        <p:nvSpPr>
          <p:cNvPr id="24" name="Rounded Rectangle 23"/>
          <p:cNvSpPr/>
          <p:nvPr/>
        </p:nvSpPr>
        <p:spPr>
          <a:xfrm>
            <a:off x="2622305" y="2896445"/>
            <a:ext cx="1078173" cy="1091821"/>
          </a:xfrm>
          <a:prstGeom prst="roundRect">
            <a:avLst/>
          </a:prstGeom>
          <a:blipFill>
            <a:blip r:embed="rId4"/>
            <a:tile tx="0" ty="0" sx="100000" sy="100000" flip="none" algn="tl"/>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dirty="0">
                <a:latin typeface="Algerian" panose="04020705040A02060702" pitchFamily="82" charset="0"/>
              </a:rPr>
              <a:t>A</a:t>
            </a:r>
            <a:endParaRPr lang="en-US" sz="6000" dirty="0">
              <a:latin typeface="Algerian" panose="04020705040A02060702" pitchFamily="82" charset="0"/>
            </a:endParaRPr>
          </a:p>
        </p:txBody>
      </p:sp>
      <p:cxnSp>
        <p:nvCxnSpPr>
          <p:cNvPr id="27" name="Straight Connector 26"/>
          <p:cNvCxnSpPr/>
          <p:nvPr/>
        </p:nvCxnSpPr>
        <p:spPr>
          <a:xfrm>
            <a:off x="4178837" y="0"/>
            <a:ext cx="0" cy="2947916"/>
          </a:xfrm>
          <a:prstGeom prst="line">
            <a:avLst/>
          </a:prstGeom>
          <a:scene3d>
            <a:camera prst="orthographicFront"/>
            <a:lightRig rig="threePt" dir="t"/>
          </a:scene3d>
          <a:sp3d>
            <a:bevelT prst="relaxedInset"/>
          </a:sp3d>
        </p:spPr>
        <p:style>
          <a:lnRef idx="2">
            <a:schemeClr val="accent2"/>
          </a:lnRef>
          <a:fillRef idx="0">
            <a:schemeClr val="accent2"/>
          </a:fillRef>
          <a:effectRef idx="1">
            <a:schemeClr val="accent2"/>
          </a:effectRef>
          <a:fontRef idx="minor">
            <a:schemeClr val="tx1"/>
          </a:fontRef>
        </p:style>
      </p:cxnSp>
      <p:sp>
        <p:nvSpPr>
          <p:cNvPr id="28" name="Rounded Rectangle 27"/>
          <p:cNvSpPr/>
          <p:nvPr/>
        </p:nvSpPr>
        <p:spPr>
          <a:xfrm>
            <a:off x="3770453" y="2887107"/>
            <a:ext cx="1078173" cy="1091821"/>
          </a:xfrm>
          <a:prstGeom prst="roundRect">
            <a:avLst/>
          </a:prstGeom>
          <a:blipFill>
            <a:blip r:embed="rId5"/>
            <a:tile tx="0" ty="0" sx="100000" sy="100000" flip="none" algn="tl"/>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dirty="0">
                <a:latin typeface="Algerian" panose="04020705040A02060702" pitchFamily="82" charset="0"/>
              </a:rPr>
              <a:t>N</a:t>
            </a:r>
            <a:endParaRPr lang="en-US" sz="6000" dirty="0">
              <a:latin typeface="Algerian" panose="04020705040A02060702" pitchFamily="82" charset="0"/>
            </a:endParaRPr>
          </a:p>
        </p:txBody>
      </p:sp>
      <p:cxnSp>
        <p:nvCxnSpPr>
          <p:cNvPr id="29" name="Straight Connector 28"/>
          <p:cNvCxnSpPr/>
          <p:nvPr/>
        </p:nvCxnSpPr>
        <p:spPr>
          <a:xfrm>
            <a:off x="5301907" y="-51471"/>
            <a:ext cx="0" cy="2947916"/>
          </a:xfrm>
          <a:prstGeom prst="line">
            <a:avLst/>
          </a:prstGeom>
          <a:scene3d>
            <a:camera prst="orthographicFront"/>
            <a:lightRig rig="threePt" dir="t"/>
          </a:scene3d>
          <a:sp3d>
            <a:bevelT prst="relaxedInset"/>
          </a:sp3d>
        </p:spPr>
        <p:style>
          <a:lnRef idx="2">
            <a:schemeClr val="accent2"/>
          </a:lnRef>
          <a:fillRef idx="0">
            <a:schemeClr val="accent2"/>
          </a:fillRef>
          <a:effectRef idx="1">
            <a:schemeClr val="accent2"/>
          </a:effectRef>
          <a:fontRef idx="minor">
            <a:schemeClr val="tx1"/>
          </a:fontRef>
        </p:style>
      </p:cxnSp>
      <p:sp>
        <p:nvSpPr>
          <p:cNvPr id="21" name="Rectangle 20"/>
          <p:cNvSpPr/>
          <p:nvPr/>
        </p:nvSpPr>
        <p:spPr>
          <a:xfrm>
            <a:off x="0" y="4325925"/>
            <a:ext cx="1984189" cy="923330"/>
          </a:xfrm>
          <a:prstGeom prst="rect">
            <a:avLst/>
          </a:prstGeom>
          <a:solidFill>
            <a:schemeClr val="bg1">
              <a:lumMod val="75000"/>
            </a:schemeClr>
          </a:solidFill>
        </p:spPr>
        <p:txBody>
          <a:bodyPr wrap="squar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rPr>
              <a:t>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lgerian" panose="04020705040A02060702" pitchFamily="82" charset="0"/>
            </a:endParaRPr>
          </a:p>
        </p:txBody>
      </p:sp>
      <p:sp>
        <p:nvSpPr>
          <p:cNvPr id="33" name="Rounded Rectangle 32"/>
          <p:cNvSpPr/>
          <p:nvPr/>
        </p:nvSpPr>
        <p:spPr>
          <a:xfrm>
            <a:off x="4873696" y="2887107"/>
            <a:ext cx="1078173" cy="1091821"/>
          </a:xfrm>
          <a:prstGeom prst="roundRect">
            <a:avLst/>
          </a:prstGeom>
          <a:blipFill>
            <a:blip r:embed="rId6"/>
            <a:tile tx="0" ty="0" sx="100000" sy="100000" flip="none" algn="tl"/>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dirty="0">
                <a:latin typeface="Algerian" panose="04020705040A02060702" pitchFamily="82" charset="0"/>
              </a:rPr>
              <a:t>k</a:t>
            </a:r>
            <a:endParaRPr lang="en-US" sz="6000" dirty="0">
              <a:latin typeface="Algerian" panose="04020705040A02060702" pitchFamily="82" charset="0"/>
            </a:endParaRPr>
          </a:p>
        </p:txBody>
      </p:sp>
    </p:spTree>
    <p:extLst>
      <p:ext uri="{BB962C8B-B14F-4D97-AF65-F5344CB8AC3E}">
        <p14:creationId xmlns:p14="http://schemas.microsoft.com/office/powerpoint/2010/main" val="35279775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80">
                                          <p:stCondLst>
                                            <p:cond delay="0"/>
                                          </p:stCondLst>
                                        </p:cTn>
                                        <p:tgtEl>
                                          <p:spTgt spid="22"/>
                                        </p:tgtEl>
                                      </p:cBhvr>
                                    </p:animEffect>
                                    <p:anim calcmode="lin" valueType="num">
                                      <p:cBhvr>
                                        <p:cTn id="2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33" dur="26">
                                          <p:stCondLst>
                                            <p:cond delay="650"/>
                                          </p:stCondLst>
                                        </p:cTn>
                                        <p:tgtEl>
                                          <p:spTgt spid="22"/>
                                        </p:tgtEl>
                                      </p:cBhvr>
                                      <p:to x="100000" y="60000"/>
                                    </p:animScale>
                                    <p:animScale>
                                      <p:cBhvr>
                                        <p:cTn id="34" dur="166" decel="50000">
                                          <p:stCondLst>
                                            <p:cond delay="676"/>
                                          </p:stCondLst>
                                        </p:cTn>
                                        <p:tgtEl>
                                          <p:spTgt spid="22"/>
                                        </p:tgtEl>
                                      </p:cBhvr>
                                      <p:to x="100000" y="100000"/>
                                    </p:animScale>
                                    <p:animScale>
                                      <p:cBhvr>
                                        <p:cTn id="35" dur="26">
                                          <p:stCondLst>
                                            <p:cond delay="1312"/>
                                          </p:stCondLst>
                                        </p:cTn>
                                        <p:tgtEl>
                                          <p:spTgt spid="22"/>
                                        </p:tgtEl>
                                      </p:cBhvr>
                                      <p:to x="100000" y="80000"/>
                                    </p:animScale>
                                    <p:animScale>
                                      <p:cBhvr>
                                        <p:cTn id="36" dur="166" decel="50000">
                                          <p:stCondLst>
                                            <p:cond delay="1338"/>
                                          </p:stCondLst>
                                        </p:cTn>
                                        <p:tgtEl>
                                          <p:spTgt spid="22"/>
                                        </p:tgtEl>
                                      </p:cBhvr>
                                      <p:to x="100000" y="100000"/>
                                    </p:animScale>
                                    <p:animScale>
                                      <p:cBhvr>
                                        <p:cTn id="37" dur="26">
                                          <p:stCondLst>
                                            <p:cond delay="1642"/>
                                          </p:stCondLst>
                                        </p:cTn>
                                        <p:tgtEl>
                                          <p:spTgt spid="22"/>
                                        </p:tgtEl>
                                      </p:cBhvr>
                                      <p:to x="100000" y="90000"/>
                                    </p:animScale>
                                    <p:animScale>
                                      <p:cBhvr>
                                        <p:cTn id="38" dur="166" decel="50000">
                                          <p:stCondLst>
                                            <p:cond delay="1668"/>
                                          </p:stCondLst>
                                        </p:cTn>
                                        <p:tgtEl>
                                          <p:spTgt spid="22"/>
                                        </p:tgtEl>
                                      </p:cBhvr>
                                      <p:to x="100000" y="100000"/>
                                    </p:animScale>
                                    <p:animScale>
                                      <p:cBhvr>
                                        <p:cTn id="39" dur="26">
                                          <p:stCondLst>
                                            <p:cond delay="1808"/>
                                          </p:stCondLst>
                                        </p:cTn>
                                        <p:tgtEl>
                                          <p:spTgt spid="22"/>
                                        </p:tgtEl>
                                      </p:cBhvr>
                                      <p:to x="100000" y="95000"/>
                                    </p:animScale>
                                    <p:animScale>
                                      <p:cBhvr>
                                        <p:cTn id="40" dur="166" decel="50000">
                                          <p:stCondLst>
                                            <p:cond delay="1834"/>
                                          </p:stCondLst>
                                        </p:cTn>
                                        <p:tgtEl>
                                          <p:spTgt spid="22"/>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circle(in)">
                                      <p:cBhvr>
                                        <p:cTn id="45" dur="20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randombar(horizontal)">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barn(inVertical)">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1000"/>
                                        <p:tgtEl>
                                          <p:spTgt spid="21"/>
                                        </p:tgtEl>
                                      </p:cBhvr>
                                    </p:animEffect>
                                    <p:anim calcmode="lin" valueType="num">
                                      <p:cBhvr>
                                        <p:cTn id="75" dur="1000" fill="hold"/>
                                        <p:tgtEl>
                                          <p:spTgt spid="21"/>
                                        </p:tgtEl>
                                        <p:attrNameLst>
                                          <p:attrName>ppt_x</p:attrName>
                                        </p:attrNameLst>
                                      </p:cBhvr>
                                      <p:tavLst>
                                        <p:tav tm="0">
                                          <p:val>
                                            <p:strVal val="#ppt_x"/>
                                          </p:val>
                                        </p:tav>
                                        <p:tav tm="100000">
                                          <p:val>
                                            <p:strVal val="#ppt_x"/>
                                          </p:val>
                                        </p:tav>
                                      </p:tavLst>
                                    </p:anim>
                                    <p:anim calcmode="lin" valueType="num">
                                      <p:cBhvr>
                                        <p:cTn id="7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6" presetClass="entr" presetSubtype="0"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wipe(down)">
                                      <p:cBhvr>
                                        <p:cTn id="81" dur="580">
                                          <p:stCondLst>
                                            <p:cond delay="0"/>
                                          </p:stCondLst>
                                        </p:cTn>
                                        <p:tgtEl>
                                          <p:spTgt spid="2"/>
                                        </p:tgtEl>
                                      </p:cBhvr>
                                    </p:animEffect>
                                    <p:anim calcmode="lin" valueType="num">
                                      <p:cBhvr>
                                        <p:cTn id="8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87" dur="26">
                                          <p:stCondLst>
                                            <p:cond delay="650"/>
                                          </p:stCondLst>
                                        </p:cTn>
                                        <p:tgtEl>
                                          <p:spTgt spid="2"/>
                                        </p:tgtEl>
                                      </p:cBhvr>
                                      <p:to x="100000" y="60000"/>
                                    </p:animScale>
                                    <p:animScale>
                                      <p:cBhvr>
                                        <p:cTn id="88" dur="166" decel="50000">
                                          <p:stCondLst>
                                            <p:cond delay="676"/>
                                          </p:stCondLst>
                                        </p:cTn>
                                        <p:tgtEl>
                                          <p:spTgt spid="2"/>
                                        </p:tgtEl>
                                      </p:cBhvr>
                                      <p:to x="100000" y="100000"/>
                                    </p:animScale>
                                    <p:animScale>
                                      <p:cBhvr>
                                        <p:cTn id="89" dur="26">
                                          <p:stCondLst>
                                            <p:cond delay="1312"/>
                                          </p:stCondLst>
                                        </p:cTn>
                                        <p:tgtEl>
                                          <p:spTgt spid="2"/>
                                        </p:tgtEl>
                                      </p:cBhvr>
                                      <p:to x="100000" y="80000"/>
                                    </p:animScale>
                                    <p:animScale>
                                      <p:cBhvr>
                                        <p:cTn id="90" dur="166" decel="50000">
                                          <p:stCondLst>
                                            <p:cond delay="1338"/>
                                          </p:stCondLst>
                                        </p:cTn>
                                        <p:tgtEl>
                                          <p:spTgt spid="2"/>
                                        </p:tgtEl>
                                      </p:cBhvr>
                                      <p:to x="100000" y="100000"/>
                                    </p:animScale>
                                    <p:animScale>
                                      <p:cBhvr>
                                        <p:cTn id="91" dur="26">
                                          <p:stCondLst>
                                            <p:cond delay="1642"/>
                                          </p:stCondLst>
                                        </p:cTn>
                                        <p:tgtEl>
                                          <p:spTgt spid="2"/>
                                        </p:tgtEl>
                                      </p:cBhvr>
                                      <p:to x="100000" y="90000"/>
                                    </p:animScale>
                                    <p:animScale>
                                      <p:cBhvr>
                                        <p:cTn id="92" dur="166" decel="50000">
                                          <p:stCondLst>
                                            <p:cond delay="1668"/>
                                          </p:stCondLst>
                                        </p:cTn>
                                        <p:tgtEl>
                                          <p:spTgt spid="2"/>
                                        </p:tgtEl>
                                      </p:cBhvr>
                                      <p:to x="100000" y="100000"/>
                                    </p:animScale>
                                    <p:animScale>
                                      <p:cBhvr>
                                        <p:cTn id="93" dur="26">
                                          <p:stCondLst>
                                            <p:cond delay="1808"/>
                                          </p:stCondLst>
                                        </p:cTn>
                                        <p:tgtEl>
                                          <p:spTgt spid="2"/>
                                        </p:tgtEl>
                                      </p:cBhvr>
                                      <p:to x="100000" y="95000"/>
                                    </p:animScale>
                                    <p:animScale>
                                      <p:cBhvr>
                                        <p:cTn id="94"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22" grpId="0" animBg="1"/>
      <p:bldP spid="24" grpId="0" animBg="1"/>
      <p:bldP spid="28" grpId="0" animBg="1"/>
      <p:bldP spid="21"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 xmlns:a16="http://schemas.microsoft.com/office/drawing/2014/main" id="{9089EED9-F54D-4F20-A2C6-949DE41769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 xmlns:a16="http://schemas.microsoft.com/office/drawing/2014/main" id="{7E46F721-3785-414D-8697-16AF490E68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ubtitle 40">
            <a:extLst>
              <a:ext uri="{FF2B5EF4-FFF2-40B4-BE49-F238E27FC236}">
                <a16:creationId xmlns="" xmlns:a16="http://schemas.microsoft.com/office/drawing/2014/main" id="{6BF7AA5B-2519-7011-C823-EE6B28E4343D}"/>
              </a:ext>
            </a:extLst>
          </p:cNvPr>
          <p:cNvSpPr>
            <a:spLocks noGrp="1"/>
          </p:cNvSpPr>
          <p:nvPr>
            <p:ph type="subTitle" idx="1"/>
          </p:nvPr>
        </p:nvSpPr>
        <p:spPr>
          <a:xfrm>
            <a:off x="7658461" y="219439"/>
            <a:ext cx="4534618" cy="6638052"/>
          </a:xfrm>
        </p:spPr>
        <p:txBody>
          <a:bodyPr vert="horz" lIns="91440" tIns="45720" rIns="91440" bIns="45720" rtlCol="0" anchor="t">
            <a:noAutofit/>
          </a:bodyPr>
          <a:lstStyle/>
          <a:p>
            <a:r>
              <a:rPr lang="en-US" sz="1800" i="1">
                <a:solidFill>
                  <a:schemeClr val="tx1">
                    <a:lumMod val="85000"/>
                    <a:lumOff val="15000"/>
                  </a:schemeClr>
                </a:solidFill>
                <a:latin typeface="Algerian"/>
              </a:rPr>
              <a:t>Introduction </a:t>
            </a:r>
            <a:endParaRPr lang="en-US" sz="1800" i="1">
              <a:solidFill>
                <a:schemeClr val="tx1">
                  <a:lumMod val="85000"/>
                  <a:lumOff val="15000"/>
                </a:schemeClr>
              </a:solidFill>
              <a:latin typeface="Aptos" panose="020B0004020202020204"/>
            </a:endParaRPr>
          </a:p>
          <a:p>
            <a:r>
              <a:rPr lang="en-US" sz="1800" i="1">
                <a:latin typeface="Algerian"/>
              </a:rPr>
              <a:t/>
            </a:r>
            <a:br>
              <a:rPr lang="en-US" sz="1800" i="1">
                <a:latin typeface="Algerian"/>
              </a:rPr>
            </a:br>
            <a:r>
              <a:rPr lang="en-US" sz="1800" i="1">
                <a:solidFill>
                  <a:schemeClr val="tx1">
                    <a:lumMod val="85000"/>
                    <a:lumOff val="15000"/>
                  </a:schemeClr>
                </a:solidFill>
                <a:latin typeface="Algerian"/>
              </a:rPr>
              <a:t>importance of usability</a:t>
            </a:r>
            <a:endParaRPr lang="en-US" sz="1800" i="1">
              <a:solidFill>
                <a:schemeClr val="tx1">
                  <a:lumMod val="85000"/>
                  <a:lumOff val="15000"/>
                </a:schemeClr>
              </a:solidFill>
              <a:latin typeface="Aptos" panose="020B0004020202020204"/>
            </a:endParaRPr>
          </a:p>
          <a:p>
            <a:r>
              <a:rPr lang="en-US" sz="1800" i="1">
                <a:latin typeface="Algerian"/>
              </a:rPr>
              <a:t/>
            </a:r>
            <a:br>
              <a:rPr lang="en-US" sz="1800" i="1">
                <a:latin typeface="Algerian"/>
              </a:rPr>
            </a:br>
            <a:r>
              <a:rPr lang="en-US" sz="1800" i="1">
                <a:solidFill>
                  <a:schemeClr val="tx1">
                    <a:lumMod val="85000"/>
                    <a:lumOff val="15000"/>
                  </a:schemeClr>
                </a:solidFill>
                <a:latin typeface="Algerian"/>
              </a:rPr>
              <a:t> key Aspects of usability</a:t>
            </a:r>
            <a:endParaRPr lang="en-US" sz="1800" i="1">
              <a:solidFill>
                <a:schemeClr val="tx1">
                  <a:lumMod val="85000"/>
                  <a:lumOff val="15000"/>
                </a:schemeClr>
              </a:solidFill>
              <a:latin typeface="Aptos" panose="020B0004020202020204"/>
            </a:endParaRPr>
          </a:p>
          <a:p>
            <a:r>
              <a:rPr lang="en-US" sz="1800" i="1">
                <a:latin typeface="Algerian"/>
              </a:rPr>
              <a:t/>
            </a:r>
            <a:br>
              <a:rPr lang="en-US" sz="1800" i="1">
                <a:latin typeface="Algerian"/>
              </a:rPr>
            </a:br>
            <a:r>
              <a:rPr lang="en-US" sz="1800" i="1">
                <a:solidFill>
                  <a:schemeClr val="tx1">
                    <a:lumMod val="85000"/>
                    <a:lumOff val="15000"/>
                  </a:schemeClr>
                </a:solidFill>
                <a:latin typeface="Algerian"/>
              </a:rPr>
              <a:t> usability testing methods</a:t>
            </a:r>
            <a:endParaRPr lang="en-US" sz="1800" i="1">
              <a:solidFill>
                <a:schemeClr val="tx1">
                  <a:lumMod val="85000"/>
                  <a:lumOff val="15000"/>
                </a:schemeClr>
              </a:solidFill>
              <a:latin typeface="Aptos" panose="020B0004020202020204"/>
            </a:endParaRPr>
          </a:p>
          <a:p>
            <a:r>
              <a:rPr lang="en-US" sz="1800" i="1">
                <a:latin typeface="Algerian"/>
              </a:rPr>
              <a:t/>
            </a:r>
            <a:br>
              <a:rPr lang="en-US" sz="1800" i="1">
                <a:latin typeface="Algerian"/>
              </a:rPr>
            </a:br>
            <a:r>
              <a:rPr lang="en-US" sz="1800" i="1">
                <a:solidFill>
                  <a:schemeClr val="tx1">
                    <a:lumMod val="85000"/>
                    <a:lumOff val="15000"/>
                  </a:schemeClr>
                </a:solidFill>
                <a:latin typeface="Algerian"/>
              </a:rPr>
              <a:t> importance of accessibility</a:t>
            </a:r>
            <a:endParaRPr lang="en-US" sz="1800" i="1">
              <a:solidFill>
                <a:schemeClr val="tx1">
                  <a:lumMod val="85000"/>
                  <a:lumOff val="15000"/>
                </a:schemeClr>
              </a:solidFill>
              <a:latin typeface="Aptos" panose="020B0004020202020204"/>
            </a:endParaRPr>
          </a:p>
          <a:p>
            <a:r>
              <a:rPr lang="en-US" sz="1800" i="1">
                <a:latin typeface="Algerian"/>
              </a:rPr>
              <a:t/>
            </a:r>
            <a:br>
              <a:rPr lang="en-US" sz="1800" i="1">
                <a:latin typeface="Algerian"/>
              </a:rPr>
            </a:br>
            <a:r>
              <a:rPr lang="en-US" sz="1800" i="1">
                <a:solidFill>
                  <a:schemeClr val="tx1">
                    <a:lumMod val="85000"/>
                    <a:lumOff val="15000"/>
                  </a:schemeClr>
                </a:solidFill>
                <a:latin typeface="Algerian"/>
              </a:rPr>
              <a:t> key components of accessibility </a:t>
            </a:r>
            <a:endParaRPr lang="en-US" sz="1800" i="1">
              <a:solidFill>
                <a:schemeClr val="tx1">
                  <a:lumMod val="85000"/>
                  <a:lumOff val="15000"/>
                </a:schemeClr>
              </a:solidFill>
              <a:latin typeface="Aptos" panose="020B0004020202020204"/>
            </a:endParaRPr>
          </a:p>
          <a:p>
            <a:r>
              <a:rPr lang="en-US" sz="1800" i="1">
                <a:latin typeface="Algerian"/>
              </a:rPr>
              <a:t/>
            </a:r>
            <a:br>
              <a:rPr lang="en-US" sz="1800" i="1">
                <a:latin typeface="Algerian"/>
              </a:rPr>
            </a:br>
            <a:r>
              <a:rPr lang="en-US" sz="1800" i="1">
                <a:solidFill>
                  <a:schemeClr val="tx1">
                    <a:lumMod val="85000"/>
                    <a:lumOff val="15000"/>
                  </a:schemeClr>
                </a:solidFill>
                <a:latin typeface="Algerian"/>
              </a:rPr>
              <a:t>accessibility best practice</a:t>
            </a:r>
            <a:endParaRPr lang="en-US" sz="1800" i="1">
              <a:solidFill>
                <a:schemeClr val="tx1">
                  <a:lumMod val="85000"/>
                  <a:lumOff val="15000"/>
                </a:schemeClr>
              </a:solidFill>
              <a:latin typeface="Aptos" panose="020B0004020202020204"/>
            </a:endParaRPr>
          </a:p>
          <a:p>
            <a:r>
              <a:rPr lang="en-US" sz="1800" i="1">
                <a:latin typeface="Algerian"/>
              </a:rPr>
              <a:t/>
            </a:r>
            <a:br>
              <a:rPr lang="en-US" sz="1800" i="1">
                <a:latin typeface="Algerian"/>
              </a:rPr>
            </a:br>
            <a:r>
              <a:rPr lang="en-US" sz="1800" i="1">
                <a:solidFill>
                  <a:schemeClr val="tx1">
                    <a:lumMod val="85000"/>
                    <a:lumOff val="15000"/>
                  </a:schemeClr>
                </a:solidFill>
                <a:latin typeface="Algerian"/>
              </a:rPr>
              <a:t> tools and resources </a:t>
            </a:r>
          </a:p>
          <a:p>
            <a:endParaRPr lang="en-US" sz="1800" i="1">
              <a:solidFill>
                <a:schemeClr val="tx1">
                  <a:lumMod val="85000"/>
                  <a:lumOff val="15000"/>
                </a:schemeClr>
              </a:solidFill>
              <a:latin typeface="Algerian"/>
            </a:endParaRPr>
          </a:p>
          <a:p>
            <a:r>
              <a:rPr lang="en-US" sz="1800" i="1">
                <a:latin typeface="Algerian"/>
              </a:rPr>
              <a:t>SUCCESSFUL IMPLEMENTS OF USABILITY AND ACCESSIBILITY</a:t>
            </a:r>
            <a:endParaRPr lang="en-US" sz="1800" i="1">
              <a:solidFill>
                <a:srgbClr val="262626"/>
              </a:solidFill>
              <a:latin typeface="Aptos" panose="020B0004020202020204"/>
            </a:endParaRPr>
          </a:p>
          <a:p>
            <a:r>
              <a:rPr lang="en-US" sz="1800" i="1">
                <a:latin typeface="Algerian"/>
              </a:rPr>
              <a:t/>
            </a:r>
            <a:br>
              <a:rPr lang="en-US" sz="1800" i="1">
                <a:latin typeface="Algerian"/>
              </a:rPr>
            </a:br>
            <a:r>
              <a:rPr lang="en-US" sz="1800" i="1">
                <a:solidFill>
                  <a:schemeClr val="tx1">
                    <a:lumMod val="85000"/>
                    <a:lumOff val="15000"/>
                  </a:schemeClr>
                </a:solidFill>
                <a:latin typeface="Algerian"/>
              </a:rPr>
              <a:t>conclusion </a:t>
            </a:r>
            <a:endParaRPr lang="en-US" sz="1800" i="1">
              <a:solidFill>
                <a:schemeClr val="tx1">
                  <a:lumMod val="85000"/>
                  <a:lumOff val="15000"/>
                </a:schemeClr>
              </a:solidFill>
            </a:endParaRPr>
          </a:p>
        </p:txBody>
      </p:sp>
      <p:pic>
        <p:nvPicPr>
          <p:cNvPr id="42" name="Picture 41" descr="200+] Good Backgrounds | Wallpapers.com">
            <a:extLst>
              <a:ext uri="{FF2B5EF4-FFF2-40B4-BE49-F238E27FC236}">
                <a16:creationId xmlns="" xmlns:a16="http://schemas.microsoft.com/office/drawing/2014/main" id="{AC4A7A29-4146-41F3-BC50-2C689374C84B}"/>
              </a:ext>
            </a:extLst>
          </p:cNvPr>
          <p:cNvPicPr>
            <a:picLocks noChangeAspect="1"/>
          </p:cNvPicPr>
          <p:nvPr/>
        </p:nvPicPr>
        <p:blipFill>
          <a:blip r:embed="rId2"/>
          <a:srcRect l="17128" r="13012"/>
          <a:stretch/>
        </p:blipFill>
        <p:spPr>
          <a:xfrm>
            <a:off x="20" y="1"/>
            <a:ext cx="8229580"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
        <p:nvSpPr>
          <p:cNvPr id="3" name="Rectangle 2"/>
          <p:cNvSpPr/>
          <p:nvPr/>
        </p:nvSpPr>
        <p:spPr>
          <a:xfrm>
            <a:off x="1519310" y="2720399"/>
            <a:ext cx="3671667" cy="923330"/>
          </a:xfrm>
          <a:prstGeom prst="rect">
            <a:avLst/>
          </a:prstGeom>
          <a:noFill/>
        </p:spPr>
        <p:txBody>
          <a:bodyPr wrap="square" lIns="91440" tIns="45720" rIns="91440" bIns="45720">
            <a:spAutoFit/>
          </a:bodyPr>
          <a:lstStyle/>
          <a:p>
            <a:pPr algn="ctr"/>
            <a:r>
              <a:rPr lang="en-US" sz="5400" b="0" i="1" cap="none" spc="0" dirty="0" smtClean="0">
                <a:ln w="0"/>
                <a:blipFill>
                  <a:blip r:embed="rId3"/>
                  <a:tile tx="0" ty="0" sx="100000" sy="100000" flip="none" algn="tl"/>
                </a:blipFill>
                <a:effectLst>
                  <a:glow rad="139700">
                    <a:schemeClr val="accent2">
                      <a:satMod val="175000"/>
                      <a:alpha val="40000"/>
                    </a:schemeClr>
                  </a:glow>
                  <a:reflection blurRad="6350" stA="53000" endA="300" endPos="35500" dir="5400000" sy="-90000" algn="bl" rotWithShape="0"/>
                </a:effectLst>
                <a:latin typeface="Algerian"/>
              </a:rPr>
              <a:t>Contents</a:t>
            </a:r>
            <a:endParaRPr lang="en-US" sz="5400" b="0" cap="none" spc="0" dirty="0">
              <a:ln w="0"/>
              <a:blipFill>
                <a:blip r:embed="rId3"/>
                <a:tile tx="0" ty="0" sx="100000" sy="100000" flip="none" algn="tl"/>
              </a:blipFill>
              <a:effectLst>
                <a:glow rad="139700">
                  <a:schemeClr val="accent2">
                    <a:satMod val="175000"/>
                    <a:alpha val="40000"/>
                  </a:schemeClr>
                </a:glow>
                <a:reflection blurRad="6350" stA="53000" endA="300" endPos="35500" dir="5400000" sy="-90000" algn="bl" rotWithShape="0"/>
              </a:effectLst>
            </a:endParaRPr>
          </a:p>
        </p:txBody>
      </p:sp>
    </p:spTree>
    <p:extLst>
      <p:ext uri="{BB962C8B-B14F-4D97-AF65-F5344CB8AC3E}">
        <p14:creationId xmlns:p14="http://schemas.microsoft.com/office/powerpoint/2010/main" val="14192782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randombar(horizontal)">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randombar(horizontal)">
                                      <p:cBhvr>
                                        <p:cTn id="12" dur="500"/>
                                        <p:tgtEl>
                                          <p:spTgt spid="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animEffect transition="in" filter="randombar(horizontal)">
                                      <p:cBhvr>
                                        <p:cTn id="17" dur="500"/>
                                        <p:tgtEl>
                                          <p:spTgt spid="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1">
                                            <p:txEl>
                                              <p:pRg st="3" end="3"/>
                                            </p:txEl>
                                          </p:spTgt>
                                        </p:tgtEl>
                                        <p:attrNameLst>
                                          <p:attrName>style.visibility</p:attrName>
                                        </p:attrNameLst>
                                      </p:cBhvr>
                                      <p:to>
                                        <p:strVal val="visible"/>
                                      </p:to>
                                    </p:set>
                                    <p:animEffect transition="in" filter="randombar(horizontal)">
                                      <p:cBhvr>
                                        <p:cTn id="22" dur="500"/>
                                        <p:tgtEl>
                                          <p:spTgt spid="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1">
                                            <p:txEl>
                                              <p:pRg st="4" end="4"/>
                                            </p:txEl>
                                          </p:spTgt>
                                        </p:tgtEl>
                                        <p:attrNameLst>
                                          <p:attrName>style.visibility</p:attrName>
                                        </p:attrNameLst>
                                      </p:cBhvr>
                                      <p:to>
                                        <p:strVal val="visible"/>
                                      </p:to>
                                    </p:set>
                                    <p:animEffect transition="in" filter="randombar(horizontal)">
                                      <p:cBhvr>
                                        <p:cTn id="27" dur="500"/>
                                        <p:tgtEl>
                                          <p:spTgt spid="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1">
                                            <p:txEl>
                                              <p:pRg st="5" end="5"/>
                                            </p:txEl>
                                          </p:spTgt>
                                        </p:tgtEl>
                                        <p:attrNameLst>
                                          <p:attrName>style.visibility</p:attrName>
                                        </p:attrNameLst>
                                      </p:cBhvr>
                                      <p:to>
                                        <p:strVal val="visible"/>
                                      </p:to>
                                    </p:set>
                                    <p:animEffect transition="in" filter="randombar(horizontal)">
                                      <p:cBhvr>
                                        <p:cTn id="32" dur="500"/>
                                        <p:tgtEl>
                                          <p:spTgt spid="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1">
                                            <p:txEl>
                                              <p:pRg st="6" end="6"/>
                                            </p:txEl>
                                          </p:spTgt>
                                        </p:tgtEl>
                                        <p:attrNameLst>
                                          <p:attrName>style.visibility</p:attrName>
                                        </p:attrNameLst>
                                      </p:cBhvr>
                                      <p:to>
                                        <p:strVal val="visible"/>
                                      </p:to>
                                    </p:set>
                                    <p:animEffect transition="in" filter="randombar(horizontal)">
                                      <p:cBhvr>
                                        <p:cTn id="37" dur="500"/>
                                        <p:tgtEl>
                                          <p:spTgt spid="4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1">
                                            <p:txEl>
                                              <p:pRg st="7" end="7"/>
                                            </p:txEl>
                                          </p:spTgt>
                                        </p:tgtEl>
                                        <p:attrNameLst>
                                          <p:attrName>style.visibility</p:attrName>
                                        </p:attrNameLst>
                                      </p:cBhvr>
                                      <p:to>
                                        <p:strVal val="visible"/>
                                      </p:to>
                                    </p:set>
                                    <p:animEffect transition="in" filter="randombar(horizontal)">
                                      <p:cBhvr>
                                        <p:cTn id="42" dur="500"/>
                                        <p:tgtEl>
                                          <p:spTgt spid="4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1">
                                            <p:txEl>
                                              <p:pRg st="9" end="9"/>
                                            </p:txEl>
                                          </p:spTgt>
                                        </p:tgtEl>
                                        <p:attrNameLst>
                                          <p:attrName>style.visibility</p:attrName>
                                        </p:attrNameLst>
                                      </p:cBhvr>
                                      <p:to>
                                        <p:strVal val="visible"/>
                                      </p:to>
                                    </p:set>
                                    <p:animEffect transition="in" filter="randombar(horizontal)">
                                      <p:cBhvr>
                                        <p:cTn id="47" dur="500"/>
                                        <p:tgtEl>
                                          <p:spTgt spid="4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1">
                                            <p:txEl>
                                              <p:pRg st="10" end="10"/>
                                            </p:txEl>
                                          </p:spTgt>
                                        </p:tgtEl>
                                        <p:attrNameLst>
                                          <p:attrName>style.visibility</p:attrName>
                                        </p:attrNameLst>
                                      </p:cBhvr>
                                      <p:to>
                                        <p:strVal val="visible"/>
                                      </p:to>
                                    </p:set>
                                    <p:animEffect transition="in" filter="randombar(horizontal)">
                                      <p:cBhvr>
                                        <p:cTn id="52" dur="500"/>
                                        <p:tgtEl>
                                          <p:spTgt spid="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ocial Responsibility - Accessibility and Usability">
            <a:extLst>
              <a:ext uri="{FF2B5EF4-FFF2-40B4-BE49-F238E27FC236}">
                <a16:creationId xmlns="" xmlns:a16="http://schemas.microsoft.com/office/drawing/2014/main" id="{9E3EF0CE-A6B0-094F-5A3B-5769855C661E}"/>
              </a:ext>
            </a:extLst>
          </p:cNvPr>
          <p:cNvPicPr>
            <a:picLocks noChangeAspect="1"/>
          </p:cNvPicPr>
          <p:nvPr/>
        </p:nvPicPr>
        <p:blipFill>
          <a:blip r:embed="rId2">
            <a:alphaModFix amt="35000"/>
          </a:blip>
          <a:srcRect b="15730"/>
          <a:stretch/>
        </p:blipFill>
        <p:spPr>
          <a:xfrm>
            <a:off x="20" y="1"/>
            <a:ext cx="12191980" cy="6857999"/>
          </a:xfrm>
          <a:prstGeom prst="rect">
            <a:avLst/>
          </a:prstGeom>
        </p:spPr>
      </p:pic>
      <p:sp>
        <p:nvSpPr>
          <p:cNvPr id="5" name="Title 4">
            <a:extLst>
              <a:ext uri="{FF2B5EF4-FFF2-40B4-BE49-F238E27FC236}">
                <a16:creationId xmlns="" xmlns:a16="http://schemas.microsoft.com/office/drawing/2014/main" id="{97872514-B918-D494-30EB-596AE42A3442}"/>
              </a:ext>
            </a:extLst>
          </p:cNvPr>
          <p:cNvSpPr>
            <a:spLocks noGrp="1"/>
          </p:cNvSpPr>
          <p:nvPr>
            <p:ph type="title"/>
          </p:nvPr>
        </p:nvSpPr>
        <p:spPr>
          <a:xfrm flipV="1">
            <a:off x="162464" y="6858938"/>
            <a:ext cx="4643974" cy="95104"/>
          </a:xfrm>
        </p:spPr>
        <p:txBody>
          <a:bodyPr vert="horz" lIns="91440" tIns="45720" rIns="91440" bIns="45720" rtlCol="0" anchor="ctr">
            <a:normAutofit fontScale="90000"/>
          </a:bodyPr>
          <a:lstStyle/>
          <a:p>
            <a:pPr algn="r"/>
            <a:endParaRPr lang="en-US" sz="2000" i="1">
              <a:ln w="22225">
                <a:solidFill>
                  <a:srgbClr val="FFFFFF"/>
                </a:solidFill>
              </a:ln>
            </a:endParaRPr>
          </a:p>
        </p:txBody>
      </p:sp>
      <p:cxnSp>
        <p:nvCxnSpPr>
          <p:cNvPr id="31" name="Straight Connector 30">
            <a:extLst>
              <a:ext uri="{FF2B5EF4-FFF2-40B4-BE49-F238E27FC236}">
                <a16:creationId xmlns="" xmlns:a16="http://schemas.microsoft.com/office/drawing/2014/main" id="{96A8629B-8289-498B-939B-1CA0C106182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2C82C7BA-C883-0CCF-1DBB-373CB539405C}"/>
              </a:ext>
            </a:extLst>
          </p:cNvPr>
          <p:cNvSpPr txBox="1"/>
          <p:nvPr/>
        </p:nvSpPr>
        <p:spPr>
          <a:xfrm>
            <a:off x="7534641" y="1065862"/>
            <a:ext cx="3860002" cy="472627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000" i="1">
                <a:solidFill>
                  <a:srgbClr val="FFFFFF"/>
                </a:solidFill>
                <a:latin typeface="Algerian"/>
              </a:rPr>
              <a:t>Accessibility</a:t>
            </a:r>
            <a:endParaRPr lang="en-US">
              <a:latin typeface="Algerian"/>
            </a:endParaRPr>
          </a:p>
          <a:p>
            <a:pPr>
              <a:lnSpc>
                <a:spcPct val="90000"/>
              </a:lnSpc>
              <a:spcAft>
                <a:spcPts val="600"/>
              </a:spcAft>
            </a:pPr>
            <a:endParaRPr lang="en-US" sz="2000" i="1">
              <a:solidFill>
                <a:srgbClr val="FFFFFF"/>
              </a:solidFill>
            </a:endParaRPr>
          </a:p>
          <a:p>
            <a:pPr>
              <a:lnSpc>
                <a:spcPct val="90000"/>
              </a:lnSpc>
              <a:spcAft>
                <a:spcPts val="600"/>
              </a:spcAft>
            </a:pPr>
            <a:r>
              <a:rPr lang="en-US" sz="2000" i="1">
                <a:solidFill>
                  <a:srgbClr val="FFFFFF"/>
                </a:solidFill>
                <a:latin typeface="Calibri"/>
                <a:cs typeface="Calibri"/>
              </a:rPr>
              <a:t>It refers to the design of computer system, websites and other applications that ensures everyone can access and use them effectively.</a:t>
            </a:r>
          </a:p>
          <a:p>
            <a:pPr indent="-228600">
              <a:lnSpc>
                <a:spcPct val="90000"/>
              </a:lnSpc>
              <a:spcAft>
                <a:spcPts val="600"/>
              </a:spcAft>
              <a:buFont typeface="Arial" panose="020B0604020202020204" pitchFamily="34" charset="0"/>
              <a:buChar char="•"/>
            </a:pPr>
            <a:endParaRPr lang="en-US" sz="2000" i="1">
              <a:solidFill>
                <a:srgbClr val="FFFFFF"/>
              </a:solidFill>
            </a:endParaRPr>
          </a:p>
        </p:txBody>
      </p:sp>
      <p:sp>
        <p:nvSpPr>
          <p:cNvPr id="2" name="TextBox 1">
            <a:extLst>
              <a:ext uri="{FF2B5EF4-FFF2-40B4-BE49-F238E27FC236}">
                <a16:creationId xmlns="" xmlns:a16="http://schemas.microsoft.com/office/drawing/2014/main" id="{5319517C-969B-5ECD-1FAA-EC93A4D3AD5C}"/>
              </a:ext>
            </a:extLst>
          </p:cNvPr>
          <p:cNvSpPr txBox="1"/>
          <p:nvPr/>
        </p:nvSpPr>
        <p:spPr>
          <a:xfrm>
            <a:off x="207818" y="2119744"/>
            <a:ext cx="415636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i="1">
                <a:latin typeface="Algerian"/>
              </a:rPr>
              <a:t>Usability</a:t>
            </a:r>
          </a:p>
          <a:p>
            <a:endParaRPr lang="en-US"/>
          </a:p>
          <a:p>
            <a:r>
              <a:rPr lang="en-US" i="1">
                <a:latin typeface="Calibri"/>
                <a:cs typeface="Calibri"/>
              </a:rPr>
              <a:t>Refers to the degree to which it can be used effectively, efficiently and satisfactorily.</a:t>
            </a:r>
          </a:p>
          <a:p>
            <a:endParaRPr lang="en-US"/>
          </a:p>
          <a:p>
            <a:endParaRPr lang="en-US"/>
          </a:p>
        </p:txBody>
      </p:sp>
    </p:spTree>
    <p:extLst>
      <p:ext uri="{BB962C8B-B14F-4D97-AF65-F5344CB8AC3E}">
        <p14:creationId xmlns:p14="http://schemas.microsoft.com/office/powerpoint/2010/main" val="2635203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3" name="Slide Background">
            <a:extLst>
              <a:ext uri="{FF2B5EF4-FFF2-40B4-BE49-F238E27FC236}">
                <a16:creationId xmlns="" xmlns:a16="http://schemas.microsoft.com/office/drawing/2014/main" id="{C0763A76-9F1C-4FC5-82B7-DD475DA461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4" name="Rectangle 373">
            <a:extLst>
              <a:ext uri="{FF2B5EF4-FFF2-40B4-BE49-F238E27FC236}">
                <a16:creationId xmlns="" xmlns:a16="http://schemas.microsoft.com/office/drawing/2014/main" id="{E81BF4F6-F2CF-4984-9D14-D6966D92F9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8522446" cy="2285999"/>
          </a:xfrm>
          <a:prstGeom prst="rect">
            <a:avLst/>
          </a:prstGeom>
          <a:solidFill>
            <a:schemeClr val="bg1">
              <a:lumMod val="75000"/>
            </a:schemeClr>
          </a:solidFill>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5CDC09C-FF04-7738-10EF-EDA98B0BD18B}"/>
              </a:ext>
            </a:extLst>
          </p:cNvPr>
          <p:cNvSpPr>
            <a:spLocks noGrp="1"/>
          </p:cNvSpPr>
          <p:nvPr>
            <p:ph type="title"/>
          </p:nvPr>
        </p:nvSpPr>
        <p:spPr>
          <a:xfrm>
            <a:off x="761803" y="350196"/>
            <a:ext cx="4646904" cy="1624520"/>
          </a:xfrm>
        </p:spPr>
        <p:txBody>
          <a:bodyPr anchor="ctr">
            <a:normAutofit/>
          </a:bodyPr>
          <a:lstStyle/>
          <a:p>
            <a:r>
              <a:rPr lang="en-US" sz="4000" i="1" dirty="0">
                <a:latin typeface="Algerian"/>
              </a:rPr>
              <a:t>Importance of usability</a:t>
            </a:r>
          </a:p>
        </p:txBody>
      </p:sp>
      <p:sp>
        <p:nvSpPr>
          <p:cNvPr id="375" name="Content Placeholder 2">
            <a:extLst>
              <a:ext uri="{FF2B5EF4-FFF2-40B4-BE49-F238E27FC236}">
                <a16:creationId xmlns="" xmlns:a16="http://schemas.microsoft.com/office/drawing/2014/main" id="{F42E048E-F8DC-778A-D587-DB0755EFC7BB}"/>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2000" i="1" dirty="0">
                <a:latin typeface="Calibri"/>
                <a:ea typeface="Calibri"/>
                <a:cs typeface="Calibri"/>
              </a:rPr>
              <a:t>User experience</a:t>
            </a:r>
          </a:p>
          <a:p>
            <a:r>
              <a:rPr lang="en-US" sz="2000" i="1" dirty="0">
                <a:latin typeface="Calibri"/>
                <a:ea typeface="Calibri"/>
                <a:cs typeface="Calibri"/>
              </a:rPr>
              <a:t>Productivity </a:t>
            </a:r>
          </a:p>
          <a:p>
            <a:r>
              <a:rPr lang="en-US" sz="2000" i="1" dirty="0">
                <a:latin typeface="Calibri"/>
                <a:ea typeface="Calibri"/>
                <a:cs typeface="Calibri"/>
              </a:rPr>
              <a:t>Reducing costs</a:t>
            </a:r>
          </a:p>
          <a:p>
            <a:r>
              <a:rPr lang="en-US" sz="2000" i="1" dirty="0">
                <a:latin typeface="Calibri"/>
                <a:ea typeface="Calibri"/>
                <a:cs typeface="Calibri"/>
              </a:rPr>
              <a:t>Fewer errors</a:t>
            </a:r>
          </a:p>
          <a:p>
            <a:r>
              <a:rPr lang="en-US" sz="2000" i="1" dirty="0">
                <a:latin typeface="Calibri"/>
                <a:ea typeface="Calibri"/>
                <a:cs typeface="Calibri"/>
              </a:rPr>
              <a:t>User retention and loyalty</a:t>
            </a:r>
          </a:p>
          <a:p>
            <a:r>
              <a:rPr lang="en-US" sz="2000" i="1" dirty="0">
                <a:latin typeface="Calibri"/>
                <a:ea typeface="Calibri"/>
                <a:cs typeface="Calibri"/>
              </a:rPr>
              <a:t>Cost efficiency </a:t>
            </a:r>
          </a:p>
        </p:txBody>
      </p:sp>
      <p:pic>
        <p:nvPicPr>
          <p:cNvPr id="376" name="Picture 375" descr="3D Hologram from iPad">
            <a:extLst>
              <a:ext uri="{FF2B5EF4-FFF2-40B4-BE49-F238E27FC236}">
                <a16:creationId xmlns="" xmlns:a16="http://schemas.microsoft.com/office/drawing/2014/main" id="{DEA029BB-B778-6A20-79DA-322206F6C052}"/>
              </a:ext>
            </a:extLst>
          </p:cNvPr>
          <p:cNvPicPr>
            <a:picLocks noChangeAspect="1"/>
          </p:cNvPicPr>
          <p:nvPr/>
        </p:nvPicPr>
        <p:blipFill>
          <a:blip r:embed="rId2"/>
          <a:srcRect l="15059" r="25627" b="-3"/>
          <a:stretch/>
        </p:blipFill>
        <p:spPr>
          <a:xfrm>
            <a:off x="6096000" y="1"/>
            <a:ext cx="6102825" cy="6858000"/>
          </a:xfrm>
          <a:prstGeom prst="rect">
            <a:avLst/>
          </a:prstGeom>
        </p:spPr>
      </p:pic>
    </p:spTree>
    <p:extLst>
      <p:ext uri="{BB962C8B-B14F-4D97-AF65-F5344CB8AC3E}">
        <p14:creationId xmlns:p14="http://schemas.microsoft.com/office/powerpoint/2010/main" val="17602756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75">
                                            <p:txEl>
                                              <p:pRg st="0" end="0"/>
                                            </p:txEl>
                                          </p:spTgt>
                                        </p:tgtEl>
                                        <p:attrNameLst>
                                          <p:attrName>style.visibility</p:attrName>
                                        </p:attrNameLst>
                                      </p:cBhvr>
                                      <p:to>
                                        <p:strVal val="visible"/>
                                      </p:to>
                                    </p:set>
                                    <p:animEffect transition="in" filter="strips(downLeft)">
                                      <p:cBhvr>
                                        <p:cTn id="12" dur="500"/>
                                        <p:tgtEl>
                                          <p:spTgt spid="3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75">
                                            <p:txEl>
                                              <p:pRg st="1" end="1"/>
                                            </p:txEl>
                                          </p:spTgt>
                                        </p:tgtEl>
                                        <p:attrNameLst>
                                          <p:attrName>style.visibility</p:attrName>
                                        </p:attrNameLst>
                                      </p:cBhvr>
                                      <p:to>
                                        <p:strVal val="visible"/>
                                      </p:to>
                                    </p:set>
                                    <p:animEffect transition="in" filter="strips(downLeft)">
                                      <p:cBhvr>
                                        <p:cTn id="17" dur="500"/>
                                        <p:tgtEl>
                                          <p:spTgt spid="37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75">
                                            <p:txEl>
                                              <p:pRg st="2" end="2"/>
                                            </p:txEl>
                                          </p:spTgt>
                                        </p:tgtEl>
                                        <p:attrNameLst>
                                          <p:attrName>style.visibility</p:attrName>
                                        </p:attrNameLst>
                                      </p:cBhvr>
                                      <p:to>
                                        <p:strVal val="visible"/>
                                      </p:to>
                                    </p:set>
                                    <p:animEffect transition="in" filter="strips(downLeft)">
                                      <p:cBhvr>
                                        <p:cTn id="22" dur="500"/>
                                        <p:tgtEl>
                                          <p:spTgt spid="37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75">
                                            <p:txEl>
                                              <p:pRg st="3" end="3"/>
                                            </p:txEl>
                                          </p:spTgt>
                                        </p:tgtEl>
                                        <p:attrNameLst>
                                          <p:attrName>style.visibility</p:attrName>
                                        </p:attrNameLst>
                                      </p:cBhvr>
                                      <p:to>
                                        <p:strVal val="visible"/>
                                      </p:to>
                                    </p:set>
                                    <p:animEffect transition="in" filter="strips(downLeft)">
                                      <p:cBhvr>
                                        <p:cTn id="27" dur="500"/>
                                        <p:tgtEl>
                                          <p:spTgt spid="37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75">
                                            <p:txEl>
                                              <p:pRg st="4" end="4"/>
                                            </p:txEl>
                                          </p:spTgt>
                                        </p:tgtEl>
                                        <p:attrNameLst>
                                          <p:attrName>style.visibility</p:attrName>
                                        </p:attrNameLst>
                                      </p:cBhvr>
                                      <p:to>
                                        <p:strVal val="visible"/>
                                      </p:to>
                                    </p:set>
                                    <p:animEffect transition="in" filter="strips(downLeft)">
                                      <p:cBhvr>
                                        <p:cTn id="32" dur="500"/>
                                        <p:tgtEl>
                                          <p:spTgt spid="37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375">
                                            <p:txEl>
                                              <p:pRg st="5" end="5"/>
                                            </p:txEl>
                                          </p:spTgt>
                                        </p:tgtEl>
                                        <p:attrNameLst>
                                          <p:attrName>style.visibility</p:attrName>
                                        </p:attrNameLst>
                                      </p:cBhvr>
                                      <p:to>
                                        <p:strVal val="visible"/>
                                      </p:to>
                                    </p:set>
                                    <p:animEffect transition="in" filter="strips(downLeft)">
                                      <p:cBhvr>
                                        <p:cTn id="37" dur="500"/>
                                        <p:tgtEl>
                                          <p:spTgt spid="3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738F59A4-4431-460D-8E49-6E65C189A5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 xmlns:a16="http://schemas.microsoft.com/office/drawing/2014/main" id="{8A919B9C-5C01-47E4-B2F2-45F589208AB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 xmlns:a16="http://schemas.microsoft.com/office/drawing/2014/main" id="{E85A82CE-D835-4542-BE8D-62A8F5A943C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063D7EF0-3AC8-4029-B55D-EBDD733D394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 xmlns:a16="http://schemas.microsoft.com/office/drawing/2014/main" id="{49B166ED-ABC6-30E9-94D1-FA33E68C3082}"/>
              </a:ext>
            </a:extLst>
          </p:cNvPr>
          <p:cNvSpPr>
            <a:spLocks noGrp="1"/>
          </p:cNvSpPr>
          <p:nvPr>
            <p:ph type="title"/>
          </p:nvPr>
        </p:nvSpPr>
        <p:spPr>
          <a:xfrm>
            <a:off x="550863" y="365125"/>
            <a:ext cx="11090274" cy="1325563"/>
          </a:xfrm>
        </p:spPr>
        <p:txBody>
          <a:bodyPr>
            <a:normAutofit/>
          </a:bodyPr>
          <a:lstStyle/>
          <a:p>
            <a:r>
              <a:rPr lang="en-US" sz="4000" i="1" dirty="0">
                <a:latin typeface="Algerian"/>
              </a:rPr>
              <a:t>Key aspects of usability</a:t>
            </a:r>
          </a:p>
        </p:txBody>
      </p:sp>
      <p:graphicFrame>
        <p:nvGraphicFramePr>
          <p:cNvPr id="20" name="Content Placeholder 2">
            <a:extLst>
              <a:ext uri="{FF2B5EF4-FFF2-40B4-BE49-F238E27FC236}">
                <a16:creationId xmlns="" xmlns:a16="http://schemas.microsoft.com/office/drawing/2014/main" id="{D2E5171C-B3E1-4A42-0158-B1B5D67D2188}"/>
              </a:ext>
            </a:extLst>
          </p:cNvPr>
          <p:cNvGraphicFramePr>
            <a:graphicFrameLocks noGrp="1"/>
          </p:cNvGraphicFramePr>
          <p:nvPr>
            <p:ph idx="1"/>
            <p:extLst>
              <p:ext uri="{D42A27DB-BD31-4B8C-83A1-F6EECF244321}">
                <p14:modId xmlns:p14="http://schemas.microsoft.com/office/powerpoint/2010/main" val="2249342848"/>
              </p:ext>
            </p:extLst>
          </p:nvPr>
        </p:nvGraphicFramePr>
        <p:xfrm>
          <a:off x="1349" y="1515374"/>
          <a:ext cx="12186128" cy="4991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739973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0">
                                            <p:graphicEl>
                                              <a:dgm id="{C5218181-F951-4485-A723-AF3D85258ADC}"/>
                                            </p:graphicEl>
                                          </p:spTgt>
                                        </p:tgtEl>
                                        <p:attrNameLst>
                                          <p:attrName>style.visibility</p:attrName>
                                        </p:attrNameLst>
                                      </p:cBhvr>
                                      <p:to>
                                        <p:strVal val="visible"/>
                                      </p:to>
                                    </p:set>
                                    <p:animEffect transition="in" filter="randombar(horizontal)">
                                      <p:cBhvr>
                                        <p:cTn id="14" dur="500"/>
                                        <p:tgtEl>
                                          <p:spTgt spid="20">
                                            <p:graphicEl>
                                              <a:dgm id="{C5218181-F951-4485-A723-AF3D85258ADC}"/>
                                            </p:graphic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0">
                                            <p:graphicEl>
                                              <a:dgm id="{4B57B17D-EDFE-4E83-834A-450010136116}"/>
                                            </p:graphicEl>
                                          </p:spTgt>
                                        </p:tgtEl>
                                        <p:attrNameLst>
                                          <p:attrName>style.visibility</p:attrName>
                                        </p:attrNameLst>
                                      </p:cBhvr>
                                      <p:to>
                                        <p:strVal val="visible"/>
                                      </p:to>
                                    </p:set>
                                    <p:animEffect transition="in" filter="randombar(horizontal)">
                                      <p:cBhvr>
                                        <p:cTn id="17" dur="500"/>
                                        <p:tgtEl>
                                          <p:spTgt spid="20">
                                            <p:graphicEl>
                                              <a:dgm id="{4B57B17D-EDFE-4E83-834A-450010136116}"/>
                                            </p:graphic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0">
                                            <p:graphicEl>
                                              <a:dgm id="{26C61FEB-3F2E-43CF-A98D-7322D416EFCF}"/>
                                            </p:graphicEl>
                                          </p:spTgt>
                                        </p:tgtEl>
                                        <p:attrNameLst>
                                          <p:attrName>style.visibility</p:attrName>
                                        </p:attrNameLst>
                                      </p:cBhvr>
                                      <p:to>
                                        <p:strVal val="visible"/>
                                      </p:to>
                                    </p:set>
                                    <p:animEffect transition="in" filter="randombar(horizontal)">
                                      <p:cBhvr>
                                        <p:cTn id="20" dur="500"/>
                                        <p:tgtEl>
                                          <p:spTgt spid="20">
                                            <p:graphicEl>
                                              <a:dgm id="{26C61FEB-3F2E-43CF-A98D-7322D416EFCF}"/>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0">
                                            <p:graphicEl>
                                              <a:dgm id="{B4F72B73-F05A-47D1-9BC7-4274A98BC04B}"/>
                                            </p:graphicEl>
                                          </p:spTgt>
                                        </p:tgtEl>
                                        <p:attrNameLst>
                                          <p:attrName>style.visibility</p:attrName>
                                        </p:attrNameLst>
                                      </p:cBhvr>
                                      <p:to>
                                        <p:strVal val="visible"/>
                                      </p:to>
                                    </p:set>
                                    <p:animEffect transition="in" filter="randombar(horizontal)">
                                      <p:cBhvr>
                                        <p:cTn id="25" dur="500"/>
                                        <p:tgtEl>
                                          <p:spTgt spid="20">
                                            <p:graphicEl>
                                              <a:dgm id="{B4F72B73-F05A-47D1-9BC7-4274A98BC04B}"/>
                                            </p:graphic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0">
                                            <p:graphicEl>
                                              <a:dgm id="{B73E2D7D-11B1-48D0-8A1D-891A7C505A7A}"/>
                                            </p:graphicEl>
                                          </p:spTgt>
                                        </p:tgtEl>
                                        <p:attrNameLst>
                                          <p:attrName>style.visibility</p:attrName>
                                        </p:attrNameLst>
                                      </p:cBhvr>
                                      <p:to>
                                        <p:strVal val="visible"/>
                                      </p:to>
                                    </p:set>
                                    <p:animEffect transition="in" filter="randombar(horizontal)">
                                      <p:cBhvr>
                                        <p:cTn id="28" dur="500"/>
                                        <p:tgtEl>
                                          <p:spTgt spid="20">
                                            <p:graphicEl>
                                              <a:dgm id="{B73E2D7D-11B1-48D0-8A1D-891A7C505A7A}"/>
                                            </p:graphic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0">
                                            <p:graphicEl>
                                              <a:dgm id="{54E791CA-5B53-4809-9E62-A3FCB326313D}"/>
                                            </p:graphicEl>
                                          </p:spTgt>
                                        </p:tgtEl>
                                        <p:attrNameLst>
                                          <p:attrName>style.visibility</p:attrName>
                                        </p:attrNameLst>
                                      </p:cBhvr>
                                      <p:to>
                                        <p:strVal val="visible"/>
                                      </p:to>
                                    </p:set>
                                    <p:animEffect transition="in" filter="randombar(horizontal)">
                                      <p:cBhvr>
                                        <p:cTn id="31" dur="500"/>
                                        <p:tgtEl>
                                          <p:spTgt spid="20">
                                            <p:graphicEl>
                                              <a:dgm id="{54E791CA-5B53-4809-9E62-A3FCB326313D}"/>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20">
                                            <p:graphicEl>
                                              <a:dgm id="{B02DDBD3-B1DD-4EF9-A90C-F865A70D49B7}"/>
                                            </p:graphicEl>
                                          </p:spTgt>
                                        </p:tgtEl>
                                        <p:attrNameLst>
                                          <p:attrName>style.visibility</p:attrName>
                                        </p:attrNameLst>
                                      </p:cBhvr>
                                      <p:to>
                                        <p:strVal val="visible"/>
                                      </p:to>
                                    </p:set>
                                    <p:animEffect transition="in" filter="randombar(horizontal)">
                                      <p:cBhvr>
                                        <p:cTn id="36" dur="500"/>
                                        <p:tgtEl>
                                          <p:spTgt spid="20">
                                            <p:graphicEl>
                                              <a:dgm id="{B02DDBD3-B1DD-4EF9-A90C-F865A70D49B7}"/>
                                            </p:graphic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0">
                                            <p:graphicEl>
                                              <a:dgm id="{3A25B05A-E1BB-4A3C-B27E-93A6E9B73E14}"/>
                                            </p:graphicEl>
                                          </p:spTgt>
                                        </p:tgtEl>
                                        <p:attrNameLst>
                                          <p:attrName>style.visibility</p:attrName>
                                        </p:attrNameLst>
                                      </p:cBhvr>
                                      <p:to>
                                        <p:strVal val="visible"/>
                                      </p:to>
                                    </p:set>
                                    <p:animEffect transition="in" filter="randombar(horizontal)">
                                      <p:cBhvr>
                                        <p:cTn id="39" dur="500"/>
                                        <p:tgtEl>
                                          <p:spTgt spid="20">
                                            <p:graphicEl>
                                              <a:dgm id="{3A25B05A-E1BB-4A3C-B27E-93A6E9B73E14}"/>
                                            </p:graphic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graphicEl>
                                              <a:dgm id="{35DC1F92-A75A-41E6-B376-DD555FCD6212}"/>
                                            </p:graphicEl>
                                          </p:spTgt>
                                        </p:tgtEl>
                                        <p:attrNameLst>
                                          <p:attrName>style.visibility</p:attrName>
                                        </p:attrNameLst>
                                      </p:cBhvr>
                                      <p:to>
                                        <p:strVal val="visible"/>
                                      </p:to>
                                    </p:set>
                                    <p:animEffect transition="in" filter="randombar(horizontal)">
                                      <p:cBhvr>
                                        <p:cTn id="42" dur="500"/>
                                        <p:tgtEl>
                                          <p:spTgt spid="20">
                                            <p:graphicEl>
                                              <a:dgm id="{35DC1F92-A75A-41E6-B376-DD555FCD6212}"/>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0">
                                            <p:graphicEl>
                                              <a:dgm id="{9DA0EEE8-BD96-4E79-A5A1-1EB867F61906}"/>
                                            </p:graphicEl>
                                          </p:spTgt>
                                        </p:tgtEl>
                                        <p:attrNameLst>
                                          <p:attrName>style.visibility</p:attrName>
                                        </p:attrNameLst>
                                      </p:cBhvr>
                                      <p:to>
                                        <p:strVal val="visible"/>
                                      </p:to>
                                    </p:set>
                                    <p:animEffect transition="in" filter="randombar(horizontal)">
                                      <p:cBhvr>
                                        <p:cTn id="47" dur="500"/>
                                        <p:tgtEl>
                                          <p:spTgt spid="20">
                                            <p:graphicEl>
                                              <a:dgm id="{9DA0EEE8-BD96-4E79-A5A1-1EB867F61906}"/>
                                            </p:graphic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0">
                                            <p:graphicEl>
                                              <a:dgm id="{3F3001E1-5E66-44C6-A0DE-634DB3C05D06}"/>
                                            </p:graphicEl>
                                          </p:spTgt>
                                        </p:tgtEl>
                                        <p:attrNameLst>
                                          <p:attrName>style.visibility</p:attrName>
                                        </p:attrNameLst>
                                      </p:cBhvr>
                                      <p:to>
                                        <p:strVal val="visible"/>
                                      </p:to>
                                    </p:set>
                                    <p:animEffect transition="in" filter="randombar(horizontal)">
                                      <p:cBhvr>
                                        <p:cTn id="50" dur="500"/>
                                        <p:tgtEl>
                                          <p:spTgt spid="20">
                                            <p:graphicEl>
                                              <a:dgm id="{3F3001E1-5E66-44C6-A0DE-634DB3C05D06}"/>
                                            </p:graphic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0">
                                            <p:graphicEl>
                                              <a:dgm id="{86A85D2A-31C0-4F78-BD54-FD6A4A4D1133}"/>
                                            </p:graphicEl>
                                          </p:spTgt>
                                        </p:tgtEl>
                                        <p:attrNameLst>
                                          <p:attrName>style.visibility</p:attrName>
                                        </p:attrNameLst>
                                      </p:cBhvr>
                                      <p:to>
                                        <p:strVal val="visible"/>
                                      </p:to>
                                    </p:set>
                                    <p:animEffect transition="in" filter="randombar(horizontal)">
                                      <p:cBhvr>
                                        <p:cTn id="53" dur="500"/>
                                        <p:tgtEl>
                                          <p:spTgt spid="20">
                                            <p:graphicEl>
                                              <a:dgm id="{86A85D2A-31C0-4F78-BD54-FD6A4A4D1133}"/>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0">
                                            <p:graphicEl>
                                              <a:dgm id="{DAD56EE7-543D-4141-AFEA-B87E79465740}"/>
                                            </p:graphicEl>
                                          </p:spTgt>
                                        </p:tgtEl>
                                        <p:attrNameLst>
                                          <p:attrName>style.visibility</p:attrName>
                                        </p:attrNameLst>
                                      </p:cBhvr>
                                      <p:to>
                                        <p:strVal val="visible"/>
                                      </p:to>
                                    </p:set>
                                    <p:animEffect transition="in" filter="randombar(horizontal)">
                                      <p:cBhvr>
                                        <p:cTn id="58" dur="500"/>
                                        <p:tgtEl>
                                          <p:spTgt spid="20">
                                            <p:graphicEl>
                                              <a:dgm id="{DAD56EE7-543D-4141-AFEA-B87E79465740}"/>
                                            </p:graphicEl>
                                          </p:spTgt>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0">
                                            <p:graphicEl>
                                              <a:dgm id="{2A83B1F6-E3B1-4BE8-A8CE-322B05912A11}"/>
                                            </p:graphicEl>
                                          </p:spTgt>
                                        </p:tgtEl>
                                        <p:attrNameLst>
                                          <p:attrName>style.visibility</p:attrName>
                                        </p:attrNameLst>
                                      </p:cBhvr>
                                      <p:to>
                                        <p:strVal val="visible"/>
                                      </p:to>
                                    </p:set>
                                    <p:animEffect transition="in" filter="randombar(horizontal)">
                                      <p:cBhvr>
                                        <p:cTn id="61" dur="500"/>
                                        <p:tgtEl>
                                          <p:spTgt spid="20">
                                            <p:graphicEl>
                                              <a:dgm id="{2A83B1F6-E3B1-4BE8-A8CE-322B05912A11}"/>
                                            </p:graphicEl>
                                          </p:spTgt>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20">
                                            <p:graphicEl>
                                              <a:dgm id="{C4084689-CBF8-407B-A69B-AE77B77D51E8}"/>
                                            </p:graphicEl>
                                          </p:spTgt>
                                        </p:tgtEl>
                                        <p:attrNameLst>
                                          <p:attrName>style.visibility</p:attrName>
                                        </p:attrNameLst>
                                      </p:cBhvr>
                                      <p:to>
                                        <p:strVal val="visible"/>
                                      </p:to>
                                    </p:set>
                                    <p:animEffect transition="in" filter="randombar(horizontal)">
                                      <p:cBhvr>
                                        <p:cTn id="64" dur="500"/>
                                        <p:tgtEl>
                                          <p:spTgt spid="20">
                                            <p:graphicEl>
                                              <a:dgm id="{C4084689-CBF8-407B-A69B-AE77B77D51E8}"/>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20">
                                            <p:graphicEl>
                                              <a:dgm id="{E0AEDBEA-44F3-41DF-85D3-06F8D6E7FDA6}"/>
                                            </p:graphicEl>
                                          </p:spTgt>
                                        </p:tgtEl>
                                        <p:attrNameLst>
                                          <p:attrName>style.visibility</p:attrName>
                                        </p:attrNameLst>
                                      </p:cBhvr>
                                      <p:to>
                                        <p:strVal val="visible"/>
                                      </p:to>
                                    </p:set>
                                    <p:animEffect transition="in" filter="randombar(horizontal)">
                                      <p:cBhvr>
                                        <p:cTn id="69" dur="500"/>
                                        <p:tgtEl>
                                          <p:spTgt spid="20">
                                            <p:graphicEl>
                                              <a:dgm id="{E0AEDBEA-44F3-41DF-85D3-06F8D6E7FDA6}"/>
                                            </p:graphicEl>
                                          </p:spTgt>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0">
                                            <p:graphicEl>
                                              <a:dgm id="{03023F5E-F0A3-42B9-B5D2-F3965A5822DD}"/>
                                            </p:graphicEl>
                                          </p:spTgt>
                                        </p:tgtEl>
                                        <p:attrNameLst>
                                          <p:attrName>style.visibility</p:attrName>
                                        </p:attrNameLst>
                                      </p:cBhvr>
                                      <p:to>
                                        <p:strVal val="visible"/>
                                      </p:to>
                                    </p:set>
                                    <p:animEffect transition="in" filter="randombar(horizontal)">
                                      <p:cBhvr>
                                        <p:cTn id="72" dur="500"/>
                                        <p:tgtEl>
                                          <p:spTgt spid="20">
                                            <p:graphicEl>
                                              <a:dgm id="{03023F5E-F0A3-42B9-B5D2-F3965A5822DD}"/>
                                            </p:graphicEl>
                                          </p:spTgt>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20">
                                            <p:graphicEl>
                                              <a:dgm id="{2C69FF4B-EEA4-495A-ADEA-A0E42A3E4A8F}"/>
                                            </p:graphicEl>
                                          </p:spTgt>
                                        </p:tgtEl>
                                        <p:attrNameLst>
                                          <p:attrName>style.visibility</p:attrName>
                                        </p:attrNameLst>
                                      </p:cBhvr>
                                      <p:to>
                                        <p:strVal val="visible"/>
                                      </p:to>
                                    </p:set>
                                    <p:animEffect transition="in" filter="randombar(horizontal)">
                                      <p:cBhvr>
                                        <p:cTn id="75" dur="500"/>
                                        <p:tgtEl>
                                          <p:spTgt spid="20">
                                            <p:graphicEl>
                                              <a:dgm id="{2C69FF4B-EEA4-495A-ADEA-A0E42A3E4A8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 xmlns:a16="http://schemas.microsoft.com/office/drawing/2014/main" id="{35DB3719-6FDC-4E5D-891D-FF40B7300F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D15EED6-7C0F-0C0A-648C-060D3DB0FEAF}"/>
              </a:ext>
            </a:extLst>
          </p:cNvPr>
          <p:cNvSpPr>
            <a:spLocks noGrp="1"/>
          </p:cNvSpPr>
          <p:nvPr>
            <p:ph type="title"/>
          </p:nvPr>
        </p:nvSpPr>
        <p:spPr>
          <a:xfrm>
            <a:off x="838200" y="365125"/>
            <a:ext cx="10515600" cy="1325563"/>
          </a:xfrm>
        </p:spPr>
        <p:txBody>
          <a:bodyPr>
            <a:normAutofit/>
          </a:bodyPr>
          <a:lstStyle/>
          <a:p>
            <a:r>
              <a:rPr lang="en-US" sz="5000" i="1" dirty="0">
                <a:latin typeface="Algerian"/>
                <a:cs typeface="Arial"/>
              </a:rPr>
              <a:t>USABILITY OF TESTING METHODS</a:t>
            </a:r>
            <a:endParaRPr lang="en-US" sz="5000" i="1" dirty="0">
              <a:latin typeface="Algerian"/>
            </a:endParaRPr>
          </a:p>
        </p:txBody>
      </p:sp>
      <p:sp>
        <p:nvSpPr>
          <p:cNvPr id="24" name="sketch line">
            <a:extLst>
              <a:ext uri="{FF2B5EF4-FFF2-40B4-BE49-F238E27FC236}">
                <a16:creationId xmlns="" xmlns:a16="http://schemas.microsoft.com/office/drawing/2014/main" id="{E0CBAC23-2E3F-4A90-BA59-F8299F6A54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2">
            <a:extLst>
              <a:ext uri="{FF2B5EF4-FFF2-40B4-BE49-F238E27FC236}">
                <a16:creationId xmlns="" xmlns:a16="http://schemas.microsoft.com/office/drawing/2014/main" id="{8B603824-8A83-58F1-B5D0-1CC1266530EA}"/>
              </a:ext>
            </a:extLst>
          </p:cNvPr>
          <p:cNvGraphicFramePr>
            <a:graphicFrameLocks noGrp="1"/>
          </p:cNvGraphicFramePr>
          <p:nvPr>
            <p:ph idx="1"/>
            <p:extLst>
              <p:ext uri="{D42A27DB-BD31-4B8C-83A1-F6EECF244321}">
                <p14:modId xmlns:p14="http://schemas.microsoft.com/office/powerpoint/2010/main" val="156906701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82714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5">
                                            <p:graphicEl>
                                              <a:dgm id="{9AD9E2D1-6A1C-47C4-90DB-C5AB96697D4A}"/>
                                            </p:graphicEl>
                                          </p:spTgt>
                                        </p:tgtEl>
                                        <p:attrNameLst>
                                          <p:attrName>style.visibility</p:attrName>
                                        </p:attrNameLst>
                                      </p:cBhvr>
                                      <p:to>
                                        <p:strVal val="visible"/>
                                      </p:to>
                                    </p:set>
                                    <p:anim calcmode="lin" valueType="num">
                                      <p:cBhvr>
                                        <p:cTn id="12" dur="1000" fill="hold"/>
                                        <p:tgtEl>
                                          <p:spTgt spid="25">
                                            <p:graphicEl>
                                              <a:dgm id="{9AD9E2D1-6A1C-47C4-90DB-C5AB96697D4A}"/>
                                            </p:graphicEl>
                                          </p:spTgt>
                                        </p:tgtEl>
                                        <p:attrNameLst>
                                          <p:attrName>ppt_w</p:attrName>
                                        </p:attrNameLst>
                                      </p:cBhvr>
                                      <p:tavLst>
                                        <p:tav tm="0">
                                          <p:val>
                                            <p:fltVal val="0"/>
                                          </p:val>
                                        </p:tav>
                                        <p:tav tm="100000">
                                          <p:val>
                                            <p:strVal val="#ppt_w"/>
                                          </p:val>
                                        </p:tav>
                                      </p:tavLst>
                                    </p:anim>
                                    <p:anim calcmode="lin" valueType="num">
                                      <p:cBhvr>
                                        <p:cTn id="13" dur="1000" fill="hold"/>
                                        <p:tgtEl>
                                          <p:spTgt spid="25">
                                            <p:graphicEl>
                                              <a:dgm id="{9AD9E2D1-6A1C-47C4-90DB-C5AB96697D4A}"/>
                                            </p:graphicEl>
                                          </p:spTgt>
                                        </p:tgtEl>
                                        <p:attrNameLst>
                                          <p:attrName>ppt_h</p:attrName>
                                        </p:attrNameLst>
                                      </p:cBhvr>
                                      <p:tavLst>
                                        <p:tav tm="0">
                                          <p:val>
                                            <p:fltVal val="0"/>
                                          </p:val>
                                        </p:tav>
                                        <p:tav tm="100000">
                                          <p:val>
                                            <p:strVal val="#ppt_h"/>
                                          </p:val>
                                        </p:tav>
                                      </p:tavLst>
                                    </p:anim>
                                    <p:anim calcmode="lin" valueType="num">
                                      <p:cBhvr>
                                        <p:cTn id="14" dur="1000" fill="hold"/>
                                        <p:tgtEl>
                                          <p:spTgt spid="25">
                                            <p:graphicEl>
                                              <a:dgm id="{9AD9E2D1-6A1C-47C4-90DB-C5AB96697D4A}"/>
                                            </p:graphicEl>
                                          </p:spTgt>
                                        </p:tgtEl>
                                        <p:attrNameLst>
                                          <p:attrName>style.rotation</p:attrName>
                                        </p:attrNameLst>
                                      </p:cBhvr>
                                      <p:tavLst>
                                        <p:tav tm="0">
                                          <p:val>
                                            <p:fltVal val="90"/>
                                          </p:val>
                                        </p:tav>
                                        <p:tav tm="100000">
                                          <p:val>
                                            <p:fltVal val="0"/>
                                          </p:val>
                                        </p:tav>
                                      </p:tavLst>
                                    </p:anim>
                                    <p:animEffect transition="in" filter="fade">
                                      <p:cBhvr>
                                        <p:cTn id="15" dur="1000"/>
                                        <p:tgtEl>
                                          <p:spTgt spid="25">
                                            <p:graphicEl>
                                              <a:dgm id="{9AD9E2D1-6A1C-47C4-90DB-C5AB96697D4A}"/>
                                            </p:graphicEl>
                                          </p:spTgt>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25">
                                            <p:graphicEl>
                                              <a:dgm id="{41E43E45-130C-43C2-8C16-5490B367D2A0}"/>
                                            </p:graphicEl>
                                          </p:spTgt>
                                        </p:tgtEl>
                                        <p:attrNameLst>
                                          <p:attrName>style.visibility</p:attrName>
                                        </p:attrNameLst>
                                      </p:cBhvr>
                                      <p:to>
                                        <p:strVal val="visible"/>
                                      </p:to>
                                    </p:set>
                                    <p:anim calcmode="lin" valueType="num">
                                      <p:cBhvr>
                                        <p:cTn id="18" dur="1000" fill="hold"/>
                                        <p:tgtEl>
                                          <p:spTgt spid="25">
                                            <p:graphicEl>
                                              <a:dgm id="{41E43E45-130C-43C2-8C16-5490B367D2A0}"/>
                                            </p:graphicEl>
                                          </p:spTgt>
                                        </p:tgtEl>
                                        <p:attrNameLst>
                                          <p:attrName>ppt_w</p:attrName>
                                        </p:attrNameLst>
                                      </p:cBhvr>
                                      <p:tavLst>
                                        <p:tav tm="0">
                                          <p:val>
                                            <p:fltVal val="0"/>
                                          </p:val>
                                        </p:tav>
                                        <p:tav tm="100000">
                                          <p:val>
                                            <p:strVal val="#ppt_w"/>
                                          </p:val>
                                        </p:tav>
                                      </p:tavLst>
                                    </p:anim>
                                    <p:anim calcmode="lin" valueType="num">
                                      <p:cBhvr>
                                        <p:cTn id="19" dur="1000" fill="hold"/>
                                        <p:tgtEl>
                                          <p:spTgt spid="25">
                                            <p:graphicEl>
                                              <a:dgm id="{41E43E45-130C-43C2-8C16-5490B367D2A0}"/>
                                            </p:graphicEl>
                                          </p:spTgt>
                                        </p:tgtEl>
                                        <p:attrNameLst>
                                          <p:attrName>ppt_h</p:attrName>
                                        </p:attrNameLst>
                                      </p:cBhvr>
                                      <p:tavLst>
                                        <p:tav tm="0">
                                          <p:val>
                                            <p:fltVal val="0"/>
                                          </p:val>
                                        </p:tav>
                                        <p:tav tm="100000">
                                          <p:val>
                                            <p:strVal val="#ppt_h"/>
                                          </p:val>
                                        </p:tav>
                                      </p:tavLst>
                                    </p:anim>
                                    <p:anim calcmode="lin" valueType="num">
                                      <p:cBhvr>
                                        <p:cTn id="20" dur="1000" fill="hold"/>
                                        <p:tgtEl>
                                          <p:spTgt spid="25">
                                            <p:graphicEl>
                                              <a:dgm id="{41E43E45-130C-43C2-8C16-5490B367D2A0}"/>
                                            </p:graphicEl>
                                          </p:spTgt>
                                        </p:tgtEl>
                                        <p:attrNameLst>
                                          <p:attrName>style.rotation</p:attrName>
                                        </p:attrNameLst>
                                      </p:cBhvr>
                                      <p:tavLst>
                                        <p:tav tm="0">
                                          <p:val>
                                            <p:fltVal val="90"/>
                                          </p:val>
                                        </p:tav>
                                        <p:tav tm="100000">
                                          <p:val>
                                            <p:fltVal val="0"/>
                                          </p:val>
                                        </p:tav>
                                      </p:tavLst>
                                    </p:anim>
                                    <p:animEffect transition="in" filter="fade">
                                      <p:cBhvr>
                                        <p:cTn id="21" dur="1000"/>
                                        <p:tgtEl>
                                          <p:spTgt spid="25">
                                            <p:graphicEl>
                                              <a:dgm id="{41E43E45-130C-43C2-8C16-5490B367D2A0}"/>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25">
                                            <p:graphicEl>
                                              <a:dgm id="{66148A24-95D3-4084-922C-05BC919B09FE}"/>
                                            </p:graphicEl>
                                          </p:spTgt>
                                        </p:tgtEl>
                                        <p:attrNameLst>
                                          <p:attrName>style.visibility</p:attrName>
                                        </p:attrNameLst>
                                      </p:cBhvr>
                                      <p:to>
                                        <p:strVal val="visible"/>
                                      </p:to>
                                    </p:set>
                                    <p:anim calcmode="lin" valueType="num">
                                      <p:cBhvr>
                                        <p:cTn id="26" dur="1000" fill="hold"/>
                                        <p:tgtEl>
                                          <p:spTgt spid="25">
                                            <p:graphicEl>
                                              <a:dgm id="{66148A24-95D3-4084-922C-05BC919B09FE}"/>
                                            </p:graphicEl>
                                          </p:spTgt>
                                        </p:tgtEl>
                                        <p:attrNameLst>
                                          <p:attrName>ppt_w</p:attrName>
                                        </p:attrNameLst>
                                      </p:cBhvr>
                                      <p:tavLst>
                                        <p:tav tm="0">
                                          <p:val>
                                            <p:fltVal val="0"/>
                                          </p:val>
                                        </p:tav>
                                        <p:tav tm="100000">
                                          <p:val>
                                            <p:strVal val="#ppt_w"/>
                                          </p:val>
                                        </p:tav>
                                      </p:tavLst>
                                    </p:anim>
                                    <p:anim calcmode="lin" valueType="num">
                                      <p:cBhvr>
                                        <p:cTn id="27" dur="1000" fill="hold"/>
                                        <p:tgtEl>
                                          <p:spTgt spid="25">
                                            <p:graphicEl>
                                              <a:dgm id="{66148A24-95D3-4084-922C-05BC919B09FE}"/>
                                            </p:graphicEl>
                                          </p:spTgt>
                                        </p:tgtEl>
                                        <p:attrNameLst>
                                          <p:attrName>ppt_h</p:attrName>
                                        </p:attrNameLst>
                                      </p:cBhvr>
                                      <p:tavLst>
                                        <p:tav tm="0">
                                          <p:val>
                                            <p:fltVal val="0"/>
                                          </p:val>
                                        </p:tav>
                                        <p:tav tm="100000">
                                          <p:val>
                                            <p:strVal val="#ppt_h"/>
                                          </p:val>
                                        </p:tav>
                                      </p:tavLst>
                                    </p:anim>
                                    <p:anim calcmode="lin" valueType="num">
                                      <p:cBhvr>
                                        <p:cTn id="28" dur="1000" fill="hold"/>
                                        <p:tgtEl>
                                          <p:spTgt spid="25">
                                            <p:graphicEl>
                                              <a:dgm id="{66148A24-95D3-4084-922C-05BC919B09FE}"/>
                                            </p:graphicEl>
                                          </p:spTgt>
                                        </p:tgtEl>
                                        <p:attrNameLst>
                                          <p:attrName>style.rotation</p:attrName>
                                        </p:attrNameLst>
                                      </p:cBhvr>
                                      <p:tavLst>
                                        <p:tav tm="0">
                                          <p:val>
                                            <p:fltVal val="90"/>
                                          </p:val>
                                        </p:tav>
                                        <p:tav tm="100000">
                                          <p:val>
                                            <p:fltVal val="0"/>
                                          </p:val>
                                        </p:tav>
                                      </p:tavLst>
                                    </p:anim>
                                    <p:animEffect transition="in" filter="fade">
                                      <p:cBhvr>
                                        <p:cTn id="29" dur="1000"/>
                                        <p:tgtEl>
                                          <p:spTgt spid="25">
                                            <p:graphicEl>
                                              <a:dgm id="{66148A24-95D3-4084-922C-05BC919B09FE}"/>
                                            </p:graphicEl>
                                          </p:spTgt>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25">
                                            <p:graphicEl>
                                              <a:dgm id="{A88F0E10-794D-40E9-B837-C621399BCA88}"/>
                                            </p:graphicEl>
                                          </p:spTgt>
                                        </p:tgtEl>
                                        <p:attrNameLst>
                                          <p:attrName>style.visibility</p:attrName>
                                        </p:attrNameLst>
                                      </p:cBhvr>
                                      <p:to>
                                        <p:strVal val="visible"/>
                                      </p:to>
                                    </p:set>
                                    <p:anim calcmode="lin" valueType="num">
                                      <p:cBhvr>
                                        <p:cTn id="32" dur="1000" fill="hold"/>
                                        <p:tgtEl>
                                          <p:spTgt spid="25">
                                            <p:graphicEl>
                                              <a:dgm id="{A88F0E10-794D-40E9-B837-C621399BCA88}"/>
                                            </p:graphicEl>
                                          </p:spTgt>
                                        </p:tgtEl>
                                        <p:attrNameLst>
                                          <p:attrName>ppt_w</p:attrName>
                                        </p:attrNameLst>
                                      </p:cBhvr>
                                      <p:tavLst>
                                        <p:tav tm="0">
                                          <p:val>
                                            <p:fltVal val="0"/>
                                          </p:val>
                                        </p:tav>
                                        <p:tav tm="100000">
                                          <p:val>
                                            <p:strVal val="#ppt_w"/>
                                          </p:val>
                                        </p:tav>
                                      </p:tavLst>
                                    </p:anim>
                                    <p:anim calcmode="lin" valueType="num">
                                      <p:cBhvr>
                                        <p:cTn id="33" dur="1000" fill="hold"/>
                                        <p:tgtEl>
                                          <p:spTgt spid="25">
                                            <p:graphicEl>
                                              <a:dgm id="{A88F0E10-794D-40E9-B837-C621399BCA88}"/>
                                            </p:graphicEl>
                                          </p:spTgt>
                                        </p:tgtEl>
                                        <p:attrNameLst>
                                          <p:attrName>ppt_h</p:attrName>
                                        </p:attrNameLst>
                                      </p:cBhvr>
                                      <p:tavLst>
                                        <p:tav tm="0">
                                          <p:val>
                                            <p:fltVal val="0"/>
                                          </p:val>
                                        </p:tav>
                                        <p:tav tm="100000">
                                          <p:val>
                                            <p:strVal val="#ppt_h"/>
                                          </p:val>
                                        </p:tav>
                                      </p:tavLst>
                                    </p:anim>
                                    <p:anim calcmode="lin" valueType="num">
                                      <p:cBhvr>
                                        <p:cTn id="34" dur="1000" fill="hold"/>
                                        <p:tgtEl>
                                          <p:spTgt spid="25">
                                            <p:graphicEl>
                                              <a:dgm id="{A88F0E10-794D-40E9-B837-C621399BCA88}"/>
                                            </p:graphicEl>
                                          </p:spTgt>
                                        </p:tgtEl>
                                        <p:attrNameLst>
                                          <p:attrName>style.rotation</p:attrName>
                                        </p:attrNameLst>
                                      </p:cBhvr>
                                      <p:tavLst>
                                        <p:tav tm="0">
                                          <p:val>
                                            <p:fltVal val="90"/>
                                          </p:val>
                                        </p:tav>
                                        <p:tav tm="100000">
                                          <p:val>
                                            <p:fltVal val="0"/>
                                          </p:val>
                                        </p:tav>
                                      </p:tavLst>
                                    </p:anim>
                                    <p:animEffect transition="in" filter="fade">
                                      <p:cBhvr>
                                        <p:cTn id="35" dur="1000"/>
                                        <p:tgtEl>
                                          <p:spTgt spid="25">
                                            <p:graphicEl>
                                              <a:dgm id="{A88F0E10-794D-40E9-B837-C621399BCA88}"/>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25">
                                            <p:graphicEl>
                                              <a:dgm id="{E9BC6696-A37D-48E4-9DA6-4DA30BE89C56}"/>
                                            </p:graphicEl>
                                          </p:spTgt>
                                        </p:tgtEl>
                                        <p:attrNameLst>
                                          <p:attrName>style.visibility</p:attrName>
                                        </p:attrNameLst>
                                      </p:cBhvr>
                                      <p:to>
                                        <p:strVal val="visible"/>
                                      </p:to>
                                    </p:set>
                                    <p:anim calcmode="lin" valueType="num">
                                      <p:cBhvr>
                                        <p:cTn id="40" dur="1000" fill="hold"/>
                                        <p:tgtEl>
                                          <p:spTgt spid="25">
                                            <p:graphicEl>
                                              <a:dgm id="{E9BC6696-A37D-48E4-9DA6-4DA30BE89C56}"/>
                                            </p:graphicEl>
                                          </p:spTgt>
                                        </p:tgtEl>
                                        <p:attrNameLst>
                                          <p:attrName>ppt_w</p:attrName>
                                        </p:attrNameLst>
                                      </p:cBhvr>
                                      <p:tavLst>
                                        <p:tav tm="0">
                                          <p:val>
                                            <p:fltVal val="0"/>
                                          </p:val>
                                        </p:tav>
                                        <p:tav tm="100000">
                                          <p:val>
                                            <p:strVal val="#ppt_w"/>
                                          </p:val>
                                        </p:tav>
                                      </p:tavLst>
                                    </p:anim>
                                    <p:anim calcmode="lin" valueType="num">
                                      <p:cBhvr>
                                        <p:cTn id="41" dur="1000" fill="hold"/>
                                        <p:tgtEl>
                                          <p:spTgt spid="25">
                                            <p:graphicEl>
                                              <a:dgm id="{E9BC6696-A37D-48E4-9DA6-4DA30BE89C56}"/>
                                            </p:graphicEl>
                                          </p:spTgt>
                                        </p:tgtEl>
                                        <p:attrNameLst>
                                          <p:attrName>ppt_h</p:attrName>
                                        </p:attrNameLst>
                                      </p:cBhvr>
                                      <p:tavLst>
                                        <p:tav tm="0">
                                          <p:val>
                                            <p:fltVal val="0"/>
                                          </p:val>
                                        </p:tav>
                                        <p:tav tm="100000">
                                          <p:val>
                                            <p:strVal val="#ppt_h"/>
                                          </p:val>
                                        </p:tav>
                                      </p:tavLst>
                                    </p:anim>
                                    <p:anim calcmode="lin" valueType="num">
                                      <p:cBhvr>
                                        <p:cTn id="42" dur="1000" fill="hold"/>
                                        <p:tgtEl>
                                          <p:spTgt spid="25">
                                            <p:graphicEl>
                                              <a:dgm id="{E9BC6696-A37D-48E4-9DA6-4DA30BE89C56}"/>
                                            </p:graphicEl>
                                          </p:spTgt>
                                        </p:tgtEl>
                                        <p:attrNameLst>
                                          <p:attrName>style.rotation</p:attrName>
                                        </p:attrNameLst>
                                      </p:cBhvr>
                                      <p:tavLst>
                                        <p:tav tm="0">
                                          <p:val>
                                            <p:fltVal val="90"/>
                                          </p:val>
                                        </p:tav>
                                        <p:tav tm="100000">
                                          <p:val>
                                            <p:fltVal val="0"/>
                                          </p:val>
                                        </p:tav>
                                      </p:tavLst>
                                    </p:anim>
                                    <p:animEffect transition="in" filter="fade">
                                      <p:cBhvr>
                                        <p:cTn id="43" dur="1000"/>
                                        <p:tgtEl>
                                          <p:spTgt spid="25">
                                            <p:graphicEl>
                                              <a:dgm id="{E9BC6696-A37D-48E4-9DA6-4DA30BE89C56}"/>
                                            </p:graphicEl>
                                          </p:spTgt>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25">
                                            <p:graphicEl>
                                              <a:dgm id="{70EB408C-E482-41B9-9F28-B4C0C3FFA28C}"/>
                                            </p:graphicEl>
                                          </p:spTgt>
                                        </p:tgtEl>
                                        <p:attrNameLst>
                                          <p:attrName>style.visibility</p:attrName>
                                        </p:attrNameLst>
                                      </p:cBhvr>
                                      <p:to>
                                        <p:strVal val="visible"/>
                                      </p:to>
                                    </p:set>
                                    <p:anim calcmode="lin" valueType="num">
                                      <p:cBhvr>
                                        <p:cTn id="46" dur="1000" fill="hold"/>
                                        <p:tgtEl>
                                          <p:spTgt spid="25">
                                            <p:graphicEl>
                                              <a:dgm id="{70EB408C-E482-41B9-9F28-B4C0C3FFA28C}"/>
                                            </p:graphicEl>
                                          </p:spTgt>
                                        </p:tgtEl>
                                        <p:attrNameLst>
                                          <p:attrName>ppt_w</p:attrName>
                                        </p:attrNameLst>
                                      </p:cBhvr>
                                      <p:tavLst>
                                        <p:tav tm="0">
                                          <p:val>
                                            <p:fltVal val="0"/>
                                          </p:val>
                                        </p:tav>
                                        <p:tav tm="100000">
                                          <p:val>
                                            <p:strVal val="#ppt_w"/>
                                          </p:val>
                                        </p:tav>
                                      </p:tavLst>
                                    </p:anim>
                                    <p:anim calcmode="lin" valueType="num">
                                      <p:cBhvr>
                                        <p:cTn id="47" dur="1000" fill="hold"/>
                                        <p:tgtEl>
                                          <p:spTgt spid="25">
                                            <p:graphicEl>
                                              <a:dgm id="{70EB408C-E482-41B9-9F28-B4C0C3FFA28C}"/>
                                            </p:graphicEl>
                                          </p:spTgt>
                                        </p:tgtEl>
                                        <p:attrNameLst>
                                          <p:attrName>ppt_h</p:attrName>
                                        </p:attrNameLst>
                                      </p:cBhvr>
                                      <p:tavLst>
                                        <p:tav tm="0">
                                          <p:val>
                                            <p:fltVal val="0"/>
                                          </p:val>
                                        </p:tav>
                                        <p:tav tm="100000">
                                          <p:val>
                                            <p:strVal val="#ppt_h"/>
                                          </p:val>
                                        </p:tav>
                                      </p:tavLst>
                                    </p:anim>
                                    <p:anim calcmode="lin" valueType="num">
                                      <p:cBhvr>
                                        <p:cTn id="48" dur="1000" fill="hold"/>
                                        <p:tgtEl>
                                          <p:spTgt spid="25">
                                            <p:graphicEl>
                                              <a:dgm id="{70EB408C-E482-41B9-9F28-B4C0C3FFA28C}"/>
                                            </p:graphicEl>
                                          </p:spTgt>
                                        </p:tgtEl>
                                        <p:attrNameLst>
                                          <p:attrName>style.rotation</p:attrName>
                                        </p:attrNameLst>
                                      </p:cBhvr>
                                      <p:tavLst>
                                        <p:tav tm="0">
                                          <p:val>
                                            <p:fltVal val="90"/>
                                          </p:val>
                                        </p:tav>
                                        <p:tav tm="100000">
                                          <p:val>
                                            <p:fltVal val="0"/>
                                          </p:val>
                                        </p:tav>
                                      </p:tavLst>
                                    </p:anim>
                                    <p:animEffect transition="in" filter="fade">
                                      <p:cBhvr>
                                        <p:cTn id="49" dur="1000"/>
                                        <p:tgtEl>
                                          <p:spTgt spid="25">
                                            <p:graphicEl>
                                              <a:dgm id="{70EB408C-E482-41B9-9F28-B4C0C3FFA28C}"/>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childTnLst>
                                    <p:set>
                                      <p:cBhvr>
                                        <p:cTn id="53" dur="1" fill="hold">
                                          <p:stCondLst>
                                            <p:cond delay="0"/>
                                          </p:stCondLst>
                                        </p:cTn>
                                        <p:tgtEl>
                                          <p:spTgt spid="25">
                                            <p:graphicEl>
                                              <a:dgm id="{00C864CE-051D-49CB-8D69-28DF2DFD2A9F}"/>
                                            </p:graphicEl>
                                          </p:spTgt>
                                        </p:tgtEl>
                                        <p:attrNameLst>
                                          <p:attrName>style.visibility</p:attrName>
                                        </p:attrNameLst>
                                      </p:cBhvr>
                                      <p:to>
                                        <p:strVal val="visible"/>
                                      </p:to>
                                    </p:set>
                                    <p:anim calcmode="lin" valueType="num">
                                      <p:cBhvr>
                                        <p:cTn id="54" dur="1000" fill="hold"/>
                                        <p:tgtEl>
                                          <p:spTgt spid="25">
                                            <p:graphicEl>
                                              <a:dgm id="{00C864CE-051D-49CB-8D69-28DF2DFD2A9F}"/>
                                            </p:graphicEl>
                                          </p:spTgt>
                                        </p:tgtEl>
                                        <p:attrNameLst>
                                          <p:attrName>ppt_w</p:attrName>
                                        </p:attrNameLst>
                                      </p:cBhvr>
                                      <p:tavLst>
                                        <p:tav tm="0">
                                          <p:val>
                                            <p:fltVal val="0"/>
                                          </p:val>
                                        </p:tav>
                                        <p:tav tm="100000">
                                          <p:val>
                                            <p:strVal val="#ppt_w"/>
                                          </p:val>
                                        </p:tav>
                                      </p:tavLst>
                                    </p:anim>
                                    <p:anim calcmode="lin" valueType="num">
                                      <p:cBhvr>
                                        <p:cTn id="55" dur="1000" fill="hold"/>
                                        <p:tgtEl>
                                          <p:spTgt spid="25">
                                            <p:graphicEl>
                                              <a:dgm id="{00C864CE-051D-49CB-8D69-28DF2DFD2A9F}"/>
                                            </p:graphicEl>
                                          </p:spTgt>
                                        </p:tgtEl>
                                        <p:attrNameLst>
                                          <p:attrName>ppt_h</p:attrName>
                                        </p:attrNameLst>
                                      </p:cBhvr>
                                      <p:tavLst>
                                        <p:tav tm="0">
                                          <p:val>
                                            <p:fltVal val="0"/>
                                          </p:val>
                                        </p:tav>
                                        <p:tav tm="100000">
                                          <p:val>
                                            <p:strVal val="#ppt_h"/>
                                          </p:val>
                                        </p:tav>
                                      </p:tavLst>
                                    </p:anim>
                                    <p:anim calcmode="lin" valueType="num">
                                      <p:cBhvr>
                                        <p:cTn id="56" dur="1000" fill="hold"/>
                                        <p:tgtEl>
                                          <p:spTgt spid="25">
                                            <p:graphicEl>
                                              <a:dgm id="{00C864CE-051D-49CB-8D69-28DF2DFD2A9F}"/>
                                            </p:graphicEl>
                                          </p:spTgt>
                                        </p:tgtEl>
                                        <p:attrNameLst>
                                          <p:attrName>style.rotation</p:attrName>
                                        </p:attrNameLst>
                                      </p:cBhvr>
                                      <p:tavLst>
                                        <p:tav tm="0">
                                          <p:val>
                                            <p:fltVal val="90"/>
                                          </p:val>
                                        </p:tav>
                                        <p:tav tm="100000">
                                          <p:val>
                                            <p:fltVal val="0"/>
                                          </p:val>
                                        </p:tav>
                                      </p:tavLst>
                                    </p:anim>
                                    <p:animEffect transition="in" filter="fade">
                                      <p:cBhvr>
                                        <p:cTn id="57" dur="1000"/>
                                        <p:tgtEl>
                                          <p:spTgt spid="25">
                                            <p:graphicEl>
                                              <a:dgm id="{00C864CE-051D-49CB-8D69-28DF2DFD2A9F}"/>
                                            </p:graphicEl>
                                          </p:spTgt>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25">
                                            <p:graphicEl>
                                              <a:dgm id="{97F71B1E-5157-4137-B4BF-F4041D0C3E39}"/>
                                            </p:graphicEl>
                                          </p:spTgt>
                                        </p:tgtEl>
                                        <p:attrNameLst>
                                          <p:attrName>style.visibility</p:attrName>
                                        </p:attrNameLst>
                                      </p:cBhvr>
                                      <p:to>
                                        <p:strVal val="visible"/>
                                      </p:to>
                                    </p:set>
                                    <p:anim calcmode="lin" valueType="num">
                                      <p:cBhvr>
                                        <p:cTn id="60" dur="1000" fill="hold"/>
                                        <p:tgtEl>
                                          <p:spTgt spid="25">
                                            <p:graphicEl>
                                              <a:dgm id="{97F71B1E-5157-4137-B4BF-F4041D0C3E39}"/>
                                            </p:graphicEl>
                                          </p:spTgt>
                                        </p:tgtEl>
                                        <p:attrNameLst>
                                          <p:attrName>ppt_w</p:attrName>
                                        </p:attrNameLst>
                                      </p:cBhvr>
                                      <p:tavLst>
                                        <p:tav tm="0">
                                          <p:val>
                                            <p:fltVal val="0"/>
                                          </p:val>
                                        </p:tav>
                                        <p:tav tm="100000">
                                          <p:val>
                                            <p:strVal val="#ppt_w"/>
                                          </p:val>
                                        </p:tav>
                                      </p:tavLst>
                                    </p:anim>
                                    <p:anim calcmode="lin" valueType="num">
                                      <p:cBhvr>
                                        <p:cTn id="61" dur="1000" fill="hold"/>
                                        <p:tgtEl>
                                          <p:spTgt spid="25">
                                            <p:graphicEl>
                                              <a:dgm id="{97F71B1E-5157-4137-B4BF-F4041D0C3E39}"/>
                                            </p:graphicEl>
                                          </p:spTgt>
                                        </p:tgtEl>
                                        <p:attrNameLst>
                                          <p:attrName>ppt_h</p:attrName>
                                        </p:attrNameLst>
                                      </p:cBhvr>
                                      <p:tavLst>
                                        <p:tav tm="0">
                                          <p:val>
                                            <p:fltVal val="0"/>
                                          </p:val>
                                        </p:tav>
                                        <p:tav tm="100000">
                                          <p:val>
                                            <p:strVal val="#ppt_h"/>
                                          </p:val>
                                        </p:tav>
                                      </p:tavLst>
                                    </p:anim>
                                    <p:anim calcmode="lin" valueType="num">
                                      <p:cBhvr>
                                        <p:cTn id="62" dur="1000" fill="hold"/>
                                        <p:tgtEl>
                                          <p:spTgt spid="25">
                                            <p:graphicEl>
                                              <a:dgm id="{97F71B1E-5157-4137-B4BF-F4041D0C3E39}"/>
                                            </p:graphicEl>
                                          </p:spTgt>
                                        </p:tgtEl>
                                        <p:attrNameLst>
                                          <p:attrName>style.rotation</p:attrName>
                                        </p:attrNameLst>
                                      </p:cBhvr>
                                      <p:tavLst>
                                        <p:tav tm="0">
                                          <p:val>
                                            <p:fltVal val="90"/>
                                          </p:val>
                                        </p:tav>
                                        <p:tav tm="100000">
                                          <p:val>
                                            <p:fltVal val="0"/>
                                          </p:val>
                                        </p:tav>
                                      </p:tavLst>
                                    </p:anim>
                                    <p:animEffect transition="in" filter="fade">
                                      <p:cBhvr>
                                        <p:cTn id="63" dur="1000"/>
                                        <p:tgtEl>
                                          <p:spTgt spid="25">
                                            <p:graphicEl>
                                              <a:dgm id="{97F71B1E-5157-4137-B4BF-F4041D0C3E39}"/>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grpId="0" nodeType="clickEffect">
                                  <p:stCondLst>
                                    <p:cond delay="0"/>
                                  </p:stCondLst>
                                  <p:childTnLst>
                                    <p:set>
                                      <p:cBhvr>
                                        <p:cTn id="67" dur="1" fill="hold">
                                          <p:stCondLst>
                                            <p:cond delay="0"/>
                                          </p:stCondLst>
                                        </p:cTn>
                                        <p:tgtEl>
                                          <p:spTgt spid="25">
                                            <p:graphicEl>
                                              <a:dgm id="{CAC9FDD6-00DA-4099-A643-9BAE54114E07}"/>
                                            </p:graphicEl>
                                          </p:spTgt>
                                        </p:tgtEl>
                                        <p:attrNameLst>
                                          <p:attrName>style.visibility</p:attrName>
                                        </p:attrNameLst>
                                      </p:cBhvr>
                                      <p:to>
                                        <p:strVal val="visible"/>
                                      </p:to>
                                    </p:set>
                                    <p:anim calcmode="lin" valueType="num">
                                      <p:cBhvr>
                                        <p:cTn id="68" dur="1000" fill="hold"/>
                                        <p:tgtEl>
                                          <p:spTgt spid="25">
                                            <p:graphicEl>
                                              <a:dgm id="{CAC9FDD6-00DA-4099-A643-9BAE54114E07}"/>
                                            </p:graphicEl>
                                          </p:spTgt>
                                        </p:tgtEl>
                                        <p:attrNameLst>
                                          <p:attrName>ppt_w</p:attrName>
                                        </p:attrNameLst>
                                      </p:cBhvr>
                                      <p:tavLst>
                                        <p:tav tm="0">
                                          <p:val>
                                            <p:fltVal val="0"/>
                                          </p:val>
                                        </p:tav>
                                        <p:tav tm="100000">
                                          <p:val>
                                            <p:strVal val="#ppt_w"/>
                                          </p:val>
                                        </p:tav>
                                      </p:tavLst>
                                    </p:anim>
                                    <p:anim calcmode="lin" valueType="num">
                                      <p:cBhvr>
                                        <p:cTn id="69" dur="1000" fill="hold"/>
                                        <p:tgtEl>
                                          <p:spTgt spid="25">
                                            <p:graphicEl>
                                              <a:dgm id="{CAC9FDD6-00DA-4099-A643-9BAE54114E07}"/>
                                            </p:graphicEl>
                                          </p:spTgt>
                                        </p:tgtEl>
                                        <p:attrNameLst>
                                          <p:attrName>ppt_h</p:attrName>
                                        </p:attrNameLst>
                                      </p:cBhvr>
                                      <p:tavLst>
                                        <p:tav tm="0">
                                          <p:val>
                                            <p:fltVal val="0"/>
                                          </p:val>
                                        </p:tav>
                                        <p:tav tm="100000">
                                          <p:val>
                                            <p:strVal val="#ppt_h"/>
                                          </p:val>
                                        </p:tav>
                                      </p:tavLst>
                                    </p:anim>
                                    <p:anim calcmode="lin" valueType="num">
                                      <p:cBhvr>
                                        <p:cTn id="70" dur="1000" fill="hold"/>
                                        <p:tgtEl>
                                          <p:spTgt spid="25">
                                            <p:graphicEl>
                                              <a:dgm id="{CAC9FDD6-00DA-4099-A643-9BAE54114E07}"/>
                                            </p:graphicEl>
                                          </p:spTgt>
                                        </p:tgtEl>
                                        <p:attrNameLst>
                                          <p:attrName>style.rotation</p:attrName>
                                        </p:attrNameLst>
                                      </p:cBhvr>
                                      <p:tavLst>
                                        <p:tav tm="0">
                                          <p:val>
                                            <p:fltVal val="90"/>
                                          </p:val>
                                        </p:tav>
                                        <p:tav tm="100000">
                                          <p:val>
                                            <p:fltVal val="0"/>
                                          </p:val>
                                        </p:tav>
                                      </p:tavLst>
                                    </p:anim>
                                    <p:animEffect transition="in" filter="fade">
                                      <p:cBhvr>
                                        <p:cTn id="71" dur="1000"/>
                                        <p:tgtEl>
                                          <p:spTgt spid="25">
                                            <p:graphicEl>
                                              <a:dgm id="{CAC9FDD6-00DA-4099-A643-9BAE54114E07}"/>
                                            </p:graphicEl>
                                          </p:spTgt>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25">
                                            <p:graphicEl>
                                              <a:dgm id="{19BFF74D-51F8-4CF6-913B-FF2E599C653E}"/>
                                            </p:graphicEl>
                                          </p:spTgt>
                                        </p:tgtEl>
                                        <p:attrNameLst>
                                          <p:attrName>style.visibility</p:attrName>
                                        </p:attrNameLst>
                                      </p:cBhvr>
                                      <p:to>
                                        <p:strVal val="visible"/>
                                      </p:to>
                                    </p:set>
                                    <p:anim calcmode="lin" valueType="num">
                                      <p:cBhvr>
                                        <p:cTn id="74" dur="1000" fill="hold"/>
                                        <p:tgtEl>
                                          <p:spTgt spid="25">
                                            <p:graphicEl>
                                              <a:dgm id="{19BFF74D-51F8-4CF6-913B-FF2E599C653E}"/>
                                            </p:graphicEl>
                                          </p:spTgt>
                                        </p:tgtEl>
                                        <p:attrNameLst>
                                          <p:attrName>ppt_w</p:attrName>
                                        </p:attrNameLst>
                                      </p:cBhvr>
                                      <p:tavLst>
                                        <p:tav tm="0">
                                          <p:val>
                                            <p:fltVal val="0"/>
                                          </p:val>
                                        </p:tav>
                                        <p:tav tm="100000">
                                          <p:val>
                                            <p:strVal val="#ppt_w"/>
                                          </p:val>
                                        </p:tav>
                                      </p:tavLst>
                                    </p:anim>
                                    <p:anim calcmode="lin" valueType="num">
                                      <p:cBhvr>
                                        <p:cTn id="75" dur="1000" fill="hold"/>
                                        <p:tgtEl>
                                          <p:spTgt spid="25">
                                            <p:graphicEl>
                                              <a:dgm id="{19BFF74D-51F8-4CF6-913B-FF2E599C653E}"/>
                                            </p:graphicEl>
                                          </p:spTgt>
                                        </p:tgtEl>
                                        <p:attrNameLst>
                                          <p:attrName>ppt_h</p:attrName>
                                        </p:attrNameLst>
                                      </p:cBhvr>
                                      <p:tavLst>
                                        <p:tav tm="0">
                                          <p:val>
                                            <p:fltVal val="0"/>
                                          </p:val>
                                        </p:tav>
                                        <p:tav tm="100000">
                                          <p:val>
                                            <p:strVal val="#ppt_h"/>
                                          </p:val>
                                        </p:tav>
                                      </p:tavLst>
                                    </p:anim>
                                    <p:anim calcmode="lin" valueType="num">
                                      <p:cBhvr>
                                        <p:cTn id="76" dur="1000" fill="hold"/>
                                        <p:tgtEl>
                                          <p:spTgt spid="25">
                                            <p:graphicEl>
                                              <a:dgm id="{19BFF74D-51F8-4CF6-913B-FF2E599C653E}"/>
                                            </p:graphicEl>
                                          </p:spTgt>
                                        </p:tgtEl>
                                        <p:attrNameLst>
                                          <p:attrName>style.rotation</p:attrName>
                                        </p:attrNameLst>
                                      </p:cBhvr>
                                      <p:tavLst>
                                        <p:tav tm="0">
                                          <p:val>
                                            <p:fltVal val="90"/>
                                          </p:val>
                                        </p:tav>
                                        <p:tav tm="100000">
                                          <p:val>
                                            <p:fltVal val="0"/>
                                          </p:val>
                                        </p:tav>
                                      </p:tavLst>
                                    </p:anim>
                                    <p:animEffect transition="in" filter="fade">
                                      <p:cBhvr>
                                        <p:cTn id="77" dur="1000"/>
                                        <p:tgtEl>
                                          <p:spTgt spid="25">
                                            <p:graphicEl>
                                              <a:dgm id="{19BFF74D-51F8-4CF6-913B-FF2E599C653E}"/>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grpId="0" nodeType="clickEffect">
                                  <p:stCondLst>
                                    <p:cond delay="0"/>
                                  </p:stCondLst>
                                  <p:childTnLst>
                                    <p:set>
                                      <p:cBhvr>
                                        <p:cTn id="81" dur="1" fill="hold">
                                          <p:stCondLst>
                                            <p:cond delay="0"/>
                                          </p:stCondLst>
                                        </p:cTn>
                                        <p:tgtEl>
                                          <p:spTgt spid="25">
                                            <p:graphicEl>
                                              <a:dgm id="{55F8E6FD-CDBC-430B-B281-CC5D96FA76E6}"/>
                                            </p:graphicEl>
                                          </p:spTgt>
                                        </p:tgtEl>
                                        <p:attrNameLst>
                                          <p:attrName>style.visibility</p:attrName>
                                        </p:attrNameLst>
                                      </p:cBhvr>
                                      <p:to>
                                        <p:strVal val="visible"/>
                                      </p:to>
                                    </p:set>
                                    <p:anim calcmode="lin" valueType="num">
                                      <p:cBhvr>
                                        <p:cTn id="82" dur="1000" fill="hold"/>
                                        <p:tgtEl>
                                          <p:spTgt spid="25">
                                            <p:graphicEl>
                                              <a:dgm id="{55F8E6FD-CDBC-430B-B281-CC5D96FA76E6}"/>
                                            </p:graphicEl>
                                          </p:spTgt>
                                        </p:tgtEl>
                                        <p:attrNameLst>
                                          <p:attrName>ppt_w</p:attrName>
                                        </p:attrNameLst>
                                      </p:cBhvr>
                                      <p:tavLst>
                                        <p:tav tm="0">
                                          <p:val>
                                            <p:fltVal val="0"/>
                                          </p:val>
                                        </p:tav>
                                        <p:tav tm="100000">
                                          <p:val>
                                            <p:strVal val="#ppt_w"/>
                                          </p:val>
                                        </p:tav>
                                      </p:tavLst>
                                    </p:anim>
                                    <p:anim calcmode="lin" valueType="num">
                                      <p:cBhvr>
                                        <p:cTn id="83" dur="1000" fill="hold"/>
                                        <p:tgtEl>
                                          <p:spTgt spid="25">
                                            <p:graphicEl>
                                              <a:dgm id="{55F8E6FD-CDBC-430B-B281-CC5D96FA76E6}"/>
                                            </p:graphicEl>
                                          </p:spTgt>
                                        </p:tgtEl>
                                        <p:attrNameLst>
                                          <p:attrName>ppt_h</p:attrName>
                                        </p:attrNameLst>
                                      </p:cBhvr>
                                      <p:tavLst>
                                        <p:tav tm="0">
                                          <p:val>
                                            <p:fltVal val="0"/>
                                          </p:val>
                                        </p:tav>
                                        <p:tav tm="100000">
                                          <p:val>
                                            <p:strVal val="#ppt_h"/>
                                          </p:val>
                                        </p:tav>
                                      </p:tavLst>
                                    </p:anim>
                                    <p:anim calcmode="lin" valueType="num">
                                      <p:cBhvr>
                                        <p:cTn id="84" dur="1000" fill="hold"/>
                                        <p:tgtEl>
                                          <p:spTgt spid="25">
                                            <p:graphicEl>
                                              <a:dgm id="{55F8E6FD-CDBC-430B-B281-CC5D96FA76E6}"/>
                                            </p:graphicEl>
                                          </p:spTgt>
                                        </p:tgtEl>
                                        <p:attrNameLst>
                                          <p:attrName>style.rotation</p:attrName>
                                        </p:attrNameLst>
                                      </p:cBhvr>
                                      <p:tavLst>
                                        <p:tav tm="0">
                                          <p:val>
                                            <p:fltVal val="90"/>
                                          </p:val>
                                        </p:tav>
                                        <p:tav tm="100000">
                                          <p:val>
                                            <p:fltVal val="0"/>
                                          </p:val>
                                        </p:tav>
                                      </p:tavLst>
                                    </p:anim>
                                    <p:animEffect transition="in" filter="fade">
                                      <p:cBhvr>
                                        <p:cTn id="85" dur="1000"/>
                                        <p:tgtEl>
                                          <p:spTgt spid="25">
                                            <p:graphicEl>
                                              <a:dgm id="{55F8E6FD-CDBC-430B-B281-CC5D96FA76E6}"/>
                                            </p:graphicEl>
                                          </p:spTgt>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25">
                                            <p:graphicEl>
                                              <a:dgm id="{5F129D19-526F-4127-888D-E90D7AAC3593}"/>
                                            </p:graphicEl>
                                          </p:spTgt>
                                        </p:tgtEl>
                                        <p:attrNameLst>
                                          <p:attrName>style.visibility</p:attrName>
                                        </p:attrNameLst>
                                      </p:cBhvr>
                                      <p:to>
                                        <p:strVal val="visible"/>
                                      </p:to>
                                    </p:set>
                                    <p:anim calcmode="lin" valueType="num">
                                      <p:cBhvr>
                                        <p:cTn id="88" dur="1000" fill="hold"/>
                                        <p:tgtEl>
                                          <p:spTgt spid="25">
                                            <p:graphicEl>
                                              <a:dgm id="{5F129D19-526F-4127-888D-E90D7AAC3593}"/>
                                            </p:graphicEl>
                                          </p:spTgt>
                                        </p:tgtEl>
                                        <p:attrNameLst>
                                          <p:attrName>ppt_w</p:attrName>
                                        </p:attrNameLst>
                                      </p:cBhvr>
                                      <p:tavLst>
                                        <p:tav tm="0">
                                          <p:val>
                                            <p:fltVal val="0"/>
                                          </p:val>
                                        </p:tav>
                                        <p:tav tm="100000">
                                          <p:val>
                                            <p:strVal val="#ppt_w"/>
                                          </p:val>
                                        </p:tav>
                                      </p:tavLst>
                                    </p:anim>
                                    <p:anim calcmode="lin" valueType="num">
                                      <p:cBhvr>
                                        <p:cTn id="89" dur="1000" fill="hold"/>
                                        <p:tgtEl>
                                          <p:spTgt spid="25">
                                            <p:graphicEl>
                                              <a:dgm id="{5F129D19-526F-4127-888D-E90D7AAC3593}"/>
                                            </p:graphicEl>
                                          </p:spTgt>
                                        </p:tgtEl>
                                        <p:attrNameLst>
                                          <p:attrName>ppt_h</p:attrName>
                                        </p:attrNameLst>
                                      </p:cBhvr>
                                      <p:tavLst>
                                        <p:tav tm="0">
                                          <p:val>
                                            <p:fltVal val="0"/>
                                          </p:val>
                                        </p:tav>
                                        <p:tav tm="100000">
                                          <p:val>
                                            <p:strVal val="#ppt_h"/>
                                          </p:val>
                                        </p:tav>
                                      </p:tavLst>
                                    </p:anim>
                                    <p:anim calcmode="lin" valueType="num">
                                      <p:cBhvr>
                                        <p:cTn id="90" dur="1000" fill="hold"/>
                                        <p:tgtEl>
                                          <p:spTgt spid="25">
                                            <p:graphicEl>
                                              <a:dgm id="{5F129D19-526F-4127-888D-E90D7AAC3593}"/>
                                            </p:graphicEl>
                                          </p:spTgt>
                                        </p:tgtEl>
                                        <p:attrNameLst>
                                          <p:attrName>style.rotation</p:attrName>
                                        </p:attrNameLst>
                                      </p:cBhvr>
                                      <p:tavLst>
                                        <p:tav tm="0">
                                          <p:val>
                                            <p:fltVal val="90"/>
                                          </p:val>
                                        </p:tav>
                                        <p:tav tm="100000">
                                          <p:val>
                                            <p:fltVal val="0"/>
                                          </p:val>
                                        </p:tav>
                                      </p:tavLst>
                                    </p:anim>
                                    <p:animEffect transition="in" filter="fade">
                                      <p:cBhvr>
                                        <p:cTn id="91" dur="1000"/>
                                        <p:tgtEl>
                                          <p:spTgt spid="25">
                                            <p:graphicEl>
                                              <a:dgm id="{5F129D19-526F-4127-888D-E90D7AAC359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5A0118C5-4F8D-4CF4-BADD-53FEACC6C4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 xmlns:a16="http://schemas.microsoft.com/office/drawing/2014/main" id="{4E0A5C5C-2A95-428E-9F6A-0D29EBD57C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 xmlns:a16="http://schemas.microsoft.com/office/drawing/2014/main" id="{1056F38F-7C4E-461D-8709-7D0024AE1F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 xmlns:a16="http://schemas.microsoft.com/office/drawing/2014/main" id="{C7278469-3C3C-49CE-AEEE-E176A4900B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FD3E687-BE39-B8C3-ECB2-F3C18257C676}"/>
              </a:ext>
            </a:extLst>
          </p:cNvPr>
          <p:cNvSpPr>
            <a:spLocks noGrp="1"/>
          </p:cNvSpPr>
          <p:nvPr>
            <p:ph type="title"/>
          </p:nvPr>
        </p:nvSpPr>
        <p:spPr>
          <a:xfrm>
            <a:off x="1102368" y="1877492"/>
            <a:ext cx="4030132" cy="3215373"/>
          </a:xfrm>
        </p:spPr>
        <p:txBody>
          <a:bodyPr>
            <a:normAutofit/>
          </a:bodyPr>
          <a:lstStyle/>
          <a:p>
            <a:pPr algn="ctr"/>
            <a:r>
              <a:rPr lang="en-US" sz="4100" i="1">
                <a:solidFill>
                  <a:schemeClr val="bg1"/>
                </a:solidFill>
                <a:latin typeface="Algerian"/>
              </a:rPr>
              <a:t>Importance of accessibility</a:t>
            </a:r>
          </a:p>
        </p:txBody>
      </p:sp>
      <p:grpSp>
        <p:nvGrpSpPr>
          <p:cNvPr id="37" name="Group 36">
            <a:extLst>
              <a:ext uri="{FF2B5EF4-FFF2-40B4-BE49-F238E27FC236}">
                <a16:creationId xmlns="" xmlns:a16="http://schemas.microsoft.com/office/drawing/2014/main" id="{93DC754C-7E09-422D-A8BB-AF632E90DFA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 xmlns:a16="http://schemas.microsoft.com/office/drawing/2014/main" id="{C5A741B9-65EC-4C5B-9FE0-4A18575771A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8" name="Freeform: Shape 37">
              <a:extLst>
                <a:ext uri="{FF2B5EF4-FFF2-40B4-BE49-F238E27FC236}">
                  <a16:creationId xmlns="" xmlns:a16="http://schemas.microsoft.com/office/drawing/2014/main" id="{C0BB4301-41FA-4453-956F-A11CC664B6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9" name="Graphic 212">
            <a:extLst>
              <a:ext uri="{FF2B5EF4-FFF2-40B4-BE49-F238E27FC236}">
                <a16:creationId xmlns="" xmlns:a16="http://schemas.microsoft.com/office/drawing/2014/main" id="{4C6598AB-1C17-4D54-951C-A082D94ACB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 name="Graphic 212">
            <a:extLst>
              <a:ext uri="{FF2B5EF4-FFF2-40B4-BE49-F238E27FC236}">
                <a16:creationId xmlns="" xmlns:a16="http://schemas.microsoft.com/office/drawing/2014/main" id="{C83B66D7-137D-4AC1-B172-53D60F08BE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Oval 40">
            <a:extLst>
              <a:ext uri="{FF2B5EF4-FFF2-40B4-BE49-F238E27FC236}">
                <a16:creationId xmlns="" xmlns:a16="http://schemas.microsoft.com/office/drawing/2014/main" id="{F6B92503-6984-4D15-8B98-8718709B78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 xmlns:a16="http://schemas.microsoft.com/office/drawing/2014/main" id="{08DDF938-524E-4C18-A47D-C006278323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Content Placeholder 2">
            <a:extLst>
              <a:ext uri="{FF2B5EF4-FFF2-40B4-BE49-F238E27FC236}">
                <a16:creationId xmlns="" xmlns:a16="http://schemas.microsoft.com/office/drawing/2014/main" id="{B16A2F79-8846-B765-8CBE-3B06E5A83641}"/>
              </a:ext>
            </a:extLst>
          </p:cNvPr>
          <p:cNvSpPr>
            <a:spLocks noGrp="1"/>
          </p:cNvSpPr>
          <p:nvPr>
            <p:ph idx="1"/>
          </p:nvPr>
        </p:nvSpPr>
        <p:spPr>
          <a:xfrm>
            <a:off x="6234868" y="1130846"/>
            <a:ext cx="5217173" cy="4351338"/>
          </a:xfrm>
        </p:spPr>
        <p:txBody>
          <a:bodyPr vert="horz" lIns="91440" tIns="45720" rIns="91440" bIns="45720" rtlCol="0" anchor="t">
            <a:noAutofit/>
          </a:bodyPr>
          <a:lstStyle/>
          <a:p>
            <a:r>
              <a:rPr lang="en-US" sz="1500" b="1" i="1">
                <a:solidFill>
                  <a:schemeClr val="bg1"/>
                </a:solidFill>
                <a:latin typeface="Calibri"/>
                <a:ea typeface="Calibri"/>
                <a:cs typeface="Arial"/>
              </a:rPr>
              <a:t>User Experience: </a:t>
            </a:r>
            <a:r>
              <a:rPr lang="en-US" sz="1500" i="1">
                <a:solidFill>
                  <a:schemeClr val="bg1"/>
                </a:solidFill>
                <a:latin typeface="Calibri"/>
                <a:ea typeface="Calibri"/>
                <a:cs typeface="Arial"/>
              </a:rPr>
              <a:t>Accessible design often leads to a better user experience for everyone, not just those with disabilities</a:t>
            </a:r>
          </a:p>
          <a:p>
            <a:r>
              <a:rPr lang="en-US" sz="1500" b="1" i="1">
                <a:solidFill>
                  <a:schemeClr val="bg1"/>
                </a:solidFill>
                <a:latin typeface="Calibri"/>
                <a:ea typeface="Calibri"/>
                <a:cs typeface="Arial"/>
              </a:rPr>
              <a:t>Economic Benefits: </a:t>
            </a:r>
            <a:r>
              <a:rPr lang="en-US" sz="1500" i="1">
                <a:solidFill>
                  <a:schemeClr val="bg1"/>
                </a:solidFill>
                <a:latin typeface="Calibri"/>
                <a:ea typeface="Calibri"/>
                <a:cs typeface="Arial"/>
              </a:rPr>
              <a:t>Employing people with disabilities can enhance workforce diversity and bring unique skills and perspectives to the table, driving innovation and problem-solving.</a:t>
            </a:r>
          </a:p>
          <a:p>
            <a:r>
              <a:rPr lang="en-US" sz="1500" b="1" i="1">
                <a:solidFill>
                  <a:schemeClr val="bg1"/>
                </a:solidFill>
                <a:latin typeface="Calibri"/>
                <a:ea typeface="Calibri"/>
                <a:cs typeface="Arial"/>
              </a:rPr>
              <a:t>Education and Learning: </a:t>
            </a:r>
            <a:r>
              <a:rPr lang="en-US" sz="1500" i="1">
                <a:solidFill>
                  <a:schemeClr val="bg1"/>
                </a:solidFill>
                <a:latin typeface="Calibri"/>
                <a:ea typeface="Calibri"/>
                <a:cs typeface="Arial"/>
              </a:rPr>
              <a:t>Accessibility in educational institutions ensures that students with disabilities have the same opportunities to learn and succeed as their peers.</a:t>
            </a:r>
            <a:endParaRPr lang="en-US" sz="1500" b="1" i="1">
              <a:solidFill>
                <a:schemeClr val="bg1"/>
              </a:solidFill>
              <a:latin typeface="Calibri"/>
              <a:ea typeface="Calibri"/>
              <a:cs typeface="Arial"/>
            </a:endParaRPr>
          </a:p>
          <a:p>
            <a:r>
              <a:rPr lang="en-US" sz="1500" b="1" i="1">
                <a:solidFill>
                  <a:schemeClr val="bg1"/>
                </a:solidFill>
                <a:latin typeface="Calibri"/>
                <a:ea typeface="Calibri"/>
                <a:cs typeface="Arial"/>
              </a:rPr>
              <a:t>Digital Accessibility: </a:t>
            </a:r>
            <a:r>
              <a:rPr lang="en-US" sz="1500" i="1">
                <a:solidFill>
                  <a:schemeClr val="bg1"/>
                </a:solidFill>
                <a:latin typeface="Calibri"/>
                <a:ea typeface="Calibri"/>
                <a:cs typeface="Arial"/>
              </a:rPr>
              <a:t> Accessible content on social media helps reach a broader audience, promoting engagement and interaction.</a:t>
            </a:r>
            <a:endParaRPr lang="en-US" sz="1500" b="1" i="1">
              <a:solidFill>
                <a:schemeClr val="bg1"/>
              </a:solidFill>
              <a:latin typeface="Calibri"/>
              <a:ea typeface="Calibri"/>
              <a:cs typeface="Arial"/>
            </a:endParaRPr>
          </a:p>
          <a:p>
            <a:r>
              <a:rPr lang="en-US" sz="1500" b="1" i="1">
                <a:solidFill>
                  <a:schemeClr val="bg1"/>
                </a:solidFill>
                <a:latin typeface="Calibri"/>
                <a:ea typeface="Calibri"/>
                <a:cs typeface="Arial"/>
              </a:rPr>
              <a:t>Cultural Representation: </a:t>
            </a:r>
            <a:r>
              <a:rPr lang="en-US" sz="1500" i="1">
                <a:solidFill>
                  <a:schemeClr val="bg1"/>
                </a:solidFill>
                <a:latin typeface="Calibri"/>
                <a:ea typeface="Calibri"/>
                <a:cs typeface="Arial"/>
              </a:rPr>
              <a:t>Accessibility in cultural institutions (museums, theaters) allows everyone to experience and appreciate art, fostering a more inclusive cultural narrative. </a:t>
            </a:r>
          </a:p>
          <a:p>
            <a:r>
              <a:rPr lang="en-US" sz="1500" b="1" i="1">
                <a:solidFill>
                  <a:schemeClr val="bg1"/>
                </a:solidFill>
                <a:latin typeface="Calibri"/>
                <a:ea typeface="Calibri"/>
                <a:cs typeface="Arial"/>
              </a:rPr>
              <a:t>Content Accessibility</a:t>
            </a:r>
            <a:r>
              <a:rPr lang="en-US" sz="1500" i="1">
                <a:solidFill>
                  <a:schemeClr val="bg1"/>
                </a:solidFill>
                <a:latin typeface="Calibri"/>
                <a:ea typeface="Calibri"/>
                <a:cs typeface="Arial"/>
              </a:rPr>
              <a:t>: Captions, audio descriptions, and sign language interpretation make cultural content accessible, ensuring diverse audiences can engage with it.</a:t>
            </a:r>
          </a:p>
          <a:p>
            <a:r>
              <a:rPr lang="en-US" sz="1500" b="1" i="1">
                <a:solidFill>
                  <a:schemeClr val="bg1"/>
                </a:solidFill>
                <a:latin typeface="Calibri"/>
                <a:ea typeface="Calibri"/>
                <a:cs typeface="Arial"/>
              </a:rPr>
              <a:t>Mental and Emotional Health: </a:t>
            </a:r>
            <a:r>
              <a:rPr lang="en-US" sz="1500" i="1">
                <a:solidFill>
                  <a:schemeClr val="bg1"/>
                </a:solidFill>
                <a:latin typeface="Calibri"/>
                <a:ea typeface="Calibri"/>
                <a:cs typeface="Arial"/>
              </a:rPr>
              <a:t>Accessible services and environments combat feelings of isolation and loneliness, positively impacting mental health and well-being.</a:t>
            </a:r>
          </a:p>
        </p:txBody>
      </p:sp>
      <p:grpSp>
        <p:nvGrpSpPr>
          <p:cNvPr id="28" name="Graphic 185">
            <a:extLst>
              <a:ext uri="{FF2B5EF4-FFF2-40B4-BE49-F238E27FC236}">
                <a16:creationId xmlns="" xmlns:a16="http://schemas.microsoft.com/office/drawing/2014/main" id="{3773FAF5-C452-4455-9411-D6AF5EBD4CA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 xmlns:a16="http://schemas.microsoft.com/office/drawing/2014/main" id="{1ECA0D96-F63C-4F7B-BE16-0F3FE76D7D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74F83A81-0546-400A-918A-90C9C48B814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9741F692-A5B6-4215-86D9-B1FD4FF26AC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CC0876CB-9C60-4580-8FED-CD64EC76645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A879B3B7-48DB-4D3A-BB33-02766EAD3D9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051170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 calcmode="lin" valueType="num">
                                      <p:cBhvr>
                                        <p:cTn id="12" dur="1000" fill="hold"/>
                                        <p:tgtEl>
                                          <p:spTgt spid="42">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42">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4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42">
                                            <p:txEl>
                                              <p:pRg st="1" end="1"/>
                                            </p:txEl>
                                          </p:spTgt>
                                        </p:tgtEl>
                                        <p:attrNameLst>
                                          <p:attrName>style.visibility</p:attrName>
                                        </p:attrNameLst>
                                      </p:cBhvr>
                                      <p:to>
                                        <p:strVal val="visible"/>
                                      </p:to>
                                    </p:set>
                                    <p:anim calcmode="lin" valueType="num">
                                      <p:cBhvr>
                                        <p:cTn id="19" dur="1000" fill="hold"/>
                                        <p:tgtEl>
                                          <p:spTgt spid="42">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42">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4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42">
                                            <p:txEl>
                                              <p:pRg st="2" end="2"/>
                                            </p:txEl>
                                          </p:spTgt>
                                        </p:tgtEl>
                                        <p:attrNameLst>
                                          <p:attrName>style.visibility</p:attrName>
                                        </p:attrNameLst>
                                      </p:cBhvr>
                                      <p:to>
                                        <p:strVal val="visible"/>
                                      </p:to>
                                    </p:set>
                                    <p:anim calcmode="lin" valueType="num">
                                      <p:cBhvr>
                                        <p:cTn id="26" dur="1000" fill="hold"/>
                                        <p:tgtEl>
                                          <p:spTgt spid="42">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42">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4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42">
                                            <p:txEl>
                                              <p:pRg st="3" end="3"/>
                                            </p:txEl>
                                          </p:spTgt>
                                        </p:tgtEl>
                                        <p:attrNameLst>
                                          <p:attrName>style.visibility</p:attrName>
                                        </p:attrNameLst>
                                      </p:cBhvr>
                                      <p:to>
                                        <p:strVal val="visible"/>
                                      </p:to>
                                    </p:set>
                                    <p:anim calcmode="lin" valueType="num">
                                      <p:cBhvr>
                                        <p:cTn id="33" dur="1000" fill="hold"/>
                                        <p:tgtEl>
                                          <p:spTgt spid="42">
                                            <p:txEl>
                                              <p:pRg st="3" end="3"/>
                                            </p:txEl>
                                          </p:spTgt>
                                        </p:tgtEl>
                                        <p:attrNameLst>
                                          <p:attrName>ppt_w</p:attrName>
                                        </p:attrNameLst>
                                      </p:cBhvr>
                                      <p:tavLst>
                                        <p:tav tm="0">
                                          <p:val>
                                            <p:strVal val="#ppt_w*0.70"/>
                                          </p:val>
                                        </p:tav>
                                        <p:tav tm="100000">
                                          <p:val>
                                            <p:strVal val="#ppt_w"/>
                                          </p:val>
                                        </p:tav>
                                      </p:tavLst>
                                    </p:anim>
                                    <p:anim calcmode="lin" valueType="num">
                                      <p:cBhvr>
                                        <p:cTn id="34" dur="1000" fill="hold"/>
                                        <p:tgtEl>
                                          <p:spTgt spid="42">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4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42">
                                            <p:txEl>
                                              <p:pRg st="4" end="4"/>
                                            </p:txEl>
                                          </p:spTgt>
                                        </p:tgtEl>
                                        <p:attrNameLst>
                                          <p:attrName>style.visibility</p:attrName>
                                        </p:attrNameLst>
                                      </p:cBhvr>
                                      <p:to>
                                        <p:strVal val="visible"/>
                                      </p:to>
                                    </p:set>
                                    <p:anim calcmode="lin" valueType="num">
                                      <p:cBhvr>
                                        <p:cTn id="40" dur="1000" fill="hold"/>
                                        <p:tgtEl>
                                          <p:spTgt spid="42">
                                            <p:txEl>
                                              <p:pRg st="4" end="4"/>
                                            </p:txEl>
                                          </p:spTgt>
                                        </p:tgtEl>
                                        <p:attrNameLst>
                                          <p:attrName>ppt_w</p:attrName>
                                        </p:attrNameLst>
                                      </p:cBhvr>
                                      <p:tavLst>
                                        <p:tav tm="0">
                                          <p:val>
                                            <p:strVal val="#ppt_w*0.70"/>
                                          </p:val>
                                        </p:tav>
                                        <p:tav tm="100000">
                                          <p:val>
                                            <p:strVal val="#ppt_w"/>
                                          </p:val>
                                        </p:tav>
                                      </p:tavLst>
                                    </p:anim>
                                    <p:anim calcmode="lin" valueType="num">
                                      <p:cBhvr>
                                        <p:cTn id="41" dur="1000" fill="hold"/>
                                        <p:tgtEl>
                                          <p:spTgt spid="42">
                                            <p:txEl>
                                              <p:pRg st="4" end="4"/>
                                            </p:txEl>
                                          </p:spTgt>
                                        </p:tgtEl>
                                        <p:attrNameLst>
                                          <p:attrName>ppt_h</p:attrName>
                                        </p:attrNameLst>
                                      </p:cBhvr>
                                      <p:tavLst>
                                        <p:tav tm="0">
                                          <p:val>
                                            <p:strVal val="#ppt_h"/>
                                          </p:val>
                                        </p:tav>
                                        <p:tav tm="100000">
                                          <p:val>
                                            <p:strVal val="#ppt_h"/>
                                          </p:val>
                                        </p:tav>
                                      </p:tavLst>
                                    </p:anim>
                                    <p:animEffect transition="in" filter="fade">
                                      <p:cBhvr>
                                        <p:cTn id="42" dur="1000"/>
                                        <p:tgtEl>
                                          <p:spTgt spid="4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42">
                                            <p:txEl>
                                              <p:pRg st="5" end="5"/>
                                            </p:txEl>
                                          </p:spTgt>
                                        </p:tgtEl>
                                        <p:attrNameLst>
                                          <p:attrName>style.visibility</p:attrName>
                                        </p:attrNameLst>
                                      </p:cBhvr>
                                      <p:to>
                                        <p:strVal val="visible"/>
                                      </p:to>
                                    </p:set>
                                    <p:anim calcmode="lin" valueType="num">
                                      <p:cBhvr>
                                        <p:cTn id="47" dur="1000" fill="hold"/>
                                        <p:tgtEl>
                                          <p:spTgt spid="42">
                                            <p:txEl>
                                              <p:pRg st="5" end="5"/>
                                            </p:txEl>
                                          </p:spTgt>
                                        </p:tgtEl>
                                        <p:attrNameLst>
                                          <p:attrName>ppt_w</p:attrName>
                                        </p:attrNameLst>
                                      </p:cBhvr>
                                      <p:tavLst>
                                        <p:tav tm="0">
                                          <p:val>
                                            <p:strVal val="#ppt_w*0.70"/>
                                          </p:val>
                                        </p:tav>
                                        <p:tav tm="100000">
                                          <p:val>
                                            <p:strVal val="#ppt_w"/>
                                          </p:val>
                                        </p:tav>
                                      </p:tavLst>
                                    </p:anim>
                                    <p:anim calcmode="lin" valueType="num">
                                      <p:cBhvr>
                                        <p:cTn id="48" dur="1000" fill="hold"/>
                                        <p:tgtEl>
                                          <p:spTgt spid="42">
                                            <p:txEl>
                                              <p:pRg st="5" end="5"/>
                                            </p:txEl>
                                          </p:spTgt>
                                        </p:tgtEl>
                                        <p:attrNameLst>
                                          <p:attrName>ppt_h</p:attrName>
                                        </p:attrNameLst>
                                      </p:cBhvr>
                                      <p:tavLst>
                                        <p:tav tm="0">
                                          <p:val>
                                            <p:strVal val="#ppt_h"/>
                                          </p:val>
                                        </p:tav>
                                        <p:tav tm="100000">
                                          <p:val>
                                            <p:strVal val="#ppt_h"/>
                                          </p:val>
                                        </p:tav>
                                      </p:tavLst>
                                    </p:anim>
                                    <p:animEffect transition="in" filter="fade">
                                      <p:cBhvr>
                                        <p:cTn id="49" dur="1000"/>
                                        <p:tgtEl>
                                          <p:spTgt spid="42">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42">
                                            <p:txEl>
                                              <p:pRg st="6" end="6"/>
                                            </p:txEl>
                                          </p:spTgt>
                                        </p:tgtEl>
                                        <p:attrNameLst>
                                          <p:attrName>style.visibility</p:attrName>
                                        </p:attrNameLst>
                                      </p:cBhvr>
                                      <p:to>
                                        <p:strVal val="visible"/>
                                      </p:to>
                                    </p:set>
                                    <p:anim calcmode="lin" valueType="num">
                                      <p:cBhvr>
                                        <p:cTn id="54" dur="1000" fill="hold"/>
                                        <p:tgtEl>
                                          <p:spTgt spid="42">
                                            <p:txEl>
                                              <p:pRg st="6" end="6"/>
                                            </p:txEl>
                                          </p:spTgt>
                                        </p:tgtEl>
                                        <p:attrNameLst>
                                          <p:attrName>ppt_w</p:attrName>
                                        </p:attrNameLst>
                                      </p:cBhvr>
                                      <p:tavLst>
                                        <p:tav tm="0">
                                          <p:val>
                                            <p:strVal val="#ppt_w*0.70"/>
                                          </p:val>
                                        </p:tav>
                                        <p:tav tm="100000">
                                          <p:val>
                                            <p:strVal val="#ppt_w"/>
                                          </p:val>
                                        </p:tav>
                                      </p:tavLst>
                                    </p:anim>
                                    <p:anim calcmode="lin" valueType="num">
                                      <p:cBhvr>
                                        <p:cTn id="55" dur="1000" fill="hold"/>
                                        <p:tgtEl>
                                          <p:spTgt spid="42">
                                            <p:txEl>
                                              <p:pRg st="6" end="6"/>
                                            </p:txEl>
                                          </p:spTgt>
                                        </p:tgtEl>
                                        <p:attrNameLst>
                                          <p:attrName>ppt_h</p:attrName>
                                        </p:attrNameLst>
                                      </p:cBhvr>
                                      <p:tavLst>
                                        <p:tav tm="0">
                                          <p:val>
                                            <p:strVal val="#ppt_h"/>
                                          </p:val>
                                        </p:tav>
                                        <p:tav tm="100000">
                                          <p:val>
                                            <p:strVal val="#ppt_h"/>
                                          </p:val>
                                        </p:tav>
                                      </p:tavLst>
                                    </p:anim>
                                    <p:animEffect transition="in" filter="fade">
                                      <p:cBhvr>
                                        <p:cTn id="56" dur="1000"/>
                                        <p:tgtEl>
                                          <p:spTgt spid="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4812C46-200A-4DEB-A05E-3ED6C68C23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rawings on colourful paper">
            <a:extLst>
              <a:ext uri="{FF2B5EF4-FFF2-40B4-BE49-F238E27FC236}">
                <a16:creationId xmlns="" xmlns:a16="http://schemas.microsoft.com/office/drawing/2014/main" id="{9B007A8C-EFEB-70DA-CEDF-42A5EC8F1244}"/>
              </a:ext>
            </a:extLst>
          </p:cNvPr>
          <p:cNvPicPr>
            <a:picLocks noChangeAspect="1"/>
          </p:cNvPicPr>
          <p:nvPr/>
        </p:nvPicPr>
        <p:blipFill>
          <a:blip r:embed="rId2"/>
          <a:srcRect r="6021" b="-3"/>
          <a:stretch/>
        </p:blipFill>
        <p:spPr>
          <a:xfrm>
            <a:off x="2522356" y="10"/>
            <a:ext cx="9669642" cy="6857990"/>
          </a:xfrm>
          <a:prstGeom prst="rect">
            <a:avLst/>
          </a:prstGeom>
        </p:spPr>
      </p:pic>
      <p:sp>
        <p:nvSpPr>
          <p:cNvPr id="11" name="Rectangle 10">
            <a:extLst>
              <a:ext uri="{FF2B5EF4-FFF2-40B4-BE49-F238E27FC236}">
                <a16:creationId xmlns="" xmlns:a16="http://schemas.microsoft.com/office/drawing/2014/main" id="{D1EA859B-E555-4109-94F3-6700E046E0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E648EBB-04A4-3A0C-3809-4ABFF4339ACA}"/>
              </a:ext>
            </a:extLst>
          </p:cNvPr>
          <p:cNvSpPr>
            <a:spLocks noGrp="1"/>
          </p:cNvSpPr>
          <p:nvPr>
            <p:ph type="title"/>
          </p:nvPr>
        </p:nvSpPr>
        <p:spPr>
          <a:xfrm>
            <a:off x="297874" y="365125"/>
            <a:ext cx="4362516" cy="1899912"/>
          </a:xfrm>
        </p:spPr>
        <p:txBody>
          <a:bodyPr>
            <a:normAutofit/>
          </a:bodyPr>
          <a:lstStyle/>
          <a:p>
            <a:r>
              <a:rPr lang="en-US" sz="4000" i="1" dirty="0">
                <a:latin typeface="Algerian"/>
              </a:rPr>
              <a:t>Key components of accessibility</a:t>
            </a:r>
          </a:p>
        </p:txBody>
      </p:sp>
      <p:sp>
        <p:nvSpPr>
          <p:cNvPr id="3" name="Content Placeholder 2">
            <a:extLst>
              <a:ext uri="{FF2B5EF4-FFF2-40B4-BE49-F238E27FC236}">
                <a16:creationId xmlns="" xmlns:a16="http://schemas.microsoft.com/office/drawing/2014/main" id="{1DD29CB7-15CE-8161-777B-925F8F6FDFBC}"/>
              </a:ext>
            </a:extLst>
          </p:cNvPr>
          <p:cNvSpPr>
            <a:spLocks noGrp="1"/>
          </p:cNvSpPr>
          <p:nvPr>
            <p:ph idx="1"/>
          </p:nvPr>
        </p:nvSpPr>
        <p:spPr>
          <a:xfrm>
            <a:off x="297873" y="2434201"/>
            <a:ext cx="4750443" cy="4158398"/>
          </a:xfrm>
        </p:spPr>
        <p:txBody>
          <a:bodyPr vert="horz" lIns="91440" tIns="45720" rIns="91440" bIns="45720" rtlCol="0" anchor="t">
            <a:noAutofit/>
          </a:bodyPr>
          <a:lstStyle/>
          <a:p>
            <a:r>
              <a:rPr lang="en-US" sz="1400" b="1" i="1" dirty="0">
                <a:latin typeface="Calibri"/>
                <a:ea typeface="Calibri"/>
                <a:cs typeface="Arial"/>
              </a:rPr>
              <a:t>Physical Accessibility</a:t>
            </a:r>
            <a:r>
              <a:rPr lang="en-US" sz="1400" i="1" dirty="0">
                <a:latin typeface="Calibri"/>
                <a:ea typeface="Calibri"/>
                <a:cs typeface="Arial"/>
              </a:rPr>
              <a:t>: Ramps, automatic doors, and wide pathways to accommodate mobility devices.</a:t>
            </a:r>
          </a:p>
          <a:p>
            <a:r>
              <a:rPr lang="en-US" sz="1400" b="1" i="1" dirty="0">
                <a:latin typeface="Calibri"/>
                <a:ea typeface="Calibri"/>
                <a:cs typeface="Arial"/>
              </a:rPr>
              <a:t>Communication Accessibility</a:t>
            </a:r>
            <a:r>
              <a:rPr lang="en-US" sz="1400" i="1" dirty="0">
                <a:latin typeface="Calibri"/>
                <a:ea typeface="Calibri"/>
                <a:cs typeface="Arial"/>
              </a:rPr>
              <a:t>: Providing information in various formats, such as large print, audio, and Braille.</a:t>
            </a:r>
          </a:p>
          <a:p>
            <a:r>
              <a:rPr lang="en-US" sz="1400" b="1" i="1" dirty="0">
                <a:latin typeface="Calibri"/>
                <a:ea typeface="Calibri"/>
                <a:cs typeface="Arial"/>
              </a:rPr>
              <a:t>Cognitive Accessibility: </a:t>
            </a:r>
            <a:r>
              <a:rPr lang="en-US" sz="1400" i="1" dirty="0">
                <a:latin typeface="Calibri"/>
                <a:ea typeface="Calibri"/>
                <a:cs typeface="Arial"/>
              </a:rPr>
              <a:t>Using clear and straightforward language to make information understandable for everyone, including those with cognitive disabilities.</a:t>
            </a:r>
          </a:p>
          <a:p>
            <a:r>
              <a:rPr lang="en-US" sz="1400" b="1" i="1" dirty="0">
                <a:latin typeface="Calibri"/>
                <a:ea typeface="Calibri"/>
                <a:cs typeface="Arial"/>
              </a:rPr>
              <a:t>Technological Accessibility</a:t>
            </a:r>
            <a:r>
              <a:rPr lang="en-US" sz="1400" i="1" dirty="0">
                <a:latin typeface="Calibri"/>
                <a:ea typeface="Calibri"/>
                <a:cs typeface="Arial"/>
              </a:rPr>
              <a:t>: Ensuring mobile applications are designed with accessibility in mind, including voice commands and compatibility with assistive devices like screen readers.</a:t>
            </a:r>
          </a:p>
          <a:p>
            <a:r>
              <a:rPr lang="en-US" sz="1400" b="1" i="1" dirty="0">
                <a:latin typeface="Calibri"/>
                <a:ea typeface="Calibri"/>
                <a:cs typeface="Arial"/>
              </a:rPr>
              <a:t>Transportation Accessibility</a:t>
            </a:r>
            <a:r>
              <a:rPr lang="en-US" sz="1400" i="1" dirty="0">
                <a:latin typeface="Calibri"/>
                <a:ea typeface="Calibri"/>
                <a:cs typeface="Arial"/>
              </a:rPr>
              <a:t>: Ensuring buses, trains, and other public transport options have features like low floors, audible announcements, and accessible signage</a:t>
            </a:r>
          </a:p>
          <a:p>
            <a:r>
              <a:rPr lang="en-US" sz="1400" b="1" i="1" dirty="0">
                <a:latin typeface="Calibri"/>
                <a:ea typeface="Calibri"/>
                <a:cs typeface="Arial"/>
              </a:rPr>
              <a:t>Emergency Accessibility</a:t>
            </a:r>
            <a:r>
              <a:rPr lang="en-US" sz="1400" i="1" dirty="0">
                <a:latin typeface="Calibri"/>
                <a:ea typeface="Calibri"/>
                <a:cs typeface="Arial"/>
              </a:rPr>
              <a:t>: Ensuring that emergency plans consider the needs of individuals with disabilities, such as accessible evacuation routes and communication methods</a:t>
            </a:r>
          </a:p>
          <a:p>
            <a:endParaRPr lang="en-US" sz="1400" i="1" dirty="0">
              <a:latin typeface="Calibri"/>
              <a:ea typeface="Calibri"/>
              <a:cs typeface="Arial"/>
            </a:endParaRPr>
          </a:p>
          <a:p>
            <a:endParaRPr lang="en-US" sz="1400" i="1" dirty="0">
              <a:latin typeface="Calibri"/>
              <a:ea typeface="Calibri"/>
              <a:cs typeface="Arial"/>
            </a:endParaRPr>
          </a:p>
        </p:txBody>
      </p:sp>
    </p:spTree>
    <p:extLst>
      <p:ext uri="{BB962C8B-B14F-4D97-AF65-F5344CB8AC3E}">
        <p14:creationId xmlns:p14="http://schemas.microsoft.com/office/powerpoint/2010/main" val="26426846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1"/>
            <a:ext cx="12191999" cy="6858001"/>
          </a:xfrm>
          <a:prstGeom prst="rect">
            <a:avLst/>
          </a:prstGeom>
        </p:spPr>
      </p:pic>
      <p:sp>
        <p:nvSpPr>
          <p:cNvPr id="2" name="Title 1">
            <a:extLst>
              <a:ext uri="{FF2B5EF4-FFF2-40B4-BE49-F238E27FC236}">
                <a16:creationId xmlns="" xmlns:a16="http://schemas.microsoft.com/office/drawing/2014/main" id="{42878301-F71D-1EE6-13EA-BC5F30927B1F}"/>
              </a:ext>
            </a:extLst>
          </p:cNvPr>
          <p:cNvSpPr>
            <a:spLocks noGrp="1"/>
          </p:cNvSpPr>
          <p:nvPr>
            <p:ph type="title"/>
          </p:nvPr>
        </p:nvSpPr>
        <p:spPr>
          <a:xfrm>
            <a:off x="2187363" y="1671569"/>
            <a:ext cx="5801917" cy="2228760"/>
          </a:xfrm>
        </p:spPr>
        <p:txBody>
          <a:bodyPr anchor="b">
            <a:normAutofit/>
          </a:bodyPr>
          <a:lstStyle/>
          <a:p>
            <a:r>
              <a:rPr lang="en-US" sz="4000" i="1" dirty="0">
                <a:solidFill>
                  <a:schemeClr val="bg1">
                    <a:lumMod val="95000"/>
                  </a:schemeClr>
                </a:solidFill>
                <a:latin typeface="Algerian"/>
              </a:rPr>
              <a:t>Accessibility best practices</a:t>
            </a:r>
          </a:p>
        </p:txBody>
      </p:sp>
      <p:pic>
        <p:nvPicPr>
          <p:cNvPr id="24" name="Graphic 23" descr="Chat">
            <a:extLst>
              <a:ext uri="{FF2B5EF4-FFF2-40B4-BE49-F238E27FC236}">
                <a16:creationId xmlns="" xmlns:a16="http://schemas.microsoft.com/office/drawing/2014/main" id="{93451F6F-4A3F-E1B3-2B0C-B1AC8C5BFCE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36948" y="2701797"/>
            <a:ext cx="1198532" cy="1198532"/>
          </a:xfrm>
          <a:prstGeom prst="rect">
            <a:avLst/>
          </a:prstGeom>
        </p:spPr>
      </p:pic>
      <p:sp>
        <p:nvSpPr>
          <p:cNvPr id="25" name="Content Placeholder 2">
            <a:extLst>
              <a:ext uri="{FF2B5EF4-FFF2-40B4-BE49-F238E27FC236}">
                <a16:creationId xmlns="" xmlns:a16="http://schemas.microsoft.com/office/drawing/2014/main" id="{6F670E2D-BBB4-8DF5-BB57-A6F96B75F95C}"/>
              </a:ext>
            </a:extLst>
          </p:cNvPr>
          <p:cNvSpPr>
            <a:spLocks noGrp="1"/>
          </p:cNvSpPr>
          <p:nvPr>
            <p:ph idx="1"/>
          </p:nvPr>
        </p:nvSpPr>
        <p:spPr>
          <a:xfrm>
            <a:off x="2187364" y="4072044"/>
            <a:ext cx="5801917" cy="2057045"/>
          </a:xfrm>
        </p:spPr>
        <p:txBody>
          <a:bodyPr vert="horz" lIns="91440" tIns="45720" rIns="91440" bIns="45720" rtlCol="0" anchor="t">
            <a:noAutofit/>
          </a:bodyPr>
          <a:lstStyle/>
          <a:p>
            <a:r>
              <a:rPr lang="en-US" sz="1800" i="1" dirty="0">
                <a:solidFill>
                  <a:schemeClr val="accent4">
                    <a:lumMod val="40000"/>
                    <a:lumOff val="60000"/>
                  </a:schemeClr>
                </a:solidFill>
                <a:latin typeface="Calibri"/>
                <a:ea typeface="Calibri"/>
                <a:cs typeface="Arial"/>
              </a:rPr>
              <a:t>Use of clear and easy language</a:t>
            </a:r>
            <a:endParaRPr lang="en-US" sz="1800" i="1" dirty="0">
              <a:solidFill>
                <a:schemeClr val="accent4">
                  <a:lumMod val="40000"/>
                  <a:lumOff val="60000"/>
                </a:schemeClr>
              </a:solidFill>
              <a:latin typeface="Calibri"/>
              <a:ea typeface="Calibri"/>
              <a:cs typeface="Calibri"/>
            </a:endParaRPr>
          </a:p>
          <a:p>
            <a:r>
              <a:rPr lang="en-US" sz="1800" i="1" dirty="0">
                <a:solidFill>
                  <a:schemeClr val="accent4">
                    <a:lumMod val="40000"/>
                    <a:lumOff val="60000"/>
                  </a:schemeClr>
                </a:solidFill>
                <a:latin typeface="Calibri"/>
                <a:ea typeface="Calibri"/>
                <a:cs typeface="Arial"/>
              </a:rPr>
              <a:t>Provide captions for videos</a:t>
            </a:r>
            <a:endParaRPr lang="en-US" sz="1800" i="1" dirty="0">
              <a:solidFill>
                <a:schemeClr val="accent4">
                  <a:lumMod val="40000"/>
                  <a:lumOff val="60000"/>
                </a:schemeClr>
              </a:solidFill>
              <a:latin typeface="Calibri"/>
              <a:ea typeface="Calibri"/>
              <a:cs typeface="Calibri"/>
            </a:endParaRPr>
          </a:p>
          <a:p>
            <a:r>
              <a:rPr lang="en-US" sz="1800" i="1" dirty="0">
                <a:solidFill>
                  <a:schemeClr val="accent4">
                    <a:lumMod val="40000"/>
                    <a:lumOff val="60000"/>
                  </a:schemeClr>
                </a:solidFill>
                <a:latin typeface="Calibri"/>
                <a:ea typeface="Calibri"/>
                <a:cs typeface="Arial"/>
              </a:rPr>
              <a:t>Implement responsive design</a:t>
            </a:r>
            <a:endParaRPr lang="en-US" sz="1800" i="1" dirty="0">
              <a:solidFill>
                <a:schemeClr val="accent4">
                  <a:lumMod val="40000"/>
                  <a:lumOff val="60000"/>
                </a:schemeClr>
              </a:solidFill>
              <a:latin typeface="Calibri"/>
              <a:ea typeface="Calibri"/>
              <a:cs typeface="Calibri"/>
            </a:endParaRPr>
          </a:p>
          <a:p>
            <a:r>
              <a:rPr lang="en-US" sz="1800" i="1" dirty="0">
                <a:solidFill>
                  <a:schemeClr val="accent4">
                    <a:lumMod val="40000"/>
                    <a:lumOff val="60000"/>
                  </a:schemeClr>
                </a:solidFill>
                <a:latin typeface="Calibri"/>
                <a:ea typeface="Calibri"/>
                <a:cs typeface="Arial"/>
              </a:rPr>
              <a:t>Regularly test with users with disabilities</a:t>
            </a:r>
            <a:endParaRPr lang="en-US" sz="1800" i="1" dirty="0">
              <a:solidFill>
                <a:schemeClr val="accent4">
                  <a:lumMod val="40000"/>
                  <a:lumOff val="60000"/>
                </a:schemeClr>
              </a:solidFill>
              <a:latin typeface="Calibri"/>
              <a:ea typeface="Calibri"/>
              <a:cs typeface="Calibri"/>
            </a:endParaRPr>
          </a:p>
          <a:p>
            <a:r>
              <a:rPr lang="en-US" sz="1800" i="1" dirty="0">
                <a:solidFill>
                  <a:schemeClr val="accent4">
                    <a:lumMod val="40000"/>
                    <a:lumOff val="60000"/>
                  </a:schemeClr>
                </a:solidFill>
                <a:latin typeface="Calibri"/>
                <a:ea typeface="Calibri"/>
                <a:cs typeface="Arial"/>
              </a:rPr>
              <a:t>Community Engagement</a:t>
            </a:r>
          </a:p>
          <a:p>
            <a:pPr marL="0" indent="0">
              <a:buNone/>
            </a:pPr>
            <a:r>
              <a:rPr lang="en-US" sz="1800" dirty="0">
                <a:solidFill>
                  <a:schemeClr val="accent4">
                    <a:lumMod val="40000"/>
                    <a:lumOff val="60000"/>
                  </a:schemeClr>
                </a:solidFill>
              </a:rPr>
              <a:t/>
            </a:r>
            <a:br>
              <a:rPr lang="en-US" sz="1800" dirty="0">
                <a:solidFill>
                  <a:schemeClr val="accent4">
                    <a:lumMod val="40000"/>
                    <a:lumOff val="60000"/>
                  </a:schemeClr>
                </a:solidFill>
              </a:rPr>
            </a:br>
            <a:endParaRPr lang="en-US" sz="1800" i="1" dirty="0">
              <a:solidFill>
                <a:schemeClr val="accent4">
                  <a:lumMod val="40000"/>
                  <a:lumOff val="60000"/>
                </a:schemeClr>
              </a:solidFill>
              <a:latin typeface="Calibri"/>
              <a:ea typeface="Calibri"/>
              <a:cs typeface="Calibri"/>
            </a:endParaRPr>
          </a:p>
        </p:txBody>
      </p:sp>
      <p:pic>
        <p:nvPicPr>
          <p:cNvPr id="26" name="Graphic 25" descr="Chat">
            <a:extLst>
              <a:ext uri="{FF2B5EF4-FFF2-40B4-BE49-F238E27FC236}">
                <a16:creationId xmlns="" xmlns:a16="http://schemas.microsoft.com/office/drawing/2014/main" id="{90EA716F-9B81-47E1-8F38-6E311B07088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5">
            <a:alphaModFix amt="15000"/>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6641431" y="816337"/>
            <a:ext cx="5225327" cy="5225327"/>
          </a:xfrm>
          <a:prstGeom prst="rect">
            <a:avLst/>
          </a:prstGeom>
        </p:spPr>
      </p:pic>
      <p:sp>
        <p:nvSpPr>
          <p:cNvPr id="3" name="AutoShape 4" descr="15,000+ Computer System Background Images | Free Wallpaper &amp; Banner  Background Download - Pikbe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17165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p:cTn id="11"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2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25">
                                            <p:txEl>
                                              <p:pRg st="1" end="1"/>
                                            </p:txEl>
                                          </p:spTgt>
                                        </p:tgtEl>
                                        <p:attrNameLst>
                                          <p:attrName>style.visibility</p:attrName>
                                        </p:attrNameLst>
                                      </p:cBhvr>
                                      <p:to>
                                        <p:strVal val="visible"/>
                                      </p:to>
                                    </p:set>
                                    <p:anim calcmode="lin" valueType="num">
                                      <p:cBhvr>
                                        <p:cTn id="18" dur="500" fill="hold"/>
                                        <p:tgtEl>
                                          <p:spTgt spid="25">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25">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2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5">
                                            <p:txEl>
                                              <p:pRg st="2" end="2"/>
                                            </p:txEl>
                                          </p:spTgt>
                                        </p:tgtEl>
                                        <p:attrNameLst>
                                          <p:attrName>style.visibility</p:attrName>
                                        </p:attrNameLst>
                                      </p:cBhvr>
                                      <p:to>
                                        <p:strVal val="visible"/>
                                      </p:to>
                                    </p:set>
                                    <p:anim calcmode="lin" valueType="num">
                                      <p:cBhvr>
                                        <p:cTn id="25" dur="500" fill="hold"/>
                                        <p:tgtEl>
                                          <p:spTgt spid="25">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25">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2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25">
                                            <p:txEl>
                                              <p:pRg st="3" end="3"/>
                                            </p:txEl>
                                          </p:spTgt>
                                        </p:tgtEl>
                                        <p:attrNameLst>
                                          <p:attrName>style.visibility</p:attrName>
                                        </p:attrNameLst>
                                      </p:cBhvr>
                                      <p:to>
                                        <p:strVal val="visible"/>
                                      </p:to>
                                    </p:set>
                                    <p:anim calcmode="lin" valueType="num">
                                      <p:cBhvr>
                                        <p:cTn id="32" dur="500" fill="hold"/>
                                        <p:tgtEl>
                                          <p:spTgt spid="25">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25">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2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25">
                                            <p:txEl>
                                              <p:pRg st="4" end="4"/>
                                            </p:txEl>
                                          </p:spTgt>
                                        </p:tgtEl>
                                        <p:attrNameLst>
                                          <p:attrName>style.visibility</p:attrName>
                                        </p:attrNameLst>
                                      </p:cBhvr>
                                      <p:to>
                                        <p:strVal val="visible"/>
                                      </p:to>
                                    </p:set>
                                    <p:anim calcmode="lin" valueType="num">
                                      <p:cBhvr>
                                        <p:cTn id="39" dur="500" fill="hold"/>
                                        <p:tgtEl>
                                          <p:spTgt spid="25">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25">
                                            <p:txEl>
                                              <p:pRg st="4" end="4"/>
                                            </p:txEl>
                                          </p:spTgt>
                                        </p:tgtEl>
                                        <p:attrNameLst>
                                          <p:attrName>ppt_h</p:attrName>
                                        </p:attrNameLst>
                                      </p:cBhvr>
                                      <p:tavLst>
                                        <p:tav tm="0">
                                          <p:val>
                                            <p:fltVal val="0"/>
                                          </p:val>
                                        </p:tav>
                                        <p:tav tm="100000">
                                          <p:val>
                                            <p:strVal val="#ppt_h"/>
                                          </p:val>
                                        </p:tav>
                                      </p:tavLst>
                                    </p:anim>
                                    <p:animEffect transition="in" filter="fade">
                                      <p:cBhvr>
                                        <p:cTn id="41" dur="500"/>
                                        <p:tgtEl>
                                          <p:spTgt spid="25">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25">
                                            <p:txEl>
                                              <p:pRg st="5" end="5"/>
                                            </p:txEl>
                                          </p:spTgt>
                                        </p:tgtEl>
                                        <p:attrNameLst>
                                          <p:attrName>style.visibility</p:attrName>
                                        </p:attrNameLst>
                                      </p:cBhvr>
                                      <p:to>
                                        <p:strVal val="visible"/>
                                      </p:to>
                                    </p:set>
                                    <p:anim calcmode="lin" valueType="num">
                                      <p:cBhvr>
                                        <p:cTn id="46" dur="500" fill="hold"/>
                                        <p:tgtEl>
                                          <p:spTgt spid="25">
                                            <p:txEl>
                                              <p:pRg st="5" end="5"/>
                                            </p:txEl>
                                          </p:spTgt>
                                        </p:tgtEl>
                                        <p:attrNameLst>
                                          <p:attrName>ppt_w</p:attrName>
                                        </p:attrNameLst>
                                      </p:cBhvr>
                                      <p:tavLst>
                                        <p:tav tm="0">
                                          <p:val>
                                            <p:fltVal val="0"/>
                                          </p:val>
                                        </p:tav>
                                        <p:tav tm="100000">
                                          <p:val>
                                            <p:strVal val="#ppt_w"/>
                                          </p:val>
                                        </p:tav>
                                      </p:tavLst>
                                    </p:anim>
                                    <p:anim calcmode="lin" valueType="num">
                                      <p:cBhvr>
                                        <p:cTn id="47" dur="500" fill="hold"/>
                                        <p:tgtEl>
                                          <p:spTgt spid="25">
                                            <p:txEl>
                                              <p:pRg st="5" end="5"/>
                                            </p:txEl>
                                          </p:spTgt>
                                        </p:tgtEl>
                                        <p:attrNameLst>
                                          <p:attrName>ppt_h</p:attrName>
                                        </p:attrNameLst>
                                      </p:cBhvr>
                                      <p:tavLst>
                                        <p:tav tm="0">
                                          <p:val>
                                            <p:fltVal val="0"/>
                                          </p:val>
                                        </p:tav>
                                        <p:tav tm="100000">
                                          <p:val>
                                            <p:strVal val="#ppt_h"/>
                                          </p:val>
                                        </p:tav>
                                      </p:tavLst>
                                    </p:anim>
                                    <p:animEffect transition="in" filter="fade">
                                      <p:cBhvr>
                                        <p:cTn id="48" dur="500"/>
                                        <p:tgtEl>
                                          <p:spTgt spid="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827</TotalTime>
  <Words>761</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Aptos</vt:lpstr>
      <vt:lpstr>Aptos Display</vt:lpstr>
      <vt:lpstr>Arial</vt:lpstr>
      <vt:lpstr>Calibri</vt:lpstr>
      <vt:lpstr>office theme</vt:lpstr>
      <vt:lpstr>Usability and accessibility of computer system </vt:lpstr>
      <vt:lpstr>PowerPoint Presentation</vt:lpstr>
      <vt:lpstr>PowerPoint Presentation</vt:lpstr>
      <vt:lpstr>Importance of usability</vt:lpstr>
      <vt:lpstr>Key aspects of usability</vt:lpstr>
      <vt:lpstr>USABILITY OF TESTING METHODS</vt:lpstr>
      <vt:lpstr>Importance of accessibility</vt:lpstr>
      <vt:lpstr>Key components of accessibility</vt:lpstr>
      <vt:lpstr>Accessibility best practices</vt:lpstr>
      <vt:lpstr>Tools and resources</vt:lpstr>
      <vt:lpstr>Successful implements of usability and accessibility</vt:lpstr>
      <vt:lpstr>conclusion</vt:lpstr>
      <vt:lpstr>FARHAD AHMED SHABEEB AHMED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Usability and accessibility of computer system</dc:title>
  <dc:creator>Farhad Ahmed</dc:creator>
  <cp:lastModifiedBy>Farhad Ahmed</cp:lastModifiedBy>
  <cp:revision>88</cp:revision>
  <dcterms:created xsi:type="dcterms:W3CDTF">2024-09-27T15:12:03Z</dcterms:created>
  <dcterms:modified xsi:type="dcterms:W3CDTF">2024-09-29T08:15:39Z</dcterms:modified>
</cp:coreProperties>
</file>