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17FB-AD02-49F6-97E3-C6D67622B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6F038-3F60-46B1-BA5C-4F60C5675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D3197-F9F4-4B6A-AA89-2D27379A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F28A-8D40-47AD-A913-875442CD85B9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3BDD-FE30-4251-AFA1-2985B215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0B6DE-1155-44D9-9C0A-FFED4065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87D9-3830-42EE-AEAA-D4A30AF10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28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7F7C-BB5C-4BB5-B28C-17883320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C3605-A7C3-4037-9E0D-15907F5E9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76CF2-56BD-417D-89ED-591DE415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F28A-8D40-47AD-A913-875442CD85B9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4EA2C-D42C-485E-92A2-B93E4830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8959-1415-4865-BEE5-0FFA0CC0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87D9-3830-42EE-AEAA-D4A30AF10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66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5A55C-38D4-45E9-9F0A-B1AB2BB6E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A5C1A-2D9B-4C6C-9869-3DF652CEE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1730-5526-43DE-B885-EA23BD53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F28A-8D40-47AD-A913-875442CD85B9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F28C1-A282-4174-B33E-7E5BBA5A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ECE97-5B3E-4A27-9676-EA1C4A05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87D9-3830-42EE-AEAA-D4A30AF10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1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C118-7CD4-46C5-8009-E9FA0EE4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FDC6-818D-4D35-9573-A753E3061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BAA1-0F92-4BB6-851A-9F86E7EE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F28A-8D40-47AD-A913-875442CD85B9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999D4-E7BD-43B7-B44B-3976D5B6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A23C2-2F29-44EA-B25F-9E150D04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87D9-3830-42EE-AEAA-D4A30AF10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06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C1B4-A93B-4C4A-8A71-0B64A10A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E6526-BB09-4B5A-8FA6-C99AC4B7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0E86F-0768-49F9-9E3A-FD423A84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F28A-8D40-47AD-A913-875442CD85B9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A653-FA34-40F0-946D-C012527A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9D84-881A-4083-9242-21BBD555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87D9-3830-42EE-AEAA-D4A30AF10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8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EDC7-2180-436E-BC56-A5C868C2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196B-C8B7-4287-B10F-30D9CF60E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3B7A7-4B1A-4379-A68C-DD2E37E13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EF5FC-D874-444D-98F4-FF3846CA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F28A-8D40-47AD-A913-875442CD85B9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05EA6-FA41-483E-AA8D-473BC1C8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DDE0E-7345-41E7-84DA-8BD8EE66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87D9-3830-42EE-AEAA-D4A30AF10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D7D3-8698-4B0B-9A83-52D99FAE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09FA-B836-467D-8BFD-E9A36133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13C56-821F-431A-ADCF-0AC8A4D9C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7A793-2E7D-4DEE-A723-9C41A5264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B4BBD-FDE0-4B56-9F04-6677CBDA2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6BCA1-FE5E-4849-8E16-1DF664C3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F28A-8D40-47AD-A913-875442CD85B9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CEBBB-28D7-4A21-BE52-44905111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54E36-AFBD-4CB5-8EF8-2F9A113C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87D9-3830-42EE-AEAA-D4A30AF10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83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C436-442D-426C-83A2-31D71ED7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359A7-C6BC-47C5-8A35-A286B0C2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F28A-8D40-47AD-A913-875442CD85B9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DAF53-E68D-4FD3-93BB-ECB8F10D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A0421-927F-4245-A966-A0D7F161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87D9-3830-42EE-AEAA-D4A30AF10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34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73ECE-A5C8-4A97-8026-00402F10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F28A-8D40-47AD-A913-875442CD85B9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06656-664B-4425-9430-33A2464B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31226-BE48-4C25-A5E2-63D43B67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87D9-3830-42EE-AEAA-D4A30AF10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33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6A0B-3030-4A76-91E8-589B3C8F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1D58-F521-49BB-99B9-BFB7C7F9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8A8E-107D-4768-B605-19FFC27EB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A0E7E-66A0-417D-9AB6-129AAAE3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F28A-8D40-47AD-A913-875442CD85B9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2C6E9-B347-4146-8ACB-A99719FF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17F49-0576-408A-ABFD-7F5D1BA8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87D9-3830-42EE-AEAA-D4A30AF10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74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0664-9100-4561-A5AF-2A562D6F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D801C-A062-4528-BC51-FD88A15F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85A23-ECF3-4D18-B4D6-085C2C71E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8B83B-6234-43E6-9F2D-917D3E4D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F28A-8D40-47AD-A913-875442CD85B9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689F-5DA7-46AF-8632-515BE8E8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CCE46-ED90-4396-905F-507A3CDD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87D9-3830-42EE-AEAA-D4A30AF10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40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5554E-2B39-486F-B27C-E7731245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F9557-D81B-4669-B262-36FDBAE57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F919D-9D80-44CE-8B66-CC46EAD81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BF28A-8D40-47AD-A913-875442CD85B9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CE4B-A34F-4DD4-8919-2DBC7684D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AF359-2DD1-4D65-8FE2-37E68FCEF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E87D9-3830-42EE-AEAA-D4A30AF10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9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0C04578-3BBC-4C12-96AB-D345B0FB0E78}"/>
              </a:ext>
            </a:extLst>
          </p:cNvPr>
          <p:cNvGrpSpPr/>
          <p:nvPr/>
        </p:nvGrpSpPr>
        <p:grpSpPr>
          <a:xfrm>
            <a:off x="523135" y="1406346"/>
            <a:ext cx="11145731" cy="4045309"/>
            <a:chOff x="723656" y="2047090"/>
            <a:chExt cx="11145731" cy="4045309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9956B3D-44F0-4D25-90AB-14BA0746920D}"/>
                </a:ext>
              </a:extLst>
            </p:cNvPr>
            <p:cNvSpPr txBox="1"/>
            <p:nvPr/>
          </p:nvSpPr>
          <p:spPr>
            <a:xfrm>
              <a:off x="3064931" y="3426628"/>
              <a:ext cx="711294" cy="280928"/>
            </a:xfrm>
            <a:prstGeom prst="round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050" noProof="1"/>
                <a:t>checkout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147BD30-7AF8-4C67-8B8E-45446EB37D6F}"/>
                </a:ext>
              </a:extLst>
            </p:cNvPr>
            <p:cNvSpPr txBox="1"/>
            <p:nvPr/>
          </p:nvSpPr>
          <p:spPr>
            <a:xfrm>
              <a:off x="7933052" y="3426628"/>
              <a:ext cx="563309" cy="280928"/>
            </a:xfrm>
            <a:prstGeom prst="round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050" noProof="1"/>
                <a:t>merge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2FD6139-6AAB-4EEA-A63A-8B8622649919}"/>
                </a:ext>
              </a:extLst>
            </p:cNvPr>
            <p:cNvSpPr txBox="1"/>
            <p:nvPr/>
          </p:nvSpPr>
          <p:spPr>
            <a:xfrm>
              <a:off x="10746349" y="3425484"/>
              <a:ext cx="563309" cy="280928"/>
            </a:xfrm>
            <a:prstGeom prst="round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050" noProof="1"/>
                <a:t>merge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3A57A12-AA3F-4647-9896-BD5E1282E623}"/>
                </a:ext>
              </a:extLst>
            </p:cNvPr>
            <p:cNvSpPr txBox="1"/>
            <p:nvPr/>
          </p:nvSpPr>
          <p:spPr>
            <a:xfrm>
              <a:off x="4578527" y="4659358"/>
              <a:ext cx="711294" cy="280928"/>
            </a:xfrm>
            <a:prstGeom prst="round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050" noProof="1"/>
                <a:t>checkout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C8DC46-F2E6-4FE6-AB32-59A684EAB4C3}"/>
                </a:ext>
              </a:extLst>
            </p:cNvPr>
            <p:cNvSpPr txBox="1"/>
            <p:nvPr/>
          </p:nvSpPr>
          <p:spPr>
            <a:xfrm>
              <a:off x="6567606" y="5778447"/>
              <a:ext cx="580115" cy="280928"/>
            </a:xfrm>
            <a:prstGeom prst="round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050" noProof="1"/>
                <a:t>rebase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143BC3-F8CE-499C-8BB6-3907BEC0C79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002336" y="5418493"/>
              <a:ext cx="950037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89F5227-7BD5-49FD-A38E-E316EBDAA03B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002335" y="2961620"/>
              <a:ext cx="9500378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or: Curved 122">
              <a:extLst>
                <a:ext uri="{FF2B5EF4-FFF2-40B4-BE49-F238E27FC236}">
                  <a16:creationId xmlns:a16="http://schemas.microsoft.com/office/drawing/2014/main" id="{724F0F53-DD6D-41ED-B3AA-49494C0C9D56}"/>
                </a:ext>
              </a:extLst>
            </p:cNvPr>
            <p:cNvCxnSpPr>
              <a:stCxn id="46" idx="4"/>
              <a:endCxn id="56" idx="4"/>
            </p:cNvCxnSpPr>
            <p:nvPr/>
          </p:nvCxnSpPr>
          <p:spPr>
            <a:xfrm rot="16200000" flipH="1">
              <a:off x="6840894" y="4419486"/>
              <a:ext cx="1334" cy="2287347"/>
            </a:xfrm>
            <a:prstGeom prst="curvedConnector3">
              <a:avLst>
                <a:gd name="adj1" fmla="val 42253073"/>
              </a:avLst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0C17171-F491-4D9A-B340-BC71E893517B}"/>
                </a:ext>
              </a:extLst>
            </p:cNvPr>
            <p:cNvCxnSpPr>
              <a:cxnSpLocks/>
              <a:stCxn id="41" idx="6"/>
              <a:endCxn id="50" idx="2"/>
            </p:cNvCxnSpPr>
            <p:nvPr/>
          </p:nvCxnSpPr>
          <p:spPr>
            <a:xfrm>
              <a:off x="2796406" y="2961620"/>
              <a:ext cx="5807278" cy="0"/>
            </a:xfrm>
            <a:prstGeom prst="straightConnector1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04916F4-879E-4DB3-93D4-581995B9B98F}"/>
                </a:ext>
              </a:extLst>
            </p:cNvPr>
            <p:cNvCxnSpPr>
              <a:cxnSpLocks/>
              <a:stCxn id="50" idx="6"/>
              <a:endCxn id="59" idx="2"/>
            </p:cNvCxnSpPr>
            <p:nvPr/>
          </p:nvCxnSpPr>
          <p:spPr>
            <a:xfrm>
              <a:off x="8891684" y="2961620"/>
              <a:ext cx="1999352" cy="473"/>
            </a:xfrm>
            <a:prstGeom prst="straightConnector1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003D798-268C-4438-9589-DEE5090802AE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002336" y="4190056"/>
              <a:ext cx="950037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9D37F4F-0E84-4134-BBF1-C9E7C7F9586F}"/>
                </a:ext>
              </a:extLst>
            </p:cNvPr>
            <p:cNvCxnSpPr>
              <a:stCxn id="41" idx="5"/>
              <a:endCxn id="36" idx="1"/>
            </p:cNvCxnSpPr>
            <p:nvPr/>
          </p:nvCxnSpPr>
          <p:spPr>
            <a:xfrm>
              <a:off x="2754229" y="3063443"/>
              <a:ext cx="554489" cy="1030963"/>
            </a:xfrm>
            <a:prstGeom prst="straightConnector1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4CE9194-4A6B-4EAA-B6D9-F3D54BEA3156}"/>
                </a:ext>
              </a:extLst>
            </p:cNvPr>
            <p:cNvCxnSpPr>
              <a:cxnSpLocks/>
              <a:stCxn id="36" idx="6"/>
              <a:endCxn id="44" idx="2"/>
            </p:cNvCxnSpPr>
            <p:nvPr/>
          </p:nvCxnSpPr>
          <p:spPr>
            <a:xfrm>
              <a:off x="3554541" y="4196229"/>
              <a:ext cx="474449" cy="4946"/>
            </a:xfrm>
            <a:prstGeom prst="straightConnector1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CD023AF-3B3B-4A28-A09D-1CDCD22E0A0A}"/>
                </a:ext>
              </a:extLst>
            </p:cNvPr>
            <p:cNvCxnSpPr>
              <a:cxnSpLocks/>
              <a:stCxn id="44" idx="5"/>
              <a:endCxn id="45" idx="1"/>
            </p:cNvCxnSpPr>
            <p:nvPr/>
          </p:nvCxnSpPr>
          <p:spPr>
            <a:xfrm>
              <a:off x="4274813" y="4302998"/>
              <a:ext cx="558803" cy="1013672"/>
            </a:xfrm>
            <a:prstGeom prst="straightConnector1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C81E96D-4FA9-4BC5-AAEA-73CB56F1E7AD}"/>
                </a:ext>
              </a:extLst>
            </p:cNvPr>
            <p:cNvCxnSpPr>
              <a:cxnSpLocks/>
              <a:stCxn id="47" idx="5"/>
              <a:endCxn id="48" idx="1"/>
            </p:cNvCxnSpPr>
            <p:nvPr/>
          </p:nvCxnSpPr>
          <p:spPr>
            <a:xfrm>
              <a:off x="6562160" y="4302998"/>
              <a:ext cx="558803" cy="1013671"/>
            </a:xfrm>
            <a:prstGeom prst="straightConnector1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558F2E9-D7C2-474C-A6D3-19EA3949929F}"/>
                </a:ext>
              </a:extLst>
            </p:cNvPr>
            <p:cNvCxnSpPr>
              <a:cxnSpLocks/>
              <a:stCxn id="48" idx="6"/>
              <a:endCxn id="56" idx="2"/>
            </p:cNvCxnSpPr>
            <p:nvPr/>
          </p:nvCxnSpPr>
          <p:spPr>
            <a:xfrm>
              <a:off x="7366786" y="5418492"/>
              <a:ext cx="474449" cy="1335"/>
            </a:xfrm>
            <a:prstGeom prst="straightConnector1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A6EAC6-40DC-4F14-AA7B-E4EB9890F7F7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5079439" y="5418493"/>
              <a:ext cx="474449" cy="0"/>
            </a:xfrm>
            <a:prstGeom prst="straightConnector1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7A5389B-CC44-46D5-87DB-C086998A40DE}"/>
                </a:ext>
              </a:extLst>
            </p:cNvPr>
            <p:cNvCxnSpPr>
              <a:cxnSpLocks/>
              <a:stCxn id="47" idx="6"/>
              <a:endCxn id="50" idx="3"/>
            </p:cNvCxnSpPr>
            <p:nvPr/>
          </p:nvCxnSpPr>
          <p:spPr>
            <a:xfrm flipV="1">
              <a:off x="6604337" y="3063443"/>
              <a:ext cx="2041524" cy="1137732"/>
            </a:xfrm>
            <a:prstGeom prst="straightConnector1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994F4B3-398D-4CCD-AC0B-D5C7F4721D35}"/>
                </a:ext>
              </a:extLst>
            </p:cNvPr>
            <p:cNvCxnSpPr>
              <a:cxnSpLocks/>
              <a:stCxn id="47" idx="6"/>
              <a:endCxn id="57" idx="2"/>
            </p:cNvCxnSpPr>
            <p:nvPr/>
          </p:nvCxnSpPr>
          <p:spPr>
            <a:xfrm flipV="1">
              <a:off x="6604337" y="4198702"/>
              <a:ext cx="2751936" cy="2473"/>
            </a:xfrm>
            <a:prstGeom prst="straightConnector1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0E24F78-5801-4D1C-88FE-B70DC6CFBB20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>
            <a:xfrm>
              <a:off x="9644273" y="4198702"/>
              <a:ext cx="484309" cy="0"/>
            </a:xfrm>
            <a:prstGeom prst="straightConnector1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7867AF8-E7BF-4C17-A0A0-A20D36F0CDF8}"/>
                </a:ext>
              </a:extLst>
            </p:cNvPr>
            <p:cNvCxnSpPr>
              <a:cxnSpLocks/>
              <a:stCxn id="58" idx="7"/>
              <a:endCxn id="59" idx="3"/>
            </p:cNvCxnSpPr>
            <p:nvPr/>
          </p:nvCxnSpPr>
          <p:spPr>
            <a:xfrm flipV="1">
              <a:off x="10374405" y="3063916"/>
              <a:ext cx="558808" cy="1032963"/>
            </a:xfrm>
            <a:prstGeom prst="straightConnector1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44A2263-BFA6-4C7E-9288-4BDF628F9F73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>
              <a:off x="4316990" y="4201175"/>
              <a:ext cx="1999347" cy="0"/>
            </a:xfrm>
            <a:prstGeom prst="straightConnector1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6550835-9A19-4CB0-AFAB-9E6005F45430}"/>
                </a:ext>
              </a:extLst>
            </p:cNvPr>
            <p:cNvSpPr/>
            <p:nvPr/>
          </p:nvSpPr>
          <p:spPr>
            <a:xfrm>
              <a:off x="723656" y="2781620"/>
              <a:ext cx="1278679" cy="36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noProof="1"/>
                <a:t>master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6A5DD4-12A0-4F5C-86BF-30289BE6E3CA}"/>
                </a:ext>
              </a:extLst>
            </p:cNvPr>
            <p:cNvSpPr/>
            <p:nvPr/>
          </p:nvSpPr>
          <p:spPr>
            <a:xfrm>
              <a:off x="723657" y="4010056"/>
              <a:ext cx="1278679" cy="36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noProof="1"/>
                <a:t>develop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89CF4C-6DCA-4B38-8EF5-5E73C70E099E}"/>
                </a:ext>
              </a:extLst>
            </p:cNvPr>
            <p:cNvSpPr/>
            <p:nvPr/>
          </p:nvSpPr>
          <p:spPr>
            <a:xfrm>
              <a:off x="2243250" y="2187620"/>
              <a:ext cx="821681" cy="36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noProof="1">
                  <a:solidFill>
                    <a:schemeClr val="accent1"/>
                  </a:solidFill>
                </a:rPr>
                <a:t>1.0-1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E026A18-1641-4BA5-9E37-10CA6ED087AA}"/>
                </a:ext>
              </a:extLst>
            </p:cNvPr>
            <p:cNvSpPr/>
            <p:nvPr/>
          </p:nvSpPr>
          <p:spPr>
            <a:xfrm>
              <a:off x="723656" y="5238493"/>
              <a:ext cx="1278680" cy="36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noProof="1"/>
                <a:t>ci/develop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CC05EE-1AC1-4077-8972-2222AA8A6266}"/>
                </a:ext>
              </a:extLst>
            </p:cNvPr>
            <p:cNvGrpSpPr/>
            <p:nvPr/>
          </p:nvGrpSpPr>
          <p:grpSpPr>
            <a:xfrm>
              <a:off x="11509387" y="2047090"/>
              <a:ext cx="360000" cy="4045309"/>
              <a:chOff x="11509387" y="1406346"/>
              <a:chExt cx="360000" cy="4045309"/>
            </a:xfrm>
            <a:noFill/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CEC7820-5A1A-435D-95CB-04BF211E880F}"/>
                  </a:ext>
                </a:extLst>
              </p:cNvPr>
              <p:cNvSpPr/>
              <p:nvPr/>
            </p:nvSpPr>
            <p:spPr>
              <a:xfrm>
                <a:off x="11509387" y="1406346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4490E58-A09F-483D-B98B-98A2A2CC9E64}"/>
                  </a:ext>
                </a:extLst>
              </p:cNvPr>
              <p:cNvSpPr/>
              <p:nvPr/>
            </p:nvSpPr>
            <p:spPr>
              <a:xfrm>
                <a:off x="11509387" y="2634782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B8DAAF8-4054-4920-A5FE-283DD6CF4FAE}"/>
                  </a:ext>
                </a:extLst>
              </p:cNvPr>
              <p:cNvSpPr/>
              <p:nvPr/>
            </p:nvSpPr>
            <p:spPr>
              <a:xfrm>
                <a:off x="11509387" y="3863218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09E9247-6383-402F-B643-577AC9BDC23E}"/>
                  </a:ext>
                </a:extLst>
              </p:cNvPr>
              <p:cNvSpPr/>
              <p:nvPr/>
            </p:nvSpPr>
            <p:spPr>
              <a:xfrm>
                <a:off x="11509387" y="5091655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37EE83-87C4-43DC-A474-5CAF01EA5915}"/>
                </a:ext>
              </a:extLst>
            </p:cNvPr>
            <p:cNvSpPr/>
            <p:nvPr/>
          </p:nvSpPr>
          <p:spPr>
            <a:xfrm>
              <a:off x="3266541" y="4052229"/>
              <a:ext cx="288000" cy="28800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26F8941-8D52-449D-A3DF-D4CC3450D302}"/>
                </a:ext>
              </a:extLst>
            </p:cNvPr>
            <p:cNvSpPr/>
            <p:nvPr/>
          </p:nvSpPr>
          <p:spPr>
            <a:xfrm>
              <a:off x="2508406" y="2817620"/>
              <a:ext cx="288000" cy="288000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541638B-DF24-423D-9C44-6C6404A740CA}"/>
                </a:ext>
              </a:extLst>
            </p:cNvPr>
            <p:cNvSpPr/>
            <p:nvPr/>
          </p:nvSpPr>
          <p:spPr>
            <a:xfrm>
              <a:off x="4028990" y="4057175"/>
              <a:ext cx="288000" cy="28800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3495084-D42D-432B-BCA2-1EE7E8F19E82}"/>
                </a:ext>
              </a:extLst>
            </p:cNvPr>
            <p:cNvSpPr/>
            <p:nvPr/>
          </p:nvSpPr>
          <p:spPr>
            <a:xfrm>
              <a:off x="4791439" y="5274493"/>
              <a:ext cx="288000" cy="288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18C8FC7-607E-433B-B703-BBC4A209229E}"/>
                </a:ext>
              </a:extLst>
            </p:cNvPr>
            <p:cNvSpPr/>
            <p:nvPr/>
          </p:nvSpPr>
          <p:spPr>
            <a:xfrm>
              <a:off x="5553888" y="5274493"/>
              <a:ext cx="288000" cy="28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43F41D9-E0B9-4A11-AB5A-F576CBC1233B}"/>
                </a:ext>
              </a:extLst>
            </p:cNvPr>
            <p:cNvSpPr/>
            <p:nvPr/>
          </p:nvSpPr>
          <p:spPr>
            <a:xfrm>
              <a:off x="6316337" y="4057175"/>
              <a:ext cx="288000" cy="28800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9FAC2D5-0791-4F48-9B42-520EE7EDD256}"/>
                </a:ext>
              </a:extLst>
            </p:cNvPr>
            <p:cNvSpPr/>
            <p:nvPr/>
          </p:nvSpPr>
          <p:spPr>
            <a:xfrm>
              <a:off x="7078786" y="5274492"/>
              <a:ext cx="288000" cy="288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BC305A-0483-40B4-B4AA-CFBDD0CBF718}"/>
                </a:ext>
              </a:extLst>
            </p:cNvPr>
            <p:cNvSpPr/>
            <p:nvPr/>
          </p:nvSpPr>
          <p:spPr>
            <a:xfrm>
              <a:off x="8603684" y="2817620"/>
              <a:ext cx="288000" cy="288000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6C003BE-57E1-4562-8C80-53F9A5A3100A}"/>
                </a:ext>
              </a:extLst>
            </p:cNvPr>
            <p:cNvSpPr/>
            <p:nvPr/>
          </p:nvSpPr>
          <p:spPr>
            <a:xfrm>
              <a:off x="7841235" y="5275827"/>
              <a:ext cx="288000" cy="28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FE984F5-3F98-455B-9A5F-3EEFA129E7ED}"/>
                </a:ext>
              </a:extLst>
            </p:cNvPr>
            <p:cNvSpPr/>
            <p:nvPr/>
          </p:nvSpPr>
          <p:spPr>
            <a:xfrm>
              <a:off x="9356273" y="4054702"/>
              <a:ext cx="288000" cy="28800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97D2DF0-127A-492E-BE03-DD362D7F8AC8}"/>
                </a:ext>
              </a:extLst>
            </p:cNvPr>
            <p:cNvSpPr/>
            <p:nvPr/>
          </p:nvSpPr>
          <p:spPr>
            <a:xfrm>
              <a:off x="10128582" y="4054702"/>
              <a:ext cx="288000" cy="28800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B67003C-3715-4EF0-BC64-F6A094B3C2C2}"/>
                </a:ext>
              </a:extLst>
            </p:cNvPr>
            <p:cNvSpPr/>
            <p:nvPr/>
          </p:nvSpPr>
          <p:spPr>
            <a:xfrm>
              <a:off x="10891036" y="2818093"/>
              <a:ext cx="288000" cy="288000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90FEC62F-3635-4123-B3DF-C27B8C657FFD}"/>
                </a:ext>
              </a:extLst>
            </p:cNvPr>
            <p:cNvSpPr/>
            <p:nvPr/>
          </p:nvSpPr>
          <p:spPr>
            <a:xfrm>
              <a:off x="8336843" y="2187620"/>
              <a:ext cx="821681" cy="36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noProof="1">
                  <a:solidFill>
                    <a:schemeClr val="accent1"/>
                  </a:solidFill>
                </a:rPr>
                <a:t>1.0-2</a:t>
              </a: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A9FE1D1-83BA-4CF8-8B97-6F169D17010D}"/>
                </a:ext>
              </a:extLst>
            </p:cNvPr>
            <p:cNvSpPr/>
            <p:nvPr/>
          </p:nvSpPr>
          <p:spPr>
            <a:xfrm>
              <a:off x="10624195" y="2192787"/>
              <a:ext cx="821681" cy="36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noProof="1">
                  <a:solidFill>
                    <a:schemeClr val="accent1"/>
                  </a:solidFill>
                </a:rPr>
                <a:t>2.0-1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6740289-E5BB-4112-B6D2-461976D5596F}"/>
              </a:ext>
            </a:extLst>
          </p:cNvPr>
          <p:cNvSpPr txBox="1"/>
          <p:nvPr/>
        </p:nvSpPr>
        <p:spPr>
          <a:xfrm>
            <a:off x="523135" y="6238597"/>
            <a:ext cx="3946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/>
              <a:t>To</a:t>
            </a:r>
            <a:r>
              <a:rPr lang="de-DE" sz="1200" i="1" dirty="0"/>
              <a:t> </a:t>
            </a:r>
            <a:r>
              <a:rPr lang="de-DE" sz="1200" i="1" dirty="0" err="1"/>
              <a:t>export</a:t>
            </a:r>
            <a:r>
              <a:rPr lang="de-DE" sz="1200" i="1" dirty="0"/>
              <a:t>: Right Click on Graph and </a:t>
            </a:r>
            <a:r>
              <a:rPr lang="de-DE" sz="1200" i="1" dirty="0" err="1"/>
              <a:t>Choose</a:t>
            </a:r>
            <a:r>
              <a:rPr lang="de-DE" sz="1200" i="1" dirty="0"/>
              <a:t> „Save </a:t>
            </a:r>
            <a:r>
              <a:rPr lang="de-DE" sz="1200" i="1" dirty="0" err="1"/>
              <a:t>as</a:t>
            </a:r>
            <a:r>
              <a:rPr lang="de-DE" sz="1200" i="1" dirty="0"/>
              <a:t> Picture“</a:t>
            </a:r>
          </a:p>
        </p:txBody>
      </p:sp>
    </p:spTree>
    <p:extLst>
      <p:ext uri="{BB962C8B-B14F-4D97-AF65-F5344CB8AC3E}">
        <p14:creationId xmlns:p14="http://schemas.microsoft.com/office/powerpoint/2010/main" val="268432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Michaelis, Mark</dc:creator>
  <cp:lastModifiedBy>Michaelis, Mark</cp:lastModifiedBy>
  <cp:revision>9</cp:revision>
  <dcterms:created xsi:type="dcterms:W3CDTF">2019-12-12T11:50:42Z</dcterms:created>
  <dcterms:modified xsi:type="dcterms:W3CDTF">2019-12-12T13:02:04Z</dcterms:modified>
</cp:coreProperties>
</file>