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0"/>
  </p:normalViewPr>
  <p:slideViewPr>
    <p:cSldViewPr snapToGrid="0" snapToObjects="1">
      <p:cViewPr varScale="1">
        <p:scale>
          <a:sx n="71" d="100"/>
          <a:sy n="71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0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2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7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4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14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D814C-140E-4160-9C50-553ED3750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57" b="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96901-D14B-9140-A647-A4FF48AE1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Test </a:t>
            </a:r>
            <a:r>
              <a:rPr lang="pl-PL" dirty="0" err="1">
                <a:solidFill>
                  <a:schemeClr val="tx1"/>
                </a:solidFill>
              </a:rPr>
              <a:t>slide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83CA9-FA6C-5A4E-9FC3-7FF62780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113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F548A-7D10-EC43-92BF-66FEF419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l-PL" sz="3600" dirty="0" err="1">
                <a:solidFill>
                  <a:schemeClr val="accent1"/>
                </a:solidFill>
              </a:rPr>
              <a:t>Slide</a:t>
            </a:r>
            <a:r>
              <a:rPr lang="pl-PL" sz="3600" dirty="0">
                <a:solidFill>
                  <a:schemeClr val="accent1"/>
                </a:solidFill>
              </a:rPr>
              <a:t> </a:t>
            </a:r>
            <a:r>
              <a:rPr lang="pl-PL" sz="3600" dirty="0" err="1">
                <a:solidFill>
                  <a:schemeClr val="accent1"/>
                </a:solidFill>
              </a:rPr>
              <a:t>title</a:t>
            </a:r>
            <a:endParaRPr lang="pl-PL" sz="3600" dirty="0">
              <a:solidFill>
                <a:schemeClr val="accent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2E45-84DD-564C-954B-8CE43ACF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/>
          <a:p>
            <a:r>
              <a:rPr lang="pl-PL" dirty="0" err="1"/>
              <a:t>Lorem</a:t>
            </a:r>
            <a:endParaRPr lang="pl-PL" dirty="0"/>
          </a:p>
          <a:p>
            <a:r>
              <a:rPr lang="pl-PL" dirty="0" err="1"/>
              <a:t>Ipsum</a:t>
            </a:r>
            <a:endParaRPr lang="pl-PL" dirty="0"/>
          </a:p>
          <a:p>
            <a:r>
              <a:rPr lang="pl-PL" dirty="0" err="1"/>
              <a:t>Dolor</a:t>
            </a:r>
            <a:endParaRPr lang="pl-PL" dirty="0"/>
          </a:p>
          <a:p>
            <a:r>
              <a:rPr lang="pl-PL" dirty="0"/>
              <a:t>Sit</a:t>
            </a:r>
          </a:p>
          <a:p>
            <a:r>
              <a:rPr lang="pl-PL" dirty="0" err="1"/>
              <a:t>Amet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2996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524"/>
      </a:dk2>
      <a:lt2>
        <a:srgbClr val="E8E2E7"/>
      </a:lt2>
      <a:accent1>
        <a:srgbClr val="2CB839"/>
      </a:accent1>
      <a:accent2>
        <a:srgbClr val="50B71F"/>
      </a:accent2>
      <a:accent3>
        <a:srgbClr val="8AAC29"/>
      </a:accent3>
      <a:accent4>
        <a:srgbClr val="B79F1F"/>
      </a:accent4>
      <a:accent5>
        <a:srgbClr val="DC7B34"/>
      </a:accent5>
      <a:accent6>
        <a:srgbClr val="CA2422"/>
      </a:accent6>
      <a:hlink>
        <a:srgbClr val="A57837"/>
      </a:hlink>
      <a:folHlink>
        <a:srgbClr val="82828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DividendVTI</vt:lpstr>
      <vt:lpstr>Test slide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Tomasz Jakut</dc:creator>
  <cp:lastModifiedBy>Tomasz Jakut</cp:lastModifiedBy>
  <cp:revision>3</cp:revision>
  <dcterms:created xsi:type="dcterms:W3CDTF">2019-11-07T14:28:58Z</dcterms:created>
  <dcterms:modified xsi:type="dcterms:W3CDTF">2019-11-07T17:06:32Z</dcterms:modified>
</cp:coreProperties>
</file>