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diagrams/layout7.xml" ContentType="application/vnd.openxmlformats-officedocument.drawingml.diagram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1"/>
  </p:sldMasterIdLst>
  <p:notesMasterIdLst>
    <p:notesMasterId r:id="rId35"/>
  </p:notesMasterIdLst>
  <p:handoutMasterIdLst>
    <p:handoutMasterId r:id="rId36"/>
  </p:handoutMasterIdLst>
  <p:sldIdLst>
    <p:sldId id="256" r:id="rId2"/>
    <p:sldId id="292" r:id="rId3"/>
    <p:sldId id="290" r:id="rId4"/>
    <p:sldId id="264" r:id="rId5"/>
    <p:sldId id="259" r:id="rId6"/>
    <p:sldId id="289" r:id="rId7"/>
    <p:sldId id="293" r:id="rId8"/>
    <p:sldId id="294" r:id="rId9"/>
    <p:sldId id="291" r:id="rId10"/>
    <p:sldId id="260" r:id="rId11"/>
    <p:sldId id="265" r:id="rId12"/>
    <p:sldId id="266" r:id="rId13"/>
    <p:sldId id="267" r:id="rId14"/>
    <p:sldId id="261" r:id="rId15"/>
    <p:sldId id="262" r:id="rId16"/>
    <p:sldId id="263" r:id="rId17"/>
    <p:sldId id="270" r:id="rId18"/>
    <p:sldId id="268" r:id="rId19"/>
    <p:sldId id="269" r:id="rId20"/>
    <p:sldId id="282" r:id="rId21"/>
    <p:sldId id="277" r:id="rId22"/>
    <p:sldId id="278" r:id="rId23"/>
    <p:sldId id="280" r:id="rId24"/>
    <p:sldId id="281" r:id="rId25"/>
    <p:sldId id="271" r:id="rId26"/>
    <p:sldId id="272" r:id="rId27"/>
    <p:sldId id="273" r:id="rId28"/>
    <p:sldId id="274" r:id="rId29"/>
    <p:sldId id="275" r:id="rId30"/>
    <p:sldId id="276" r:id="rId31"/>
    <p:sldId id="279" r:id="rId32"/>
    <p:sldId id="285" r:id="rId33"/>
    <p:sldId id="286" r:id="rId34"/>
  </p:sldIdLst>
  <p:sldSz cx="9144000" cy="6858000" type="screen4x3"/>
  <p:notesSz cx="7099300" cy="10234613"/>
  <p:embeddedFontLst>
    <p:embeddedFont>
      <p:font typeface="Verdana" pitchFamily="34" charset="0"/>
      <p:regular r:id="rId37"/>
      <p:bold r:id="rId38"/>
      <p:italic r:id="rId39"/>
      <p:boldItalic r:id="rId40"/>
    </p:embeddedFont>
    <p:embeddedFont>
      <p:font typeface="Wingdings 3" pitchFamily="18" charset="2"/>
      <p:regular r:id="rId41"/>
    </p:embeddedFont>
    <p:embeddedFont>
      <p:font typeface="Lucida Handwriting" pitchFamily="66" charset="0"/>
      <p:regular r:id="rId42"/>
    </p:embeddedFont>
    <p:embeddedFont>
      <p:font typeface="Calibri" pitchFamily="34" charset="0"/>
      <p:regular r:id="rId43"/>
      <p:bold r:id="rId44"/>
      <p:italic r:id="rId45"/>
      <p:boldItalic r:id="rId46"/>
    </p:embeddedFont>
    <p:embeddedFont>
      <p:font typeface="Webdings" pitchFamily="18" charset="2"/>
      <p:regular r:id="rId47"/>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5545B"/>
    <a:srgbClr val="B9CF00"/>
    <a:srgbClr val="2D6CA7"/>
    <a:srgbClr val="3B3E3E"/>
    <a:srgbClr val="DDDFE1"/>
    <a:srgbClr val="E5E5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85" autoAdjust="0"/>
    <p:restoredTop sz="77273" autoAdjust="0"/>
  </p:normalViewPr>
  <p:slideViewPr>
    <p:cSldViewPr snapToGrid="0" snapToObjects="1" showGuides="1">
      <p:cViewPr varScale="1">
        <p:scale>
          <a:sx n="70" d="100"/>
          <a:sy n="70" d="100"/>
        </p:scale>
        <p:origin x="-1842" y="-90"/>
      </p:cViewPr>
      <p:guideLst>
        <p:guide orient="horz" pos="1809"/>
        <p:guide orient="horz" pos="3096"/>
        <p:guide orient="horz" pos="3027"/>
        <p:guide orient="horz" pos="3844"/>
        <p:guide orient="horz" pos="675"/>
        <p:guide orient="horz" pos="4047"/>
        <p:guide orient="horz" pos="770"/>
        <p:guide pos="5587"/>
        <p:guide pos="204"/>
        <p:guide pos="2882"/>
        <p:guide pos="13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notesViewPr>
    <p:cSldViewPr snapToGrid="0" snapToObjects="1" showGuides="1">
      <p:cViewPr varScale="1">
        <p:scale>
          <a:sx n="74" d="100"/>
          <a:sy n="74" d="100"/>
        </p:scale>
        <p:origin x="-2634" y="-102"/>
      </p:cViewPr>
      <p:guideLst>
        <p:guide orient="horz" pos="3223"/>
        <p:guide pos="223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 Id="rId4" Type="http://schemas.openxmlformats.org/officeDocument/2006/relationships/image" Target="../media/image30.jpeg"/></Relationships>
</file>

<file path=ppt/diagrams/_rels/data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image" Target="../media/image31.png"/></Relationships>
</file>

<file path=ppt/diagrams/_rels/data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image" Target="../media/image34.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 Id="rId4" Type="http://schemas.openxmlformats.org/officeDocument/2006/relationships/image" Target="../media/image30.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image" Target="../media/image31.png"/></Relationships>
</file>

<file path=ppt/diagrams/_rels/drawing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64D8E2-9C32-436C-B468-8F72FEE0D77F}"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935CB769-188C-42D2-A421-E9AEC4D2FA00}">
      <dgm:prSet/>
      <dgm:spPr/>
      <dgm:t>
        <a:bodyPr/>
        <a:lstStyle/>
        <a:p>
          <a:pPr algn="l" rtl="0"/>
          <a:r>
            <a:rPr lang="en-US" noProof="0" smtClean="0"/>
            <a:t>ActionScript adds </a:t>
          </a:r>
          <a:r>
            <a:rPr lang="en-US" i="1" noProof="0" smtClean="0"/>
            <a:t>programming-in-the-large f</a:t>
          </a:r>
          <a:r>
            <a:rPr lang="en-US" noProof="0" smtClean="0"/>
            <a:t>eatures missing in JavaScript</a:t>
          </a:r>
          <a:endParaRPr lang="en-US" noProof="0"/>
        </a:p>
      </dgm:t>
    </dgm:pt>
    <dgm:pt modelId="{D09DB582-B972-4A1D-94AE-8C1E2542287F}" type="parTrans" cxnId="{D989936F-698A-4CCF-8782-B1D8B6B57A8D}">
      <dgm:prSet/>
      <dgm:spPr/>
      <dgm:t>
        <a:bodyPr/>
        <a:lstStyle/>
        <a:p>
          <a:pPr algn="l"/>
          <a:endParaRPr lang="de-DE"/>
        </a:p>
      </dgm:t>
    </dgm:pt>
    <dgm:pt modelId="{DE0E3361-F606-4E8C-909F-3C5EC133B8CA}" type="sibTrans" cxnId="{D989936F-698A-4CCF-8782-B1D8B6B57A8D}">
      <dgm:prSet/>
      <dgm:spPr/>
      <dgm:t>
        <a:bodyPr/>
        <a:lstStyle/>
        <a:p>
          <a:pPr algn="l"/>
          <a:endParaRPr lang="de-DE"/>
        </a:p>
      </dgm:t>
    </dgm:pt>
    <dgm:pt modelId="{71BEA34A-4CD8-4160-A3E4-38404456B8BC}">
      <dgm:prSet/>
      <dgm:spPr/>
      <dgm:t>
        <a:bodyPr/>
        <a:lstStyle/>
        <a:p>
          <a:pPr algn="l" rtl="0"/>
          <a:r>
            <a:rPr lang="en-US" noProof="0" smtClean="0"/>
            <a:t>ActionScript and JavaScript are quite similar</a:t>
          </a:r>
          <a:endParaRPr lang="en-US" noProof="0"/>
        </a:p>
      </dgm:t>
    </dgm:pt>
    <dgm:pt modelId="{220820E3-6AF4-4461-9C9B-2AC6C9E4B625}" type="parTrans" cxnId="{9ADEA1EA-1C9A-4687-92D2-D85EA4D2AF60}">
      <dgm:prSet/>
      <dgm:spPr/>
      <dgm:t>
        <a:bodyPr/>
        <a:lstStyle/>
        <a:p>
          <a:pPr algn="l"/>
          <a:endParaRPr lang="de-DE"/>
        </a:p>
      </dgm:t>
    </dgm:pt>
    <dgm:pt modelId="{E253D55D-BB33-4570-AB93-7971E8F6D409}" type="sibTrans" cxnId="{9ADEA1EA-1C9A-4687-92D2-D85EA4D2AF60}">
      <dgm:prSet/>
      <dgm:spPr/>
      <dgm:t>
        <a:bodyPr/>
        <a:lstStyle/>
        <a:p>
          <a:pPr algn="l"/>
          <a:endParaRPr lang="de-DE"/>
        </a:p>
      </dgm:t>
    </dgm:pt>
    <dgm:pt modelId="{B8397068-FDC9-4C51-808E-75C7C321C882}">
      <dgm:prSet/>
      <dgm:spPr/>
      <dgm:t>
        <a:bodyPr/>
        <a:lstStyle/>
        <a:p>
          <a:pPr algn="l" rtl="0"/>
          <a:r>
            <a:rPr lang="en-US" noProof="0" smtClean="0"/>
            <a:t>Advantages of JavaScript are kept</a:t>
          </a:r>
          <a:endParaRPr lang="en-US" noProof="0"/>
        </a:p>
      </dgm:t>
    </dgm:pt>
    <dgm:pt modelId="{E0ECDBBD-CC6E-47B8-AF5E-F9E5F23BA0B9}" type="parTrans" cxnId="{AF6CA702-1C09-41EF-9C8C-35A7C481764B}">
      <dgm:prSet/>
      <dgm:spPr/>
      <dgm:t>
        <a:bodyPr/>
        <a:lstStyle/>
        <a:p>
          <a:pPr algn="l"/>
          <a:endParaRPr lang="de-DE"/>
        </a:p>
      </dgm:t>
    </dgm:pt>
    <dgm:pt modelId="{8FDBDB3D-05A4-4AF6-9240-95EB4E8E2239}" type="sibTrans" cxnId="{AF6CA702-1C09-41EF-9C8C-35A7C481764B}">
      <dgm:prSet/>
      <dgm:spPr/>
      <dgm:t>
        <a:bodyPr/>
        <a:lstStyle/>
        <a:p>
          <a:pPr algn="l"/>
          <a:endParaRPr lang="de-DE"/>
        </a:p>
      </dgm:t>
    </dgm:pt>
    <dgm:pt modelId="{567A1542-A8C5-40F0-B655-BB89D1D6ABEF}">
      <dgm:prSet/>
      <dgm:spPr/>
      <dgm:t>
        <a:bodyPr/>
        <a:lstStyle/>
        <a:p>
          <a:pPr algn="l" rtl="0"/>
          <a:r>
            <a:rPr lang="en-US" noProof="0" dirty="0" smtClean="0"/>
            <a:t>Enhanced tool support</a:t>
          </a:r>
          <a:endParaRPr lang="en-US" noProof="0" dirty="0"/>
        </a:p>
      </dgm:t>
    </dgm:pt>
    <dgm:pt modelId="{F5321CFD-BEFE-4801-A7FE-F16D282536AE}" type="parTrans" cxnId="{833D76F0-E327-4D95-B2EE-C235C1845B0F}">
      <dgm:prSet/>
      <dgm:spPr/>
      <dgm:t>
        <a:bodyPr/>
        <a:lstStyle/>
        <a:p>
          <a:pPr algn="l"/>
          <a:endParaRPr lang="de-DE"/>
        </a:p>
      </dgm:t>
    </dgm:pt>
    <dgm:pt modelId="{E0250B7F-693D-41DC-8798-6D55B7B9AA0C}" type="sibTrans" cxnId="{833D76F0-E327-4D95-B2EE-C235C1845B0F}">
      <dgm:prSet/>
      <dgm:spPr/>
      <dgm:t>
        <a:bodyPr/>
        <a:lstStyle/>
        <a:p>
          <a:pPr algn="l"/>
          <a:endParaRPr lang="de-DE"/>
        </a:p>
      </dgm:t>
    </dgm:pt>
    <dgm:pt modelId="{C4D1516E-87AE-403B-9B63-90F48CF66FCD}" type="pres">
      <dgm:prSet presAssocID="{1064D8E2-9C32-436C-B468-8F72FEE0D77F}" presName="linearFlow" presStyleCnt="0">
        <dgm:presLayoutVars>
          <dgm:dir/>
          <dgm:resizeHandles val="exact"/>
        </dgm:presLayoutVars>
      </dgm:prSet>
      <dgm:spPr/>
      <dgm:t>
        <a:bodyPr/>
        <a:lstStyle/>
        <a:p>
          <a:endParaRPr lang="de-DE"/>
        </a:p>
      </dgm:t>
    </dgm:pt>
    <dgm:pt modelId="{BA77BE8E-C2BF-464B-A047-34E3A0AB4FFB}" type="pres">
      <dgm:prSet presAssocID="{935CB769-188C-42D2-A421-E9AEC4D2FA00}" presName="composite" presStyleCnt="0"/>
      <dgm:spPr/>
    </dgm:pt>
    <dgm:pt modelId="{CFBBBFBC-1167-4560-9BF5-9454F75C5B7A}" type="pres">
      <dgm:prSet presAssocID="{935CB769-188C-42D2-A421-E9AEC4D2FA00}" presName="imgShp" presStyleLbl="fgImgPlace1" presStyleIdx="0" presStyleCnt="4"/>
      <dgm:spPr/>
    </dgm:pt>
    <dgm:pt modelId="{21C88A9F-1173-4CD4-8D68-9C394C8A8A7C}" type="pres">
      <dgm:prSet presAssocID="{935CB769-188C-42D2-A421-E9AEC4D2FA00}" presName="txShp" presStyleLbl="node1" presStyleIdx="0" presStyleCnt="4">
        <dgm:presLayoutVars>
          <dgm:bulletEnabled val="1"/>
        </dgm:presLayoutVars>
      </dgm:prSet>
      <dgm:spPr/>
      <dgm:t>
        <a:bodyPr/>
        <a:lstStyle/>
        <a:p>
          <a:endParaRPr lang="de-DE"/>
        </a:p>
      </dgm:t>
    </dgm:pt>
    <dgm:pt modelId="{EE267220-71BB-4721-8C98-486DDF47D90C}" type="pres">
      <dgm:prSet presAssocID="{DE0E3361-F606-4E8C-909F-3C5EC133B8CA}" presName="spacing" presStyleCnt="0"/>
      <dgm:spPr/>
    </dgm:pt>
    <dgm:pt modelId="{98525BDE-F34A-456D-9CBE-08BBF26EC202}" type="pres">
      <dgm:prSet presAssocID="{71BEA34A-4CD8-4160-A3E4-38404456B8BC}" presName="composite" presStyleCnt="0"/>
      <dgm:spPr/>
    </dgm:pt>
    <dgm:pt modelId="{3CF5A781-398B-4576-9480-3395D79870F2}" type="pres">
      <dgm:prSet presAssocID="{71BEA34A-4CD8-4160-A3E4-38404456B8BC}" presName="imgShp" presStyleLbl="fgImgPlace1" presStyleIdx="1" presStyleCnt="4"/>
      <dgm:spPr/>
    </dgm:pt>
    <dgm:pt modelId="{496C2959-F4D1-4984-B824-F05B15BDC4A9}" type="pres">
      <dgm:prSet presAssocID="{71BEA34A-4CD8-4160-A3E4-38404456B8BC}" presName="txShp" presStyleLbl="node1" presStyleIdx="1" presStyleCnt="4">
        <dgm:presLayoutVars>
          <dgm:bulletEnabled val="1"/>
        </dgm:presLayoutVars>
      </dgm:prSet>
      <dgm:spPr/>
      <dgm:t>
        <a:bodyPr/>
        <a:lstStyle/>
        <a:p>
          <a:endParaRPr lang="de-DE"/>
        </a:p>
      </dgm:t>
    </dgm:pt>
    <dgm:pt modelId="{1D383FB0-F916-4A41-B443-73205BB581E2}" type="pres">
      <dgm:prSet presAssocID="{E253D55D-BB33-4570-AB93-7971E8F6D409}" presName="spacing" presStyleCnt="0"/>
      <dgm:spPr/>
    </dgm:pt>
    <dgm:pt modelId="{856A5117-0157-4904-A308-42CE5D0AC2DF}" type="pres">
      <dgm:prSet presAssocID="{B8397068-FDC9-4C51-808E-75C7C321C882}" presName="composite" presStyleCnt="0"/>
      <dgm:spPr/>
    </dgm:pt>
    <dgm:pt modelId="{BC93F16C-EB99-4C00-A174-88EF686E3FF7}" type="pres">
      <dgm:prSet presAssocID="{B8397068-FDC9-4C51-808E-75C7C321C882}" presName="imgShp" presStyleLbl="fgImgPlace1" presStyleIdx="2" presStyleCnt="4"/>
      <dgm:spPr/>
    </dgm:pt>
    <dgm:pt modelId="{2CE3CB07-3F25-4566-92BA-10E0DF3145F8}" type="pres">
      <dgm:prSet presAssocID="{B8397068-FDC9-4C51-808E-75C7C321C882}" presName="txShp" presStyleLbl="node1" presStyleIdx="2" presStyleCnt="4">
        <dgm:presLayoutVars>
          <dgm:bulletEnabled val="1"/>
        </dgm:presLayoutVars>
      </dgm:prSet>
      <dgm:spPr/>
      <dgm:t>
        <a:bodyPr/>
        <a:lstStyle/>
        <a:p>
          <a:endParaRPr lang="de-DE"/>
        </a:p>
      </dgm:t>
    </dgm:pt>
    <dgm:pt modelId="{880ACEE2-AAD4-400B-9806-87C2A96FBCA3}" type="pres">
      <dgm:prSet presAssocID="{8FDBDB3D-05A4-4AF6-9240-95EB4E8E2239}" presName="spacing" presStyleCnt="0"/>
      <dgm:spPr/>
    </dgm:pt>
    <dgm:pt modelId="{899839C0-0D80-4684-A99C-0A79505EC209}" type="pres">
      <dgm:prSet presAssocID="{567A1542-A8C5-40F0-B655-BB89D1D6ABEF}" presName="composite" presStyleCnt="0"/>
      <dgm:spPr/>
    </dgm:pt>
    <dgm:pt modelId="{A221EC1F-6781-4A43-9AA6-F12850CEEEE1}" type="pres">
      <dgm:prSet presAssocID="{567A1542-A8C5-40F0-B655-BB89D1D6ABEF}" presName="imgShp" presStyleLbl="fgImgPlace1" presStyleIdx="3" presStyleCnt="4"/>
      <dgm:spPr/>
    </dgm:pt>
    <dgm:pt modelId="{5558191F-FB27-4D17-9074-EB4BC6456884}" type="pres">
      <dgm:prSet presAssocID="{567A1542-A8C5-40F0-B655-BB89D1D6ABEF}" presName="txShp" presStyleLbl="node1" presStyleIdx="3" presStyleCnt="4">
        <dgm:presLayoutVars>
          <dgm:bulletEnabled val="1"/>
        </dgm:presLayoutVars>
      </dgm:prSet>
      <dgm:spPr/>
      <dgm:t>
        <a:bodyPr/>
        <a:lstStyle/>
        <a:p>
          <a:endParaRPr lang="de-DE"/>
        </a:p>
      </dgm:t>
    </dgm:pt>
  </dgm:ptLst>
  <dgm:cxnLst>
    <dgm:cxn modelId="{580866A7-06D2-44E7-AF78-659A14A87C53}" type="presOf" srcId="{1064D8E2-9C32-436C-B468-8F72FEE0D77F}" destId="{C4D1516E-87AE-403B-9B63-90F48CF66FCD}" srcOrd="0" destOrd="0" presId="urn:microsoft.com/office/officeart/2005/8/layout/vList3"/>
    <dgm:cxn modelId="{78F57771-2C5A-47E2-B88D-F93691CC8092}" type="presOf" srcId="{567A1542-A8C5-40F0-B655-BB89D1D6ABEF}" destId="{5558191F-FB27-4D17-9074-EB4BC6456884}" srcOrd="0" destOrd="0" presId="urn:microsoft.com/office/officeart/2005/8/layout/vList3"/>
    <dgm:cxn modelId="{EAA6CFDE-1DB3-4F31-95C4-307925474F73}" type="presOf" srcId="{935CB769-188C-42D2-A421-E9AEC4D2FA00}" destId="{21C88A9F-1173-4CD4-8D68-9C394C8A8A7C}" srcOrd="0" destOrd="0" presId="urn:microsoft.com/office/officeart/2005/8/layout/vList3"/>
    <dgm:cxn modelId="{D989936F-698A-4CCF-8782-B1D8B6B57A8D}" srcId="{1064D8E2-9C32-436C-B468-8F72FEE0D77F}" destId="{935CB769-188C-42D2-A421-E9AEC4D2FA00}" srcOrd="0" destOrd="0" parTransId="{D09DB582-B972-4A1D-94AE-8C1E2542287F}" sibTransId="{DE0E3361-F606-4E8C-909F-3C5EC133B8CA}"/>
    <dgm:cxn modelId="{753D1D21-D5D3-467A-A1B0-045BFB76A4A9}" type="presOf" srcId="{71BEA34A-4CD8-4160-A3E4-38404456B8BC}" destId="{496C2959-F4D1-4984-B824-F05B15BDC4A9}" srcOrd="0" destOrd="0" presId="urn:microsoft.com/office/officeart/2005/8/layout/vList3"/>
    <dgm:cxn modelId="{833D76F0-E327-4D95-B2EE-C235C1845B0F}" srcId="{1064D8E2-9C32-436C-B468-8F72FEE0D77F}" destId="{567A1542-A8C5-40F0-B655-BB89D1D6ABEF}" srcOrd="3" destOrd="0" parTransId="{F5321CFD-BEFE-4801-A7FE-F16D282536AE}" sibTransId="{E0250B7F-693D-41DC-8798-6D55B7B9AA0C}"/>
    <dgm:cxn modelId="{AF6CA702-1C09-41EF-9C8C-35A7C481764B}" srcId="{1064D8E2-9C32-436C-B468-8F72FEE0D77F}" destId="{B8397068-FDC9-4C51-808E-75C7C321C882}" srcOrd="2" destOrd="0" parTransId="{E0ECDBBD-CC6E-47B8-AF5E-F9E5F23BA0B9}" sibTransId="{8FDBDB3D-05A4-4AF6-9240-95EB4E8E2239}"/>
    <dgm:cxn modelId="{9ADEA1EA-1C9A-4687-92D2-D85EA4D2AF60}" srcId="{1064D8E2-9C32-436C-B468-8F72FEE0D77F}" destId="{71BEA34A-4CD8-4160-A3E4-38404456B8BC}" srcOrd="1" destOrd="0" parTransId="{220820E3-6AF4-4461-9C9B-2AC6C9E4B625}" sibTransId="{E253D55D-BB33-4570-AB93-7971E8F6D409}"/>
    <dgm:cxn modelId="{964FCF44-C1EB-4F8A-9AE6-DC4326A19C07}" type="presOf" srcId="{B8397068-FDC9-4C51-808E-75C7C321C882}" destId="{2CE3CB07-3F25-4566-92BA-10E0DF3145F8}" srcOrd="0" destOrd="0" presId="urn:microsoft.com/office/officeart/2005/8/layout/vList3"/>
    <dgm:cxn modelId="{A9C60BC1-034F-4AF9-802C-30765F33C255}" type="presParOf" srcId="{C4D1516E-87AE-403B-9B63-90F48CF66FCD}" destId="{BA77BE8E-C2BF-464B-A047-34E3A0AB4FFB}" srcOrd="0" destOrd="0" presId="urn:microsoft.com/office/officeart/2005/8/layout/vList3"/>
    <dgm:cxn modelId="{0E24E49C-595F-4486-8F08-25962B615D07}" type="presParOf" srcId="{BA77BE8E-C2BF-464B-A047-34E3A0AB4FFB}" destId="{CFBBBFBC-1167-4560-9BF5-9454F75C5B7A}" srcOrd="0" destOrd="0" presId="urn:microsoft.com/office/officeart/2005/8/layout/vList3"/>
    <dgm:cxn modelId="{99A66B8D-0363-4A2E-A944-DBC9482335B2}" type="presParOf" srcId="{BA77BE8E-C2BF-464B-A047-34E3A0AB4FFB}" destId="{21C88A9F-1173-4CD4-8D68-9C394C8A8A7C}" srcOrd="1" destOrd="0" presId="urn:microsoft.com/office/officeart/2005/8/layout/vList3"/>
    <dgm:cxn modelId="{8ACDD616-9761-4129-84DC-63EF129E7450}" type="presParOf" srcId="{C4D1516E-87AE-403B-9B63-90F48CF66FCD}" destId="{EE267220-71BB-4721-8C98-486DDF47D90C}" srcOrd="1" destOrd="0" presId="urn:microsoft.com/office/officeart/2005/8/layout/vList3"/>
    <dgm:cxn modelId="{BFE63687-AE49-42E9-A9DF-3D5FAAA40612}" type="presParOf" srcId="{C4D1516E-87AE-403B-9B63-90F48CF66FCD}" destId="{98525BDE-F34A-456D-9CBE-08BBF26EC202}" srcOrd="2" destOrd="0" presId="urn:microsoft.com/office/officeart/2005/8/layout/vList3"/>
    <dgm:cxn modelId="{745BA56C-9D49-4EE8-8020-D3F8040EC0A2}" type="presParOf" srcId="{98525BDE-F34A-456D-9CBE-08BBF26EC202}" destId="{3CF5A781-398B-4576-9480-3395D79870F2}" srcOrd="0" destOrd="0" presId="urn:microsoft.com/office/officeart/2005/8/layout/vList3"/>
    <dgm:cxn modelId="{825EF544-198B-4DB9-A213-E0A86DCC4B9D}" type="presParOf" srcId="{98525BDE-F34A-456D-9CBE-08BBF26EC202}" destId="{496C2959-F4D1-4984-B824-F05B15BDC4A9}" srcOrd="1" destOrd="0" presId="urn:microsoft.com/office/officeart/2005/8/layout/vList3"/>
    <dgm:cxn modelId="{30E7B3F3-2536-48B6-8CC1-8084050EFC02}" type="presParOf" srcId="{C4D1516E-87AE-403B-9B63-90F48CF66FCD}" destId="{1D383FB0-F916-4A41-B443-73205BB581E2}" srcOrd="3" destOrd="0" presId="urn:microsoft.com/office/officeart/2005/8/layout/vList3"/>
    <dgm:cxn modelId="{EC2B9F9A-1899-4484-AC36-064CA9615D74}" type="presParOf" srcId="{C4D1516E-87AE-403B-9B63-90F48CF66FCD}" destId="{856A5117-0157-4904-A308-42CE5D0AC2DF}" srcOrd="4" destOrd="0" presId="urn:microsoft.com/office/officeart/2005/8/layout/vList3"/>
    <dgm:cxn modelId="{0E6FAC90-C841-40FE-9046-CFF14219F446}" type="presParOf" srcId="{856A5117-0157-4904-A308-42CE5D0AC2DF}" destId="{BC93F16C-EB99-4C00-A174-88EF686E3FF7}" srcOrd="0" destOrd="0" presId="urn:microsoft.com/office/officeart/2005/8/layout/vList3"/>
    <dgm:cxn modelId="{83A25DCF-EEC1-48F0-BCB0-913C39598BB7}" type="presParOf" srcId="{856A5117-0157-4904-A308-42CE5D0AC2DF}" destId="{2CE3CB07-3F25-4566-92BA-10E0DF3145F8}" srcOrd="1" destOrd="0" presId="urn:microsoft.com/office/officeart/2005/8/layout/vList3"/>
    <dgm:cxn modelId="{81B8BF85-FF2B-463D-800F-9A4E711270C7}" type="presParOf" srcId="{C4D1516E-87AE-403B-9B63-90F48CF66FCD}" destId="{880ACEE2-AAD4-400B-9806-87C2A96FBCA3}" srcOrd="5" destOrd="0" presId="urn:microsoft.com/office/officeart/2005/8/layout/vList3"/>
    <dgm:cxn modelId="{68A53CC2-52C0-4665-9DFF-F0A9034FB8B9}" type="presParOf" srcId="{C4D1516E-87AE-403B-9B63-90F48CF66FCD}" destId="{899839C0-0D80-4684-A99C-0A79505EC209}" srcOrd="6" destOrd="0" presId="urn:microsoft.com/office/officeart/2005/8/layout/vList3"/>
    <dgm:cxn modelId="{28887AC8-3E8B-4037-8BBB-905D84D89C67}" type="presParOf" srcId="{899839C0-0D80-4684-A99C-0A79505EC209}" destId="{A221EC1F-6781-4A43-9AA6-F12850CEEEE1}" srcOrd="0" destOrd="0" presId="urn:microsoft.com/office/officeart/2005/8/layout/vList3"/>
    <dgm:cxn modelId="{1062B5A0-B130-4961-BB6A-7E8730DB1067}" type="presParOf" srcId="{899839C0-0D80-4684-A99C-0A79505EC209}" destId="{5558191F-FB27-4D17-9074-EB4BC6456884}"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18CC6B-81D3-4741-AD34-F0A9418B0282}"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de-DE"/>
        </a:p>
      </dgm:t>
    </dgm:pt>
    <dgm:pt modelId="{DB815EED-77B2-454E-8E97-C4304EE0743B}">
      <dgm:prSet custT="1"/>
      <dgm:spPr/>
      <dgm:t>
        <a:bodyPr/>
        <a:lstStyle/>
        <a:p>
          <a:pPr rtl="0"/>
          <a:r>
            <a:rPr lang="en-US" sz="1400" noProof="0" dirty="0" smtClean="0"/>
            <a:t>2004:</a:t>
          </a:r>
          <a:br>
            <a:rPr lang="en-US" sz="1400" noProof="0" dirty="0" smtClean="0"/>
          </a:br>
          <a:r>
            <a:rPr lang="en-US" sz="1400" noProof="0" dirty="0" smtClean="0"/>
            <a:t>Start as internal project „JSC“</a:t>
          </a:r>
          <a:endParaRPr lang="en-US" sz="1400" noProof="0" dirty="0"/>
        </a:p>
      </dgm:t>
    </dgm:pt>
    <dgm:pt modelId="{15B672BB-73E3-499E-989F-FFB2319BF699}" type="parTrans" cxnId="{FEF205FF-E8C0-4011-899F-6F8F5030AB00}">
      <dgm:prSet/>
      <dgm:spPr/>
      <dgm:t>
        <a:bodyPr/>
        <a:lstStyle/>
        <a:p>
          <a:endParaRPr lang="de-DE" sz="1400"/>
        </a:p>
      </dgm:t>
    </dgm:pt>
    <dgm:pt modelId="{157CF3E3-A8F4-4A16-B129-192585C120A2}" type="sibTrans" cxnId="{FEF205FF-E8C0-4011-899F-6F8F5030AB00}">
      <dgm:prSet/>
      <dgm:spPr/>
      <dgm:t>
        <a:bodyPr/>
        <a:lstStyle/>
        <a:p>
          <a:endParaRPr lang="de-DE" sz="1400"/>
        </a:p>
      </dgm:t>
    </dgm:pt>
    <dgm:pt modelId="{F4CAA5E5-6648-4E7D-AE31-C4E0A581337A}">
      <dgm:prSet custT="1"/>
      <dgm:spPr/>
      <dgm:t>
        <a:bodyPr/>
        <a:lstStyle/>
        <a:p>
          <a:pPr rtl="0"/>
          <a:r>
            <a:rPr lang="en-US" sz="1400" noProof="0" dirty="0" smtClean="0"/>
            <a:t>Using it in CoreMedia CMS</a:t>
          </a:r>
          <a:endParaRPr lang="en-US" sz="1400" noProof="0" dirty="0"/>
        </a:p>
      </dgm:t>
    </dgm:pt>
    <dgm:pt modelId="{EFFB8C75-4C74-476B-A369-D502871F4173}" type="parTrans" cxnId="{65E3642A-97CA-44D4-A5A1-5476F1BC1253}">
      <dgm:prSet/>
      <dgm:spPr/>
      <dgm:t>
        <a:bodyPr/>
        <a:lstStyle/>
        <a:p>
          <a:endParaRPr lang="de-DE" sz="1400"/>
        </a:p>
      </dgm:t>
    </dgm:pt>
    <dgm:pt modelId="{84D68F97-E67A-4093-8FF3-01F58F19C7C2}" type="sibTrans" cxnId="{65E3642A-97CA-44D4-A5A1-5476F1BC1253}">
      <dgm:prSet/>
      <dgm:spPr/>
      <dgm:t>
        <a:bodyPr/>
        <a:lstStyle/>
        <a:p>
          <a:endParaRPr lang="de-DE" sz="1400"/>
        </a:p>
      </dgm:t>
    </dgm:pt>
    <dgm:pt modelId="{7DBE4A52-EEA8-4932-85A4-E33AEEC80556}">
      <dgm:prSet custT="1"/>
      <dgm:spPr/>
      <dgm:t>
        <a:bodyPr/>
        <a:lstStyle/>
        <a:p>
          <a:pPr rtl="0"/>
          <a:r>
            <a:rPr lang="en-US" sz="1400" noProof="0" dirty="0" smtClean="0"/>
            <a:t>07/2008: Open Source „Jangaroo“</a:t>
          </a:r>
          <a:endParaRPr lang="en-US" sz="1400" noProof="0" dirty="0"/>
        </a:p>
      </dgm:t>
    </dgm:pt>
    <dgm:pt modelId="{192565FE-934F-4BE7-A23B-B704EACC737C}" type="parTrans" cxnId="{9E4F1A56-3F59-48D4-B1CF-65608D5325B7}">
      <dgm:prSet/>
      <dgm:spPr/>
      <dgm:t>
        <a:bodyPr/>
        <a:lstStyle/>
        <a:p>
          <a:endParaRPr lang="de-DE" sz="1400"/>
        </a:p>
      </dgm:t>
    </dgm:pt>
    <dgm:pt modelId="{5DA17E1E-2701-433E-A36B-D7F3420B1763}" type="sibTrans" cxnId="{9E4F1A56-3F59-48D4-B1CF-65608D5325B7}">
      <dgm:prSet/>
      <dgm:spPr/>
      <dgm:t>
        <a:bodyPr/>
        <a:lstStyle/>
        <a:p>
          <a:endParaRPr lang="de-DE" sz="1400"/>
        </a:p>
      </dgm:t>
    </dgm:pt>
    <dgm:pt modelId="{1CD01ABF-7B64-4A33-B891-5408A096D4E4}">
      <dgm:prSet custT="1"/>
      <dgm:spPr/>
      <dgm:t>
        <a:bodyPr/>
        <a:lstStyle/>
        <a:p>
          <a:pPr rtl="0"/>
          <a:r>
            <a:rPr lang="en-US" sz="1400" noProof="0" dirty="0" smtClean="0"/>
            <a:t>09/2010: github</a:t>
          </a:r>
          <a:endParaRPr lang="en-US" sz="1400" noProof="0" dirty="0"/>
        </a:p>
      </dgm:t>
    </dgm:pt>
    <dgm:pt modelId="{AB3E6429-B1B8-4C59-ABC6-8C91FDF2E9E8}" type="parTrans" cxnId="{D72B90CE-2951-4D11-98C1-7B184A0205B4}">
      <dgm:prSet/>
      <dgm:spPr/>
      <dgm:t>
        <a:bodyPr/>
        <a:lstStyle/>
        <a:p>
          <a:endParaRPr lang="de-DE" sz="1400"/>
        </a:p>
      </dgm:t>
    </dgm:pt>
    <dgm:pt modelId="{C161F905-8FD8-4489-9D56-2744DE1CD819}" type="sibTrans" cxnId="{D72B90CE-2951-4D11-98C1-7B184A0205B4}">
      <dgm:prSet/>
      <dgm:spPr/>
      <dgm:t>
        <a:bodyPr/>
        <a:lstStyle/>
        <a:p>
          <a:endParaRPr lang="de-DE" sz="1400"/>
        </a:p>
      </dgm:t>
    </dgm:pt>
    <dgm:pt modelId="{4A419472-0496-4B58-85DE-7B10A12627B4}">
      <dgm:prSet custT="1"/>
      <dgm:spPr/>
      <dgm:t>
        <a:bodyPr/>
        <a:lstStyle/>
        <a:p>
          <a:pPr rtl="0"/>
          <a:r>
            <a:rPr lang="en-US" sz="1400" noProof="0" dirty="0" smtClean="0"/>
            <a:t>10/2011: </a:t>
          </a:r>
          <a:r>
            <a:rPr lang="en-US" sz="1400" noProof="0" dirty="0" smtClean="0"/>
            <a:t>current version: </a:t>
          </a:r>
          <a:r>
            <a:rPr lang="en-US" sz="1400" noProof="0" dirty="0" smtClean="0"/>
            <a:t>0.8.7</a:t>
          </a:r>
          <a:endParaRPr lang="en-US" sz="1400" noProof="0" dirty="0"/>
        </a:p>
      </dgm:t>
    </dgm:pt>
    <dgm:pt modelId="{BA5CE9E6-C414-414C-B6CC-DCA967ECE432}" type="parTrans" cxnId="{CFB8B9B9-D9E7-4669-826D-59188E07F016}">
      <dgm:prSet/>
      <dgm:spPr/>
      <dgm:t>
        <a:bodyPr/>
        <a:lstStyle/>
        <a:p>
          <a:endParaRPr lang="de-DE" sz="1400"/>
        </a:p>
      </dgm:t>
    </dgm:pt>
    <dgm:pt modelId="{94A884A1-1D72-4DE9-A4E3-C080A85BD8C5}" type="sibTrans" cxnId="{CFB8B9B9-D9E7-4669-826D-59188E07F016}">
      <dgm:prSet/>
      <dgm:spPr/>
      <dgm:t>
        <a:bodyPr/>
        <a:lstStyle/>
        <a:p>
          <a:endParaRPr lang="de-DE" sz="1400"/>
        </a:p>
      </dgm:t>
    </dgm:pt>
    <dgm:pt modelId="{93BAF046-5F3C-4AAB-B4F1-76385DAF6B2C}">
      <dgm:prSet custT="1"/>
      <dgm:spPr/>
      <dgm:t>
        <a:bodyPr/>
        <a:lstStyle/>
        <a:p>
          <a:r>
            <a:rPr lang="en-US" sz="1400" noProof="0" dirty="0" smtClean="0"/>
            <a:t>6/2009: From ECMAScript 4 to</a:t>
          </a:r>
          <a:br>
            <a:rPr lang="en-US" sz="1400" noProof="0" dirty="0" smtClean="0"/>
          </a:br>
          <a:r>
            <a:rPr lang="en-US" sz="1400" noProof="0" dirty="0" smtClean="0"/>
            <a:t>ActionScript 3</a:t>
          </a:r>
          <a:endParaRPr lang="en-US" sz="1400" noProof="0" dirty="0"/>
        </a:p>
      </dgm:t>
    </dgm:pt>
    <dgm:pt modelId="{8733C223-7AB5-4652-998A-ABA5D8009759}" type="parTrans" cxnId="{2E7B5977-004F-4A5C-B184-9DF8ECBBC835}">
      <dgm:prSet/>
      <dgm:spPr/>
      <dgm:t>
        <a:bodyPr/>
        <a:lstStyle/>
        <a:p>
          <a:endParaRPr lang="de-DE" sz="1400"/>
        </a:p>
      </dgm:t>
    </dgm:pt>
    <dgm:pt modelId="{FD8DC3A2-72D3-491B-9A8B-FDB9DA869D9D}" type="sibTrans" cxnId="{2E7B5977-004F-4A5C-B184-9DF8ECBBC835}">
      <dgm:prSet/>
      <dgm:spPr/>
      <dgm:t>
        <a:bodyPr/>
        <a:lstStyle/>
        <a:p>
          <a:endParaRPr lang="de-DE" sz="1400"/>
        </a:p>
      </dgm:t>
    </dgm:pt>
    <dgm:pt modelId="{0611717A-54BC-4E72-8E32-AFCA15D75E16}" type="pres">
      <dgm:prSet presAssocID="{9018CC6B-81D3-4741-AD34-F0A9418B0282}" presName="Name0" presStyleCnt="0">
        <dgm:presLayoutVars>
          <dgm:dir/>
          <dgm:resizeHandles val="exact"/>
        </dgm:presLayoutVars>
      </dgm:prSet>
      <dgm:spPr/>
      <dgm:t>
        <a:bodyPr/>
        <a:lstStyle/>
        <a:p>
          <a:endParaRPr lang="de-DE"/>
        </a:p>
      </dgm:t>
    </dgm:pt>
    <dgm:pt modelId="{ACF3EBE7-4880-441E-8CA5-12D86C90351D}" type="pres">
      <dgm:prSet presAssocID="{9018CC6B-81D3-4741-AD34-F0A9418B0282}" presName="arrow" presStyleLbl="bgShp" presStyleIdx="0" presStyleCnt="1"/>
      <dgm:spPr/>
    </dgm:pt>
    <dgm:pt modelId="{2CD0B395-EA16-4C71-9887-B59995749A2E}" type="pres">
      <dgm:prSet presAssocID="{9018CC6B-81D3-4741-AD34-F0A9418B0282}" presName="points" presStyleCnt="0"/>
      <dgm:spPr/>
    </dgm:pt>
    <dgm:pt modelId="{03E41393-0775-42B2-B7D0-BB0E2D842810}" type="pres">
      <dgm:prSet presAssocID="{DB815EED-77B2-454E-8E97-C4304EE0743B}" presName="compositeA" presStyleCnt="0"/>
      <dgm:spPr/>
    </dgm:pt>
    <dgm:pt modelId="{B96B9467-1BE7-4F29-AAD9-5A18CF1D9AF4}" type="pres">
      <dgm:prSet presAssocID="{DB815EED-77B2-454E-8E97-C4304EE0743B}" presName="textA" presStyleLbl="revTx" presStyleIdx="0" presStyleCnt="6" custScaleX="149172">
        <dgm:presLayoutVars>
          <dgm:bulletEnabled val="1"/>
        </dgm:presLayoutVars>
      </dgm:prSet>
      <dgm:spPr/>
      <dgm:t>
        <a:bodyPr/>
        <a:lstStyle/>
        <a:p>
          <a:endParaRPr lang="de-DE"/>
        </a:p>
      </dgm:t>
    </dgm:pt>
    <dgm:pt modelId="{AB8F6014-22E7-4954-95BA-0AD74183C953}" type="pres">
      <dgm:prSet presAssocID="{DB815EED-77B2-454E-8E97-C4304EE0743B}" presName="circleA" presStyleLbl="node1" presStyleIdx="0" presStyleCnt="6"/>
      <dgm:spPr/>
    </dgm:pt>
    <dgm:pt modelId="{E25B3867-CE12-4B0A-A168-33AA21DBE208}" type="pres">
      <dgm:prSet presAssocID="{DB815EED-77B2-454E-8E97-C4304EE0743B}" presName="spaceA" presStyleCnt="0"/>
      <dgm:spPr/>
    </dgm:pt>
    <dgm:pt modelId="{FD40A91E-B1E1-4CDB-9C0F-DBA2125E00A5}" type="pres">
      <dgm:prSet presAssocID="{157CF3E3-A8F4-4A16-B129-192585C120A2}" presName="space" presStyleCnt="0"/>
      <dgm:spPr/>
    </dgm:pt>
    <dgm:pt modelId="{78BA7CE3-D7C7-49B7-9189-102C87F280A9}" type="pres">
      <dgm:prSet presAssocID="{F4CAA5E5-6648-4E7D-AE31-C4E0A581337A}" presName="compositeB" presStyleCnt="0"/>
      <dgm:spPr/>
    </dgm:pt>
    <dgm:pt modelId="{54AC55A6-4D76-4447-8E7E-D98DD811490F}" type="pres">
      <dgm:prSet presAssocID="{F4CAA5E5-6648-4E7D-AE31-C4E0A581337A}" presName="textB" presStyleLbl="revTx" presStyleIdx="1" presStyleCnt="6" custScaleX="222099">
        <dgm:presLayoutVars>
          <dgm:bulletEnabled val="1"/>
        </dgm:presLayoutVars>
      </dgm:prSet>
      <dgm:spPr/>
      <dgm:t>
        <a:bodyPr/>
        <a:lstStyle/>
        <a:p>
          <a:endParaRPr lang="de-DE"/>
        </a:p>
      </dgm:t>
    </dgm:pt>
    <dgm:pt modelId="{1624B381-4D70-4D86-8655-A61015B05D51}" type="pres">
      <dgm:prSet presAssocID="{F4CAA5E5-6648-4E7D-AE31-C4E0A581337A}" presName="circleB" presStyleLbl="node1" presStyleIdx="1" presStyleCnt="6"/>
      <dgm:spPr/>
    </dgm:pt>
    <dgm:pt modelId="{2D0365CA-C8CF-41A0-A003-060E0F0D2837}" type="pres">
      <dgm:prSet presAssocID="{F4CAA5E5-6648-4E7D-AE31-C4E0A581337A}" presName="spaceB" presStyleCnt="0"/>
      <dgm:spPr/>
    </dgm:pt>
    <dgm:pt modelId="{54E4B669-5CCB-4C2B-B671-3FF5A94B1C7B}" type="pres">
      <dgm:prSet presAssocID="{84D68F97-E67A-4093-8FF3-01F58F19C7C2}" presName="space" presStyleCnt="0"/>
      <dgm:spPr/>
    </dgm:pt>
    <dgm:pt modelId="{53E680B2-A8CC-4256-A451-493D7133CE71}" type="pres">
      <dgm:prSet presAssocID="{7DBE4A52-EEA8-4932-85A4-E33AEEC80556}" presName="compositeA" presStyleCnt="0"/>
      <dgm:spPr/>
    </dgm:pt>
    <dgm:pt modelId="{A0A3EA68-881B-4BE4-AD20-7DA7C2E0D73A}" type="pres">
      <dgm:prSet presAssocID="{7DBE4A52-EEA8-4932-85A4-E33AEEC80556}" presName="textA" presStyleLbl="revTx" presStyleIdx="2" presStyleCnt="6" custScaleX="185038">
        <dgm:presLayoutVars>
          <dgm:bulletEnabled val="1"/>
        </dgm:presLayoutVars>
      </dgm:prSet>
      <dgm:spPr/>
      <dgm:t>
        <a:bodyPr/>
        <a:lstStyle/>
        <a:p>
          <a:endParaRPr lang="de-DE"/>
        </a:p>
      </dgm:t>
    </dgm:pt>
    <dgm:pt modelId="{63A88B19-C053-47E5-878A-87A303653259}" type="pres">
      <dgm:prSet presAssocID="{7DBE4A52-EEA8-4932-85A4-E33AEEC80556}" presName="circleA" presStyleLbl="node1" presStyleIdx="2" presStyleCnt="6"/>
      <dgm:spPr/>
    </dgm:pt>
    <dgm:pt modelId="{B5044AE7-4F59-41A2-87AF-176BF3844338}" type="pres">
      <dgm:prSet presAssocID="{7DBE4A52-EEA8-4932-85A4-E33AEEC80556}" presName="spaceA" presStyleCnt="0"/>
      <dgm:spPr/>
    </dgm:pt>
    <dgm:pt modelId="{1CFCF401-A8AD-4D36-9C69-D3B98FBCE0A5}" type="pres">
      <dgm:prSet presAssocID="{5DA17E1E-2701-433E-A36B-D7F3420B1763}" presName="space" presStyleCnt="0"/>
      <dgm:spPr/>
    </dgm:pt>
    <dgm:pt modelId="{DC925E56-52E2-4FC3-BBD2-3F092741F0A8}" type="pres">
      <dgm:prSet presAssocID="{93BAF046-5F3C-4AAB-B4F1-76385DAF6B2C}" presName="compositeB" presStyleCnt="0"/>
      <dgm:spPr/>
    </dgm:pt>
    <dgm:pt modelId="{065297C2-13E9-4916-B8CB-792AE3A7A95D}" type="pres">
      <dgm:prSet presAssocID="{93BAF046-5F3C-4AAB-B4F1-76385DAF6B2C}" presName="textB" presStyleLbl="revTx" presStyleIdx="3" presStyleCnt="6" custScaleX="229182">
        <dgm:presLayoutVars>
          <dgm:bulletEnabled val="1"/>
        </dgm:presLayoutVars>
      </dgm:prSet>
      <dgm:spPr/>
      <dgm:t>
        <a:bodyPr/>
        <a:lstStyle/>
        <a:p>
          <a:endParaRPr lang="de-DE"/>
        </a:p>
      </dgm:t>
    </dgm:pt>
    <dgm:pt modelId="{ED579FCE-47DA-43CF-8734-966DD104E1D7}" type="pres">
      <dgm:prSet presAssocID="{93BAF046-5F3C-4AAB-B4F1-76385DAF6B2C}" presName="circleB" presStyleLbl="node1" presStyleIdx="3" presStyleCnt="6"/>
      <dgm:spPr/>
    </dgm:pt>
    <dgm:pt modelId="{8D3D400C-D5B8-4EE2-BADE-0A82B0E42312}" type="pres">
      <dgm:prSet presAssocID="{93BAF046-5F3C-4AAB-B4F1-76385DAF6B2C}" presName="spaceB" presStyleCnt="0"/>
      <dgm:spPr/>
    </dgm:pt>
    <dgm:pt modelId="{9E612A85-8BDC-4EF7-BE90-A4D0C9C716D3}" type="pres">
      <dgm:prSet presAssocID="{FD8DC3A2-72D3-491B-9A8B-FDB9DA869D9D}" presName="space" presStyleCnt="0"/>
      <dgm:spPr/>
    </dgm:pt>
    <dgm:pt modelId="{F2A23006-0F9B-450E-BC90-CDA4635D7679}" type="pres">
      <dgm:prSet presAssocID="{1CD01ABF-7B64-4A33-B891-5408A096D4E4}" presName="compositeA" presStyleCnt="0"/>
      <dgm:spPr/>
    </dgm:pt>
    <dgm:pt modelId="{D09F8692-4241-4501-A03B-C3FBE64B7A3E}" type="pres">
      <dgm:prSet presAssocID="{1CD01ABF-7B64-4A33-B891-5408A096D4E4}" presName="textA" presStyleLbl="revTx" presStyleIdx="4" presStyleCnt="6" custScaleX="172131">
        <dgm:presLayoutVars>
          <dgm:bulletEnabled val="1"/>
        </dgm:presLayoutVars>
      </dgm:prSet>
      <dgm:spPr/>
      <dgm:t>
        <a:bodyPr/>
        <a:lstStyle/>
        <a:p>
          <a:endParaRPr lang="de-DE"/>
        </a:p>
      </dgm:t>
    </dgm:pt>
    <dgm:pt modelId="{D60FDCEF-BD21-473E-B1B0-7F238F9A1AB2}" type="pres">
      <dgm:prSet presAssocID="{1CD01ABF-7B64-4A33-B891-5408A096D4E4}" presName="circleA" presStyleLbl="node1" presStyleIdx="4" presStyleCnt="6"/>
      <dgm:spPr/>
    </dgm:pt>
    <dgm:pt modelId="{E3FAD756-A9BC-496E-958E-919741E91A55}" type="pres">
      <dgm:prSet presAssocID="{1CD01ABF-7B64-4A33-B891-5408A096D4E4}" presName="spaceA" presStyleCnt="0"/>
      <dgm:spPr/>
    </dgm:pt>
    <dgm:pt modelId="{992F85A8-4EB0-4D06-8866-CF7E519193B7}" type="pres">
      <dgm:prSet presAssocID="{C161F905-8FD8-4489-9D56-2744DE1CD819}" presName="space" presStyleCnt="0"/>
      <dgm:spPr/>
    </dgm:pt>
    <dgm:pt modelId="{CB62B1E3-3272-41C2-9ABD-A33CD0C8D8C1}" type="pres">
      <dgm:prSet presAssocID="{4A419472-0496-4B58-85DE-7B10A12627B4}" presName="compositeB" presStyleCnt="0"/>
      <dgm:spPr/>
    </dgm:pt>
    <dgm:pt modelId="{EFD94C93-F696-42C2-8942-8BECE7513B11}" type="pres">
      <dgm:prSet presAssocID="{4A419472-0496-4B58-85DE-7B10A12627B4}" presName="textB" presStyleLbl="revTx" presStyleIdx="5" presStyleCnt="6" custScaleX="172196">
        <dgm:presLayoutVars>
          <dgm:bulletEnabled val="1"/>
        </dgm:presLayoutVars>
      </dgm:prSet>
      <dgm:spPr/>
      <dgm:t>
        <a:bodyPr/>
        <a:lstStyle/>
        <a:p>
          <a:endParaRPr lang="de-DE"/>
        </a:p>
      </dgm:t>
    </dgm:pt>
    <dgm:pt modelId="{070D2F98-4B0B-4F02-AC9F-3A137835F90A}" type="pres">
      <dgm:prSet presAssocID="{4A419472-0496-4B58-85DE-7B10A12627B4}" presName="circleB" presStyleLbl="node1" presStyleIdx="5" presStyleCnt="6"/>
      <dgm:spPr/>
    </dgm:pt>
    <dgm:pt modelId="{75058B2C-6F64-405B-8A83-5391D8D72101}" type="pres">
      <dgm:prSet presAssocID="{4A419472-0496-4B58-85DE-7B10A12627B4}" presName="spaceB" presStyleCnt="0"/>
      <dgm:spPr/>
    </dgm:pt>
  </dgm:ptLst>
  <dgm:cxnLst>
    <dgm:cxn modelId="{E6E0DE76-62C2-4E59-B843-8987F29D74DF}" type="presOf" srcId="{93BAF046-5F3C-4AAB-B4F1-76385DAF6B2C}" destId="{065297C2-13E9-4916-B8CB-792AE3A7A95D}" srcOrd="0" destOrd="0" presId="urn:microsoft.com/office/officeart/2005/8/layout/hProcess11"/>
    <dgm:cxn modelId="{CFB8B9B9-D9E7-4669-826D-59188E07F016}" srcId="{9018CC6B-81D3-4741-AD34-F0A9418B0282}" destId="{4A419472-0496-4B58-85DE-7B10A12627B4}" srcOrd="5" destOrd="0" parTransId="{BA5CE9E6-C414-414C-B6CC-DCA967ECE432}" sibTransId="{94A884A1-1D72-4DE9-A4E3-C080A85BD8C5}"/>
    <dgm:cxn modelId="{031023E4-BD0F-4FDA-80C6-E7F57E169248}" type="presOf" srcId="{1CD01ABF-7B64-4A33-B891-5408A096D4E4}" destId="{D09F8692-4241-4501-A03B-C3FBE64B7A3E}" srcOrd="0" destOrd="0" presId="urn:microsoft.com/office/officeart/2005/8/layout/hProcess11"/>
    <dgm:cxn modelId="{F2C29C70-C58D-44FE-97A5-6E25F1F61FA1}" type="presOf" srcId="{4A419472-0496-4B58-85DE-7B10A12627B4}" destId="{EFD94C93-F696-42C2-8942-8BECE7513B11}" srcOrd="0" destOrd="0" presId="urn:microsoft.com/office/officeart/2005/8/layout/hProcess11"/>
    <dgm:cxn modelId="{CCE668BA-3138-4C42-88AB-0D8E33A31836}" type="presOf" srcId="{7DBE4A52-EEA8-4932-85A4-E33AEEC80556}" destId="{A0A3EA68-881B-4BE4-AD20-7DA7C2E0D73A}" srcOrd="0" destOrd="0" presId="urn:microsoft.com/office/officeart/2005/8/layout/hProcess11"/>
    <dgm:cxn modelId="{65E3642A-97CA-44D4-A5A1-5476F1BC1253}" srcId="{9018CC6B-81D3-4741-AD34-F0A9418B0282}" destId="{F4CAA5E5-6648-4E7D-AE31-C4E0A581337A}" srcOrd="1" destOrd="0" parTransId="{EFFB8C75-4C74-476B-A369-D502871F4173}" sibTransId="{84D68F97-E67A-4093-8FF3-01F58F19C7C2}"/>
    <dgm:cxn modelId="{2E7B5977-004F-4A5C-B184-9DF8ECBBC835}" srcId="{9018CC6B-81D3-4741-AD34-F0A9418B0282}" destId="{93BAF046-5F3C-4AAB-B4F1-76385DAF6B2C}" srcOrd="3" destOrd="0" parTransId="{8733C223-7AB5-4652-998A-ABA5D8009759}" sibTransId="{FD8DC3A2-72D3-491B-9A8B-FDB9DA869D9D}"/>
    <dgm:cxn modelId="{81684A43-49E7-4F19-8A04-D5F05BD4939D}" type="presOf" srcId="{F4CAA5E5-6648-4E7D-AE31-C4E0A581337A}" destId="{54AC55A6-4D76-4447-8E7E-D98DD811490F}" srcOrd="0" destOrd="0" presId="urn:microsoft.com/office/officeart/2005/8/layout/hProcess11"/>
    <dgm:cxn modelId="{02E391C8-D2B0-4A64-8203-C67DC0B46F6E}" type="presOf" srcId="{9018CC6B-81D3-4741-AD34-F0A9418B0282}" destId="{0611717A-54BC-4E72-8E32-AFCA15D75E16}" srcOrd="0" destOrd="0" presId="urn:microsoft.com/office/officeart/2005/8/layout/hProcess11"/>
    <dgm:cxn modelId="{9E4F1A56-3F59-48D4-B1CF-65608D5325B7}" srcId="{9018CC6B-81D3-4741-AD34-F0A9418B0282}" destId="{7DBE4A52-EEA8-4932-85A4-E33AEEC80556}" srcOrd="2" destOrd="0" parTransId="{192565FE-934F-4BE7-A23B-B704EACC737C}" sibTransId="{5DA17E1E-2701-433E-A36B-D7F3420B1763}"/>
    <dgm:cxn modelId="{FEF205FF-E8C0-4011-899F-6F8F5030AB00}" srcId="{9018CC6B-81D3-4741-AD34-F0A9418B0282}" destId="{DB815EED-77B2-454E-8E97-C4304EE0743B}" srcOrd="0" destOrd="0" parTransId="{15B672BB-73E3-499E-989F-FFB2319BF699}" sibTransId="{157CF3E3-A8F4-4A16-B129-192585C120A2}"/>
    <dgm:cxn modelId="{49DC48AE-8274-4F72-A3B1-B204A95337FC}" type="presOf" srcId="{DB815EED-77B2-454E-8E97-C4304EE0743B}" destId="{B96B9467-1BE7-4F29-AAD9-5A18CF1D9AF4}" srcOrd="0" destOrd="0" presId="urn:microsoft.com/office/officeart/2005/8/layout/hProcess11"/>
    <dgm:cxn modelId="{D72B90CE-2951-4D11-98C1-7B184A0205B4}" srcId="{9018CC6B-81D3-4741-AD34-F0A9418B0282}" destId="{1CD01ABF-7B64-4A33-B891-5408A096D4E4}" srcOrd="4" destOrd="0" parTransId="{AB3E6429-B1B8-4C59-ABC6-8C91FDF2E9E8}" sibTransId="{C161F905-8FD8-4489-9D56-2744DE1CD819}"/>
    <dgm:cxn modelId="{24449072-1C40-43EE-A32A-BBC5045E8A5E}" type="presParOf" srcId="{0611717A-54BC-4E72-8E32-AFCA15D75E16}" destId="{ACF3EBE7-4880-441E-8CA5-12D86C90351D}" srcOrd="0" destOrd="0" presId="urn:microsoft.com/office/officeart/2005/8/layout/hProcess11"/>
    <dgm:cxn modelId="{28505FB0-0639-44DC-96B6-FA4FAD05FB5C}" type="presParOf" srcId="{0611717A-54BC-4E72-8E32-AFCA15D75E16}" destId="{2CD0B395-EA16-4C71-9887-B59995749A2E}" srcOrd="1" destOrd="0" presId="urn:microsoft.com/office/officeart/2005/8/layout/hProcess11"/>
    <dgm:cxn modelId="{11A27D72-16A3-407A-A3AF-27C137705E4C}" type="presParOf" srcId="{2CD0B395-EA16-4C71-9887-B59995749A2E}" destId="{03E41393-0775-42B2-B7D0-BB0E2D842810}" srcOrd="0" destOrd="0" presId="urn:microsoft.com/office/officeart/2005/8/layout/hProcess11"/>
    <dgm:cxn modelId="{185914D9-3575-48A0-86B7-837E22EFD56D}" type="presParOf" srcId="{03E41393-0775-42B2-B7D0-BB0E2D842810}" destId="{B96B9467-1BE7-4F29-AAD9-5A18CF1D9AF4}" srcOrd="0" destOrd="0" presId="urn:microsoft.com/office/officeart/2005/8/layout/hProcess11"/>
    <dgm:cxn modelId="{EB787C8A-8EA8-4D5B-BF33-5431EEF9C897}" type="presParOf" srcId="{03E41393-0775-42B2-B7D0-BB0E2D842810}" destId="{AB8F6014-22E7-4954-95BA-0AD74183C953}" srcOrd="1" destOrd="0" presId="urn:microsoft.com/office/officeart/2005/8/layout/hProcess11"/>
    <dgm:cxn modelId="{4D4ADBE0-BD1B-4EA8-9FC4-CD6B9E77FC97}" type="presParOf" srcId="{03E41393-0775-42B2-B7D0-BB0E2D842810}" destId="{E25B3867-CE12-4B0A-A168-33AA21DBE208}" srcOrd="2" destOrd="0" presId="urn:microsoft.com/office/officeart/2005/8/layout/hProcess11"/>
    <dgm:cxn modelId="{C06C85CC-89CB-463C-800A-B73354A9C698}" type="presParOf" srcId="{2CD0B395-EA16-4C71-9887-B59995749A2E}" destId="{FD40A91E-B1E1-4CDB-9C0F-DBA2125E00A5}" srcOrd="1" destOrd="0" presId="urn:microsoft.com/office/officeart/2005/8/layout/hProcess11"/>
    <dgm:cxn modelId="{BEC63DFC-A661-4FF4-8050-4FEDA7C7FE47}" type="presParOf" srcId="{2CD0B395-EA16-4C71-9887-B59995749A2E}" destId="{78BA7CE3-D7C7-49B7-9189-102C87F280A9}" srcOrd="2" destOrd="0" presId="urn:microsoft.com/office/officeart/2005/8/layout/hProcess11"/>
    <dgm:cxn modelId="{0DCD2430-A125-4104-9945-D1DD706FB5DC}" type="presParOf" srcId="{78BA7CE3-D7C7-49B7-9189-102C87F280A9}" destId="{54AC55A6-4D76-4447-8E7E-D98DD811490F}" srcOrd="0" destOrd="0" presId="urn:microsoft.com/office/officeart/2005/8/layout/hProcess11"/>
    <dgm:cxn modelId="{06CCF8E6-0C41-46D1-A585-05482D022BD1}" type="presParOf" srcId="{78BA7CE3-D7C7-49B7-9189-102C87F280A9}" destId="{1624B381-4D70-4D86-8655-A61015B05D51}" srcOrd="1" destOrd="0" presId="urn:microsoft.com/office/officeart/2005/8/layout/hProcess11"/>
    <dgm:cxn modelId="{5D410C76-1301-4D99-B9EB-43F31CA041FC}" type="presParOf" srcId="{78BA7CE3-D7C7-49B7-9189-102C87F280A9}" destId="{2D0365CA-C8CF-41A0-A003-060E0F0D2837}" srcOrd="2" destOrd="0" presId="urn:microsoft.com/office/officeart/2005/8/layout/hProcess11"/>
    <dgm:cxn modelId="{543C0D8C-8453-4FDF-9BEF-9FF4D2CF98B5}" type="presParOf" srcId="{2CD0B395-EA16-4C71-9887-B59995749A2E}" destId="{54E4B669-5CCB-4C2B-B671-3FF5A94B1C7B}" srcOrd="3" destOrd="0" presId="urn:microsoft.com/office/officeart/2005/8/layout/hProcess11"/>
    <dgm:cxn modelId="{91A6B528-DCF3-47D2-9A9F-E053EF7D847D}" type="presParOf" srcId="{2CD0B395-EA16-4C71-9887-B59995749A2E}" destId="{53E680B2-A8CC-4256-A451-493D7133CE71}" srcOrd="4" destOrd="0" presId="urn:microsoft.com/office/officeart/2005/8/layout/hProcess11"/>
    <dgm:cxn modelId="{932981D7-E8AC-42CB-B820-66DBA04B7F05}" type="presParOf" srcId="{53E680B2-A8CC-4256-A451-493D7133CE71}" destId="{A0A3EA68-881B-4BE4-AD20-7DA7C2E0D73A}" srcOrd="0" destOrd="0" presId="urn:microsoft.com/office/officeart/2005/8/layout/hProcess11"/>
    <dgm:cxn modelId="{186768BA-9A6A-4413-97EC-404E306AC70A}" type="presParOf" srcId="{53E680B2-A8CC-4256-A451-493D7133CE71}" destId="{63A88B19-C053-47E5-878A-87A303653259}" srcOrd="1" destOrd="0" presId="urn:microsoft.com/office/officeart/2005/8/layout/hProcess11"/>
    <dgm:cxn modelId="{A37BECFC-1BB6-40A6-A868-0CEA4C1600B4}" type="presParOf" srcId="{53E680B2-A8CC-4256-A451-493D7133CE71}" destId="{B5044AE7-4F59-41A2-87AF-176BF3844338}" srcOrd="2" destOrd="0" presId="urn:microsoft.com/office/officeart/2005/8/layout/hProcess11"/>
    <dgm:cxn modelId="{BF366C5B-B849-443F-A185-C3EBB32D98F4}" type="presParOf" srcId="{2CD0B395-EA16-4C71-9887-B59995749A2E}" destId="{1CFCF401-A8AD-4D36-9C69-D3B98FBCE0A5}" srcOrd="5" destOrd="0" presId="urn:microsoft.com/office/officeart/2005/8/layout/hProcess11"/>
    <dgm:cxn modelId="{96C1C4B7-A8B5-484A-ACF8-626BF7F19E99}" type="presParOf" srcId="{2CD0B395-EA16-4C71-9887-B59995749A2E}" destId="{DC925E56-52E2-4FC3-BBD2-3F092741F0A8}" srcOrd="6" destOrd="0" presId="urn:microsoft.com/office/officeart/2005/8/layout/hProcess11"/>
    <dgm:cxn modelId="{A005E3F9-5068-4535-9E84-9947F99E2B8E}" type="presParOf" srcId="{DC925E56-52E2-4FC3-BBD2-3F092741F0A8}" destId="{065297C2-13E9-4916-B8CB-792AE3A7A95D}" srcOrd="0" destOrd="0" presId="urn:microsoft.com/office/officeart/2005/8/layout/hProcess11"/>
    <dgm:cxn modelId="{DAF33DC9-6A6B-4F7C-9140-E2F15F0A5604}" type="presParOf" srcId="{DC925E56-52E2-4FC3-BBD2-3F092741F0A8}" destId="{ED579FCE-47DA-43CF-8734-966DD104E1D7}" srcOrd="1" destOrd="0" presId="urn:microsoft.com/office/officeart/2005/8/layout/hProcess11"/>
    <dgm:cxn modelId="{8971093C-0A46-4A06-B1E0-A6C185E4BC38}" type="presParOf" srcId="{DC925E56-52E2-4FC3-BBD2-3F092741F0A8}" destId="{8D3D400C-D5B8-4EE2-BADE-0A82B0E42312}" srcOrd="2" destOrd="0" presId="urn:microsoft.com/office/officeart/2005/8/layout/hProcess11"/>
    <dgm:cxn modelId="{C1E54382-0771-4FFD-9234-3C2D3D7B7189}" type="presParOf" srcId="{2CD0B395-EA16-4C71-9887-B59995749A2E}" destId="{9E612A85-8BDC-4EF7-BE90-A4D0C9C716D3}" srcOrd="7" destOrd="0" presId="urn:microsoft.com/office/officeart/2005/8/layout/hProcess11"/>
    <dgm:cxn modelId="{AE3D6659-FAEF-4EB6-8D51-2DD2D758C1FB}" type="presParOf" srcId="{2CD0B395-EA16-4C71-9887-B59995749A2E}" destId="{F2A23006-0F9B-450E-BC90-CDA4635D7679}" srcOrd="8" destOrd="0" presId="urn:microsoft.com/office/officeart/2005/8/layout/hProcess11"/>
    <dgm:cxn modelId="{DD1417A5-FB7D-4CFD-9106-52C8E9BFF51F}" type="presParOf" srcId="{F2A23006-0F9B-450E-BC90-CDA4635D7679}" destId="{D09F8692-4241-4501-A03B-C3FBE64B7A3E}" srcOrd="0" destOrd="0" presId="urn:microsoft.com/office/officeart/2005/8/layout/hProcess11"/>
    <dgm:cxn modelId="{ADE4BFB0-6B9F-4959-A1C0-48A31BFE431E}" type="presParOf" srcId="{F2A23006-0F9B-450E-BC90-CDA4635D7679}" destId="{D60FDCEF-BD21-473E-B1B0-7F238F9A1AB2}" srcOrd="1" destOrd="0" presId="urn:microsoft.com/office/officeart/2005/8/layout/hProcess11"/>
    <dgm:cxn modelId="{C4BDA0A2-6DFF-4467-BFAE-0181E676820A}" type="presParOf" srcId="{F2A23006-0F9B-450E-BC90-CDA4635D7679}" destId="{E3FAD756-A9BC-496E-958E-919741E91A55}" srcOrd="2" destOrd="0" presId="urn:microsoft.com/office/officeart/2005/8/layout/hProcess11"/>
    <dgm:cxn modelId="{EF0D2B6E-2EB8-42D2-B5BF-C393B5E8CBD9}" type="presParOf" srcId="{2CD0B395-EA16-4C71-9887-B59995749A2E}" destId="{992F85A8-4EB0-4D06-8866-CF7E519193B7}" srcOrd="9" destOrd="0" presId="urn:microsoft.com/office/officeart/2005/8/layout/hProcess11"/>
    <dgm:cxn modelId="{1CA7D72F-0874-40CB-A358-5B61834118A6}" type="presParOf" srcId="{2CD0B395-EA16-4C71-9887-B59995749A2E}" destId="{CB62B1E3-3272-41C2-9ABD-A33CD0C8D8C1}" srcOrd="10" destOrd="0" presId="urn:microsoft.com/office/officeart/2005/8/layout/hProcess11"/>
    <dgm:cxn modelId="{45F2ACF3-739A-4B0B-8D74-1FD7F8C7BB14}" type="presParOf" srcId="{CB62B1E3-3272-41C2-9ABD-A33CD0C8D8C1}" destId="{EFD94C93-F696-42C2-8942-8BECE7513B11}" srcOrd="0" destOrd="0" presId="urn:microsoft.com/office/officeart/2005/8/layout/hProcess11"/>
    <dgm:cxn modelId="{CB7312C3-C3BC-4C40-9694-9FFD43E48292}" type="presParOf" srcId="{CB62B1E3-3272-41C2-9ABD-A33CD0C8D8C1}" destId="{070D2F98-4B0B-4F02-AC9F-3A137835F90A}" srcOrd="1" destOrd="0" presId="urn:microsoft.com/office/officeart/2005/8/layout/hProcess11"/>
    <dgm:cxn modelId="{B413CCC5-6D73-4EC9-B07E-B06D844079A3}" type="presParOf" srcId="{CB62B1E3-3272-41C2-9ABD-A33CD0C8D8C1}" destId="{75058B2C-6F64-405B-8A83-5391D8D72101}" srcOrd="2" destOrd="0" presId="urn:microsoft.com/office/officeart/2005/8/layout/hProcess1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418D3E-0C0B-45DE-BD70-A49A97BDDCE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16581255-B9A6-4FBE-875E-CC7DA04644FC}">
      <dgm:prSet/>
      <dgm:spPr/>
      <dgm:t>
        <a:bodyPr/>
        <a:lstStyle/>
        <a:p>
          <a:pPr rtl="0"/>
          <a:r>
            <a:rPr lang="de-DE" dirty="0" smtClean="0"/>
            <a:t>IDE</a:t>
          </a:r>
          <a:endParaRPr lang="de-DE" dirty="0"/>
        </a:p>
      </dgm:t>
    </dgm:pt>
    <dgm:pt modelId="{6A388F2A-8146-47EF-A63F-0110B1E62162}" type="parTrans" cxnId="{42FC5E0A-6631-47F5-BAF8-A813C30EEF42}">
      <dgm:prSet/>
      <dgm:spPr/>
      <dgm:t>
        <a:bodyPr/>
        <a:lstStyle/>
        <a:p>
          <a:endParaRPr lang="de-DE"/>
        </a:p>
      </dgm:t>
    </dgm:pt>
    <dgm:pt modelId="{40AFD549-8A8B-4AB5-BD0A-8E3816942C9B}" type="sibTrans" cxnId="{42FC5E0A-6631-47F5-BAF8-A813C30EEF42}">
      <dgm:prSet/>
      <dgm:spPr/>
      <dgm:t>
        <a:bodyPr/>
        <a:lstStyle/>
        <a:p>
          <a:endParaRPr lang="de-DE"/>
        </a:p>
      </dgm:t>
    </dgm:pt>
    <dgm:pt modelId="{2732004A-96C9-4A6B-A2A4-8ECBAAF660E1}">
      <dgm:prSet/>
      <dgm:spPr/>
      <dgm:t>
        <a:bodyPr/>
        <a:lstStyle/>
        <a:p>
          <a:pPr rtl="0"/>
          <a:r>
            <a:rPr lang="en-US" noProof="0" dirty="0" smtClean="0"/>
            <a:t>Build Process</a:t>
          </a:r>
          <a:endParaRPr lang="en-US" noProof="0" dirty="0"/>
        </a:p>
      </dgm:t>
    </dgm:pt>
    <dgm:pt modelId="{A6160084-F6C0-476C-A381-92F9BC9BAB6B}" type="parTrans" cxnId="{6FD29BC6-E113-4501-A088-E19C89F3DF2B}">
      <dgm:prSet/>
      <dgm:spPr/>
      <dgm:t>
        <a:bodyPr/>
        <a:lstStyle/>
        <a:p>
          <a:endParaRPr lang="de-DE"/>
        </a:p>
      </dgm:t>
    </dgm:pt>
    <dgm:pt modelId="{BE4E9AFC-9E59-44CB-A6AD-FF1E9923D4EF}" type="sibTrans" cxnId="{6FD29BC6-E113-4501-A088-E19C89F3DF2B}">
      <dgm:prSet/>
      <dgm:spPr/>
      <dgm:t>
        <a:bodyPr/>
        <a:lstStyle/>
        <a:p>
          <a:endParaRPr lang="de-DE"/>
        </a:p>
      </dgm:t>
    </dgm:pt>
    <dgm:pt modelId="{70F03A41-AE77-42CE-A334-E91EE92406D3}">
      <dgm:prSet/>
      <dgm:spPr/>
      <dgm:t>
        <a:bodyPr/>
        <a:lstStyle/>
        <a:p>
          <a:pPr rtl="0"/>
          <a:r>
            <a:rPr lang="de-DE" dirty="0" smtClean="0"/>
            <a:t>Unit Test Framework</a:t>
          </a:r>
          <a:endParaRPr lang="de-DE" dirty="0"/>
        </a:p>
      </dgm:t>
    </dgm:pt>
    <dgm:pt modelId="{B9715844-0465-4F0F-86D9-7E90E321C438}" type="parTrans" cxnId="{35F9E6B6-BC82-4497-87C2-5CF6186209B2}">
      <dgm:prSet/>
      <dgm:spPr/>
      <dgm:t>
        <a:bodyPr/>
        <a:lstStyle/>
        <a:p>
          <a:endParaRPr lang="de-DE"/>
        </a:p>
      </dgm:t>
    </dgm:pt>
    <dgm:pt modelId="{0120A0CC-CFE5-4039-A91E-A78E2B3E18E7}" type="sibTrans" cxnId="{35F9E6B6-BC82-4497-87C2-5CF6186209B2}">
      <dgm:prSet/>
      <dgm:spPr/>
      <dgm:t>
        <a:bodyPr/>
        <a:lstStyle/>
        <a:p>
          <a:endParaRPr lang="de-DE"/>
        </a:p>
      </dgm:t>
    </dgm:pt>
    <dgm:pt modelId="{7F967B66-C23B-444B-BA2B-1DEE84CC2163}">
      <dgm:prSet/>
      <dgm:spPr/>
      <dgm:t>
        <a:bodyPr/>
        <a:lstStyle/>
        <a:p>
          <a:pPr rtl="0"/>
          <a:r>
            <a:rPr lang="de-DE" dirty="0" smtClean="0"/>
            <a:t>Automatic UI Tests</a:t>
          </a:r>
          <a:endParaRPr lang="de-DE" dirty="0"/>
        </a:p>
      </dgm:t>
    </dgm:pt>
    <dgm:pt modelId="{2FDF6E63-7A37-4659-B0A3-9FC8C4E4B327}" type="parTrans" cxnId="{F8C2430D-4713-4D78-B3B1-67CA0B372EAB}">
      <dgm:prSet/>
      <dgm:spPr/>
      <dgm:t>
        <a:bodyPr/>
        <a:lstStyle/>
        <a:p>
          <a:endParaRPr lang="de-DE"/>
        </a:p>
      </dgm:t>
    </dgm:pt>
    <dgm:pt modelId="{2F7E57D3-1AB7-4EDC-8B59-68084C68D73F}" type="sibTrans" cxnId="{F8C2430D-4713-4D78-B3B1-67CA0B372EAB}">
      <dgm:prSet/>
      <dgm:spPr/>
      <dgm:t>
        <a:bodyPr/>
        <a:lstStyle/>
        <a:p>
          <a:endParaRPr lang="de-DE"/>
        </a:p>
      </dgm:t>
    </dgm:pt>
    <dgm:pt modelId="{A84567B6-5A69-455D-B1CE-23E4C2A25AF1}">
      <dgm:prSet/>
      <dgm:spPr/>
      <dgm:t>
        <a:bodyPr/>
        <a:lstStyle/>
        <a:p>
          <a:pPr rtl="0"/>
          <a:r>
            <a:rPr lang="en-US" noProof="0" dirty="0" smtClean="0"/>
            <a:t>Continuous</a:t>
          </a:r>
          <a:r>
            <a:rPr lang="de-DE" dirty="0" smtClean="0"/>
            <a:t> Integration</a:t>
          </a:r>
          <a:endParaRPr lang="de-DE" dirty="0"/>
        </a:p>
      </dgm:t>
    </dgm:pt>
    <dgm:pt modelId="{DD580DDD-4D37-4E06-932A-576B541F6B86}" type="parTrans" cxnId="{EA303C78-8A21-4B8B-BDF0-9DA5C8D92611}">
      <dgm:prSet/>
      <dgm:spPr/>
      <dgm:t>
        <a:bodyPr/>
        <a:lstStyle/>
        <a:p>
          <a:endParaRPr lang="de-DE"/>
        </a:p>
      </dgm:t>
    </dgm:pt>
    <dgm:pt modelId="{92EEDB9F-CFE5-4A81-92D1-5461662C3120}" type="sibTrans" cxnId="{EA303C78-8A21-4B8B-BDF0-9DA5C8D92611}">
      <dgm:prSet/>
      <dgm:spPr/>
      <dgm:t>
        <a:bodyPr/>
        <a:lstStyle/>
        <a:p>
          <a:endParaRPr lang="de-DE"/>
        </a:p>
      </dgm:t>
    </dgm:pt>
    <dgm:pt modelId="{3085CBA5-7908-4E2C-A493-1939BD87EDE4}">
      <dgm:prSet/>
      <dgm:spPr/>
      <dgm:t>
        <a:bodyPr/>
        <a:lstStyle/>
        <a:p>
          <a:pPr rtl="0"/>
          <a:r>
            <a:rPr lang="en-US" noProof="0" dirty="0" smtClean="0"/>
            <a:t>HTML Documentation</a:t>
          </a:r>
          <a:endParaRPr lang="en-US" noProof="0" dirty="0"/>
        </a:p>
      </dgm:t>
    </dgm:pt>
    <dgm:pt modelId="{0F7A8A53-C3B2-41BB-9198-77ADDE5ECDA4}" type="parTrans" cxnId="{97662C69-BF77-4430-8A9A-77ECB4E68336}">
      <dgm:prSet/>
      <dgm:spPr/>
      <dgm:t>
        <a:bodyPr/>
        <a:lstStyle/>
        <a:p>
          <a:endParaRPr lang="de-DE"/>
        </a:p>
      </dgm:t>
    </dgm:pt>
    <dgm:pt modelId="{0F8057B6-BFF9-43D7-8831-B87D972E1DAC}" type="sibTrans" cxnId="{97662C69-BF77-4430-8A9A-77ECB4E68336}">
      <dgm:prSet/>
      <dgm:spPr/>
      <dgm:t>
        <a:bodyPr/>
        <a:lstStyle/>
        <a:p>
          <a:endParaRPr lang="de-DE"/>
        </a:p>
      </dgm:t>
    </dgm:pt>
    <dgm:pt modelId="{60FE5B38-DB23-491A-903C-C998704600D3}">
      <dgm:prSet/>
      <dgm:spPr/>
      <dgm:t>
        <a:bodyPr/>
        <a:lstStyle/>
        <a:p>
          <a:pPr rtl="0"/>
          <a:r>
            <a:rPr lang="de-DE" dirty="0" smtClean="0"/>
            <a:t>Source-Level Debugging</a:t>
          </a:r>
          <a:endParaRPr lang="de-DE" dirty="0"/>
        </a:p>
      </dgm:t>
    </dgm:pt>
    <dgm:pt modelId="{D2BE6422-C7BC-4428-A90C-B4F2BFB72F9A}" type="parTrans" cxnId="{51C9A4FE-567F-4BB2-BE76-EEEA059896DF}">
      <dgm:prSet/>
      <dgm:spPr/>
      <dgm:t>
        <a:bodyPr/>
        <a:lstStyle/>
        <a:p>
          <a:endParaRPr lang="de-DE"/>
        </a:p>
      </dgm:t>
    </dgm:pt>
    <dgm:pt modelId="{3659CB7A-80E2-4058-ADEE-B203752F8397}" type="sibTrans" cxnId="{51C9A4FE-567F-4BB2-BE76-EEEA059896DF}">
      <dgm:prSet/>
      <dgm:spPr/>
      <dgm:t>
        <a:bodyPr/>
        <a:lstStyle/>
        <a:p>
          <a:endParaRPr lang="de-DE"/>
        </a:p>
      </dgm:t>
    </dgm:pt>
    <dgm:pt modelId="{FC72787E-42A8-4B4F-A2D5-8255730CC0A5}" type="pres">
      <dgm:prSet presAssocID="{43418D3E-0C0B-45DE-BD70-A49A97BDDCE0}" presName="linearFlow" presStyleCnt="0">
        <dgm:presLayoutVars>
          <dgm:dir/>
          <dgm:resizeHandles val="exact"/>
        </dgm:presLayoutVars>
      </dgm:prSet>
      <dgm:spPr/>
      <dgm:t>
        <a:bodyPr/>
        <a:lstStyle/>
        <a:p>
          <a:endParaRPr lang="de-DE"/>
        </a:p>
      </dgm:t>
    </dgm:pt>
    <dgm:pt modelId="{DC7FF7F6-A6B4-4CB7-A51C-DA5CECEE3EC0}" type="pres">
      <dgm:prSet presAssocID="{16581255-B9A6-4FBE-875E-CC7DA04644FC}" presName="composite" presStyleCnt="0"/>
      <dgm:spPr/>
    </dgm:pt>
    <dgm:pt modelId="{6FE2CB3A-B576-4070-94D9-6335C8BD2A0D}" type="pres">
      <dgm:prSet presAssocID="{16581255-B9A6-4FBE-875E-CC7DA04644FC}" presName="imgShp" presStyleLbl="fgImgPlace1" presStyleIdx="0" presStyleCnt="7"/>
      <dgm:spPr/>
    </dgm:pt>
    <dgm:pt modelId="{0B33A05A-38CA-41FA-B9FA-A98E652ECF71}" type="pres">
      <dgm:prSet presAssocID="{16581255-B9A6-4FBE-875E-CC7DA04644FC}" presName="txShp" presStyleLbl="node1" presStyleIdx="0" presStyleCnt="7">
        <dgm:presLayoutVars>
          <dgm:bulletEnabled val="1"/>
        </dgm:presLayoutVars>
      </dgm:prSet>
      <dgm:spPr/>
      <dgm:t>
        <a:bodyPr/>
        <a:lstStyle/>
        <a:p>
          <a:endParaRPr lang="de-DE"/>
        </a:p>
      </dgm:t>
    </dgm:pt>
    <dgm:pt modelId="{B71CFC5E-F643-47C5-8019-2AEE11BC7739}" type="pres">
      <dgm:prSet presAssocID="{40AFD549-8A8B-4AB5-BD0A-8E3816942C9B}" presName="spacing" presStyleCnt="0"/>
      <dgm:spPr/>
    </dgm:pt>
    <dgm:pt modelId="{9BF8B4F4-3BBD-4737-A953-30F71E65313E}" type="pres">
      <dgm:prSet presAssocID="{2732004A-96C9-4A6B-A2A4-8ECBAAF660E1}" presName="composite" presStyleCnt="0"/>
      <dgm:spPr/>
    </dgm:pt>
    <dgm:pt modelId="{09FFF83E-80C5-4EBB-B29D-E74559F375BC}" type="pres">
      <dgm:prSet presAssocID="{2732004A-96C9-4A6B-A2A4-8ECBAAF660E1}" presName="imgShp" presStyleLbl="fgImgPlace1" presStyleIdx="1" presStyleCnt="7"/>
      <dgm:spPr/>
    </dgm:pt>
    <dgm:pt modelId="{DB5A9655-09A9-44FE-8D91-4F9F3581E923}" type="pres">
      <dgm:prSet presAssocID="{2732004A-96C9-4A6B-A2A4-8ECBAAF660E1}" presName="txShp" presStyleLbl="node1" presStyleIdx="1" presStyleCnt="7">
        <dgm:presLayoutVars>
          <dgm:bulletEnabled val="1"/>
        </dgm:presLayoutVars>
      </dgm:prSet>
      <dgm:spPr/>
      <dgm:t>
        <a:bodyPr/>
        <a:lstStyle/>
        <a:p>
          <a:endParaRPr lang="de-DE"/>
        </a:p>
      </dgm:t>
    </dgm:pt>
    <dgm:pt modelId="{10EA6ACD-0559-417A-999D-654065467162}" type="pres">
      <dgm:prSet presAssocID="{BE4E9AFC-9E59-44CB-A6AD-FF1E9923D4EF}" presName="spacing" presStyleCnt="0"/>
      <dgm:spPr/>
    </dgm:pt>
    <dgm:pt modelId="{B6FC3154-C992-4857-9A7D-DB80175E7146}" type="pres">
      <dgm:prSet presAssocID="{70F03A41-AE77-42CE-A334-E91EE92406D3}" presName="composite" presStyleCnt="0"/>
      <dgm:spPr/>
    </dgm:pt>
    <dgm:pt modelId="{4750429F-9D45-4422-AC6A-FA8F5A3893F7}" type="pres">
      <dgm:prSet presAssocID="{70F03A41-AE77-42CE-A334-E91EE92406D3}" presName="imgShp" presStyleLbl="fgImgPlace1" presStyleIdx="2" presStyleCnt="7"/>
      <dgm:spPr/>
    </dgm:pt>
    <dgm:pt modelId="{40F2E504-998F-46D5-8C97-994F2FECD7D4}" type="pres">
      <dgm:prSet presAssocID="{70F03A41-AE77-42CE-A334-E91EE92406D3}" presName="txShp" presStyleLbl="node1" presStyleIdx="2" presStyleCnt="7">
        <dgm:presLayoutVars>
          <dgm:bulletEnabled val="1"/>
        </dgm:presLayoutVars>
      </dgm:prSet>
      <dgm:spPr/>
      <dgm:t>
        <a:bodyPr/>
        <a:lstStyle/>
        <a:p>
          <a:endParaRPr lang="de-DE"/>
        </a:p>
      </dgm:t>
    </dgm:pt>
    <dgm:pt modelId="{4D8786ED-87C3-4094-B7F5-A058472CFCE6}" type="pres">
      <dgm:prSet presAssocID="{0120A0CC-CFE5-4039-A91E-A78E2B3E18E7}" presName="spacing" presStyleCnt="0"/>
      <dgm:spPr/>
    </dgm:pt>
    <dgm:pt modelId="{0020CB6A-BF97-4949-ABD7-395D490B3D1E}" type="pres">
      <dgm:prSet presAssocID="{7F967B66-C23B-444B-BA2B-1DEE84CC2163}" presName="composite" presStyleCnt="0"/>
      <dgm:spPr/>
    </dgm:pt>
    <dgm:pt modelId="{365B8406-C6E0-4442-9B7E-5F020733C44F}" type="pres">
      <dgm:prSet presAssocID="{7F967B66-C23B-444B-BA2B-1DEE84CC2163}" presName="imgShp" presStyleLbl="fgImgPlace1" presStyleIdx="3" presStyleCnt="7"/>
      <dgm:spPr/>
    </dgm:pt>
    <dgm:pt modelId="{81846B29-51B7-45E3-AEDC-9F3F45747C81}" type="pres">
      <dgm:prSet presAssocID="{7F967B66-C23B-444B-BA2B-1DEE84CC2163}" presName="txShp" presStyleLbl="node1" presStyleIdx="3" presStyleCnt="7">
        <dgm:presLayoutVars>
          <dgm:bulletEnabled val="1"/>
        </dgm:presLayoutVars>
      </dgm:prSet>
      <dgm:spPr/>
      <dgm:t>
        <a:bodyPr/>
        <a:lstStyle/>
        <a:p>
          <a:endParaRPr lang="de-DE"/>
        </a:p>
      </dgm:t>
    </dgm:pt>
    <dgm:pt modelId="{E1FF68EF-C0E5-4054-B1A9-79205B24B7B3}" type="pres">
      <dgm:prSet presAssocID="{2F7E57D3-1AB7-4EDC-8B59-68084C68D73F}" presName="spacing" presStyleCnt="0"/>
      <dgm:spPr/>
    </dgm:pt>
    <dgm:pt modelId="{891D60CA-97FB-4BB3-A110-E93AF23A9225}" type="pres">
      <dgm:prSet presAssocID="{A84567B6-5A69-455D-B1CE-23E4C2A25AF1}" presName="composite" presStyleCnt="0"/>
      <dgm:spPr/>
    </dgm:pt>
    <dgm:pt modelId="{9CCF9A8D-448D-4162-80AF-8B25A23A0E27}" type="pres">
      <dgm:prSet presAssocID="{A84567B6-5A69-455D-B1CE-23E4C2A25AF1}" presName="imgShp" presStyleLbl="fgImgPlace1" presStyleIdx="4" presStyleCnt="7"/>
      <dgm:spPr/>
    </dgm:pt>
    <dgm:pt modelId="{AE1A362B-1D16-4E07-85C2-AD5028C0131A}" type="pres">
      <dgm:prSet presAssocID="{A84567B6-5A69-455D-B1CE-23E4C2A25AF1}" presName="txShp" presStyleLbl="node1" presStyleIdx="4" presStyleCnt="7">
        <dgm:presLayoutVars>
          <dgm:bulletEnabled val="1"/>
        </dgm:presLayoutVars>
      </dgm:prSet>
      <dgm:spPr/>
      <dgm:t>
        <a:bodyPr/>
        <a:lstStyle/>
        <a:p>
          <a:endParaRPr lang="de-DE"/>
        </a:p>
      </dgm:t>
    </dgm:pt>
    <dgm:pt modelId="{47BD4D2E-0B93-4CCC-9EC5-37C068924A7B}" type="pres">
      <dgm:prSet presAssocID="{92EEDB9F-CFE5-4A81-92D1-5461662C3120}" presName="spacing" presStyleCnt="0"/>
      <dgm:spPr/>
    </dgm:pt>
    <dgm:pt modelId="{0BBF8600-8B12-46EF-9834-CCFC2EBEDEE7}" type="pres">
      <dgm:prSet presAssocID="{3085CBA5-7908-4E2C-A493-1939BD87EDE4}" presName="composite" presStyleCnt="0"/>
      <dgm:spPr/>
    </dgm:pt>
    <dgm:pt modelId="{CA0D09AB-20A2-42DB-BB3E-ECE5FD4E39E0}" type="pres">
      <dgm:prSet presAssocID="{3085CBA5-7908-4E2C-A493-1939BD87EDE4}" presName="imgShp" presStyleLbl="fgImgPlace1" presStyleIdx="5" presStyleCnt="7"/>
      <dgm:spPr/>
    </dgm:pt>
    <dgm:pt modelId="{9C91CC89-0B38-4888-9E75-87342339EAB3}" type="pres">
      <dgm:prSet presAssocID="{3085CBA5-7908-4E2C-A493-1939BD87EDE4}" presName="txShp" presStyleLbl="node1" presStyleIdx="5" presStyleCnt="7">
        <dgm:presLayoutVars>
          <dgm:bulletEnabled val="1"/>
        </dgm:presLayoutVars>
      </dgm:prSet>
      <dgm:spPr/>
      <dgm:t>
        <a:bodyPr/>
        <a:lstStyle/>
        <a:p>
          <a:endParaRPr lang="de-DE"/>
        </a:p>
      </dgm:t>
    </dgm:pt>
    <dgm:pt modelId="{B92F615E-82A4-4DF6-8528-1E6A7E75395F}" type="pres">
      <dgm:prSet presAssocID="{0F8057B6-BFF9-43D7-8831-B87D972E1DAC}" presName="spacing" presStyleCnt="0"/>
      <dgm:spPr/>
    </dgm:pt>
    <dgm:pt modelId="{5B3BFCB4-BA1A-4BE2-8318-753B2DC5449A}" type="pres">
      <dgm:prSet presAssocID="{60FE5B38-DB23-491A-903C-C998704600D3}" presName="composite" presStyleCnt="0"/>
      <dgm:spPr/>
    </dgm:pt>
    <dgm:pt modelId="{31B54290-576C-4C0B-9FE6-E0D5F293D032}" type="pres">
      <dgm:prSet presAssocID="{60FE5B38-DB23-491A-903C-C998704600D3}" presName="imgShp" presStyleLbl="fgImgPlace1" presStyleIdx="6" presStyleCnt="7"/>
      <dgm:spPr/>
    </dgm:pt>
    <dgm:pt modelId="{96EE16FF-AA74-46E8-8D46-9189B32167F6}" type="pres">
      <dgm:prSet presAssocID="{60FE5B38-DB23-491A-903C-C998704600D3}" presName="txShp" presStyleLbl="node1" presStyleIdx="6" presStyleCnt="7">
        <dgm:presLayoutVars>
          <dgm:bulletEnabled val="1"/>
        </dgm:presLayoutVars>
      </dgm:prSet>
      <dgm:spPr/>
      <dgm:t>
        <a:bodyPr/>
        <a:lstStyle/>
        <a:p>
          <a:endParaRPr lang="de-DE"/>
        </a:p>
      </dgm:t>
    </dgm:pt>
  </dgm:ptLst>
  <dgm:cxnLst>
    <dgm:cxn modelId="{97662C69-BF77-4430-8A9A-77ECB4E68336}" srcId="{43418D3E-0C0B-45DE-BD70-A49A97BDDCE0}" destId="{3085CBA5-7908-4E2C-A493-1939BD87EDE4}" srcOrd="5" destOrd="0" parTransId="{0F7A8A53-C3B2-41BB-9198-77ADDE5ECDA4}" sibTransId="{0F8057B6-BFF9-43D7-8831-B87D972E1DAC}"/>
    <dgm:cxn modelId="{D081A69A-ED70-42D8-91C8-D7C9D4D8EE60}" type="presOf" srcId="{3085CBA5-7908-4E2C-A493-1939BD87EDE4}" destId="{9C91CC89-0B38-4888-9E75-87342339EAB3}" srcOrd="0" destOrd="0" presId="urn:microsoft.com/office/officeart/2005/8/layout/vList3"/>
    <dgm:cxn modelId="{B5CC0261-2C22-4637-956C-88B4B6A39CA7}" type="presOf" srcId="{A84567B6-5A69-455D-B1CE-23E4C2A25AF1}" destId="{AE1A362B-1D16-4E07-85C2-AD5028C0131A}" srcOrd="0" destOrd="0" presId="urn:microsoft.com/office/officeart/2005/8/layout/vList3"/>
    <dgm:cxn modelId="{51C9A4FE-567F-4BB2-BE76-EEEA059896DF}" srcId="{43418D3E-0C0B-45DE-BD70-A49A97BDDCE0}" destId="{60FE5B38-DB23-491A-903C-C998704600D3}" srcOrd="6" destOrd="0" parTransId="{D2BE6422-C7BC-4428-A90C-B4F2BFB72F9A}" sibTransId="{3659CB7A-80E2-4058-ADEE-B203752F8397}"/>
    <dgm:cxn modelId="{46E4DB0C-0C6D-4441-AA29-9D610BBD7B3D}" type="presOf" srcId="{16581255-B9A6-4FBE-875E-CC7DA04644FC}" destId="{0B33A05A-38CA-41FA-B9FA-A98E652ECF71}" srcOrd="0" destOrd="0" presId="urn:microsoft.com/office/officeart/2005/8/layout/vList3"/>
    <dgm:cxn modelId="{74A5CD63-6622-466F-832C-39294AD74AB2}" type="presOf" srcId="{70F03A41-AE77-42CE-A334-E91EE92406D3}" destId="{40F2E504-998F-46D5-8C97-994F2FECD7D4}" srcOrd="0" destOrd="0" presId="urn:microsoft.com/office/officeart/2005/8/layout/vList3"/>
    <dgm:cxn modelId="{6FD29BC6-E113-4501-A088-E19C89F3DF2B}" srcId="{43418D3E-0C0B-45DE-BD70-A49A97BDDCE0}" destId="{2732004A-96C9-4A6B-A2A4-8ECBAAF660E1}" srcOrd="1" destOrd="0" parTransId="{A6160084-F6C0-476C-A381-92F9BC9BAB6B}" sibTransId="{BE4E9AFC-9E59-44CB-A6AD-FF1E9923D4EF}"/>
    <dgm:cxn modelId="{E6CB866B-2AF7-4FC9-9342-97749A1A8F89}" type="presOf" srcId="{43418D3E-0C0B-45DE-BD70-A49A97BDDCE0}" destId="{FC72787E-42A8-4B4F-A2D5-8255730CC0A5}" srcOrd="0" destOrd="0" presId="urn:microsoft.com/office/officeart/2005/8/layout/vList3"/>
    <dgm:cxn modelId="{4006013D-C6E0-4981-A704-6EAE9149E2C7}" type="presOf" srcId="{60FE5B38-DB23-491A-903C-C998704600D3}" destId="{96EE16FF-AA74-46E8-8D46-9189B32167F6}" srcOrd="0" destOrd="0" presId="urn:microsoft.com/office/officeart/2005/8/layout/vList3"/>
    <dgm:cxn modelId="{35F9E6B6-BC82-4497-87C2-5CF6186209B2}" srcId="{43418D3E-0C0B-45DE-BD70-A49A97BDDCE0}" destId="{70F03A41-AE77-42CE-A334-E91EE92406D3}" srcOrd="2" destOrd="0" parTransId="{B9715844-0465-4F0F-86D9-7E90E321C438}" sibTransId="{0120A0CC-CFE5-4039-A91E-A78E2B3E18E7}"/>
    <dgm:cxn modelId="{42FC5E0A-6631-47F5-BAF8-A813C30EEF42}" srcId="{43418D3E-0C0B-45DE-BD70-A49A97BDDCE0}" destId="{16581255-B9A6-4FBE-875E-CC7DA04644FC}" srcOrd="0" destOrd="0" parTransId="{6A388F2A-8146-47EF-A63F-0110B1E62162}" sibTransId="{40AFD549-8A8B-4AB5-BD0A-8E3816942C9B}"/>
    <dgm:cxn modelId="{F8C2430D-4713-4D78-B3B1-67CA0B372EAB}" srcId="{43418D3E-0C0B-45DE-BD70-A49A97BDDCE0}" destId="{7F967B66-C23B-444B-BA2B-1DEE84CC2163}" srcOrd="3" destOrd="0" parTransId="{2FDF6E63-7A37-4659-B0A3-9FC8C4E4B327}" sibTransId="{2F7E57D3-1AB7-4EDC-8B59-68084C68D73F}"/>
    <dgm:cxn modelId="{9B1BE759-567D-4F09-A05A-A547190714A6}" type="presOf" srcId="{2732004A-96C9-4A6B-A2A4-8ECBAAF660E1}" destId="{DB5A9655-09A9-44FE-8D91-4F9F3581E923}" srcOrd="0" destOrd="0" presId="urn:microsoft.com/office/officeart/2005/8/layout/vList3"/>
    <dgm:cxn modelId="{436FC767-385A-4BCD-8865-521E84D88CDC}" type="presOf" srcId="{7F967B66-C23B-444B-BA2B-1DEE84CC2163}" destId="{81846B29-51B7-45E3-AEDC-9F3F45747C81}" srcOrd="0" destOrd="0" presId="urn:microsoft.com/office/officeart/2005/8/layout/vList3"/>
    <dgm:cxn modelId="{EA303C78-8A21-4B8B-BDF0-9DA5C8D92611}" srcId="{43418D3E-0C0B-45DE-BD70-A49A97BDDCE0}" destId="{A84567B6-5A69-455D-B1CE-23E4C2A25AF1}" srcOrd="4" destOrd="0" parTransId="{DD580DDD-4D37-4E06-932A-576B541F6B86}" sibTransId="{92EEDB9F-CFE5-4A81-92D1-5461662C3120}"/>
    <dgm:cxn modelId="{3496FE7D-3E27-4918-B803-FFD09879CAC0}" type="presParOf" srcId="{FC72787E-42A8-4B4F-A2D5-8255730CC0A5}" destId="{DC7FF7F6-A6B4-4CB7-A51C-DA5CECEE3EC0}" srcOrd="0" destOrd="0" presId="urn:microsoft.com/office/officeart/2005/8/layout/vList3"/>
    <dgm:cxn modelId="{C8F60D5D-4FCB-41B0-93DE-8DBC1E638F62}" type="presParOf" srcId="{DC7FF7F6-A6B4-4CB7-A51C-DA5CECEE3EC0}" destId="{6FE2CB3A-B576-4070-94D9-6335C8BD2A0D}" srcOrd="0" destOrd="0" presId="urn:microsoft.com/office/officeart/2005/8/layout/vList3"/>
    <dgm:cxn modelId="{7E492647-8CA6-4539-A0FF-542738A80627}" type="presParOf" srcId="{DC7FF7F6-A6B4-4CB7-A51C-DA5CECEE3EC0}" destId="{0B33A05A-38CA-41FA-B9FA-A98E652ECF71}" srcOrd="1" destOrd="0" presId="urn:microsoft.com/office/officeart/2005/8/layout/vList3"/>
    <dgm:cxn modelId="{DB15EBF1-503F-473D-9A01-F1ECB9167B5C}" type="presParOf" srcId="{FC72787E-42A8-4B4F-A2D5-8255730CC0A5}" destId="{B71CFC5E-F643-47C5-8019-2AEE11BC7739}" srcOrd="1" destOrd="0" presId="urn:microsoft.com/office/officeart/2005/8/layout/vList3"/>
    <dgm:cxn modelId="{FB8D3B72-5605-4957-9DA2-B75F3A9C2F5D}" type="presParOf" srcId="{FC72787E-42A8-4B4F-A2D5-8255730CC0A5}" destId="{9BF8B4F4-3BBD-4737-A953-30F71E65313E}" srcOrd="2" destOrd="0" presId="urn:microsoft.com/office/officeart/2005/8/layout/vList3"/>
    <dgm:cxn modelId="{A2BAA260-30FF-4255-B17A-0A4A2807C83F}" type="presParOf" srcId="{9BF8B4F4-3BBD-4737-A953-30F71E65313E}" destId="{09FFF83E-80C5-4EBB-B29D-E74559F375BC}" srcOrd="0" destOrd="0" presId="urn:microsoft.com/office/officeart/2005/8/layout/vList3"/>
    <dgm:cxn modelId="{1DD7A3E5-56EC-4848-BA48-61F8D1920905}" type="presParOf" srcId="{9BF8B4F4-3BBD-4737-A953-30F71E65313E}" destId="{DB5A9655-09A9-44FE-8D91-4F9F3581E923}" srcOrd="1" destOrd="0" presId="urn:microsoft.com/office/officeart/2005/8/layout/vList3"/>
    <dgm:cxn modelId="{37EFF5AC-EBF0-4C0C-99BF-C3D0E39B7ED6}" type="presParOf" srcId="{FC72787E-42A8-4B4F-A2D5-8255730CC0A5}" destId="{10EA6ACD-0559-417A-999D-654065467162}" srcOrd="3" destOrd="0" presId="urn:microsoft.com/office/officeart/2005/8/layout/vList3"/>
    <dgm:cxn modelId="{5549DC5A-9FC2-409B-9608-1733C3C910FD}" type="presParOf" srcId="{FC72787E-42A8-4B4F-A2D5-8255730CC0A5}" destId="{B6FC3154-C992-4857-9A7D-DB80175E7146}" srcOrd="4" destOrd="0" presId="urn:microsoft.com/office/officeart/2005/8/layout/vList3"/>
    <dgm:cxn modelId="{A422E695-7F2E-4075-8384-C1337C7E8218}" type="presParOf" srcId="{B6FC3154-C992-4857-9A7D-DB80175E7146}" destId="{4750429F-9D45-4422-AC6A-FA8F5A3893F7}" srcOrd="0" destOrd="0" presId="urn:microsoft.com/office/officeart/2005/8/layout/vList3"/>
    <dgm:cxn modelId="{F75F278C-8B09-46CD-9A47-4342E92F8BEC}" type="presParOf" srcId="{B6FC3154-C992-4857-9A7D-DB80175E7146}" destId="{40F2E504-998F-46D5-8C97-994F2FECD7D4}" srcOrd="1" destOrd="0" presId="urn:microsoft.com/office/officeart/2005/8/layout/vList3"/>
    <dgm:cxn modelId="{3955A1D1-604F-4AF5-A18B-75B0AB34E974}" type="presParOf" srcId="{FC72787E-42A8-4B4F-A2D5-8255730CC0A5}" destId="{4D8786ED-87C3-4094-B7F5-A058472CFCE6}" srcOrd="5" destOrd="0" presId="urn:microsoft.com/office/officeart/2005/8/layout/vList3"/>
    <dgm:cxn modelId="{FE501758-1871-4EBB-BD95-469BA1B89251}" type="presParOf" srcId="{FC72787E-42A8-4B4F-A2D5-8255730CC0A5}" destId="{0020CB6A-BF97-4949-ABD7-395D490B3D1E}" srcOrd="6" destOrd="0" presId="urn:microsoft.com/office/officeart/2005/8/layout/vList3"/>
    <dgm:cxn modelId="{675145E8-7456-46EC-9109-6F76DE659576}" type="presParOf" srcId="{0020CB6A-BF97-4949-ABD7-395D490B3D1E}" destId="{365B8406-C6E0-4442-9B7E-5F020733C44F}" srcOrd="0" destOrd="0" presId="urn:microsoft.com/office/officeart/2005/8/layout/vList3"/>
    <dgm:cxn modelId="{47FF22B0-A124-4764-B932-445453563822}" type="presParOf" srcId="{0020CB6A-BF97-4949-ABD7-395D490B3D1E}" destId="{81846B29-51B7-45E3-AEDC-9F3F45747C81}" srcOrd="1" destOrd="0" presId="urn:microsoft.com/office/officeart/2005/8/layout/vList3"/>
    <dgm:cxn modelId="{6215DEDE-6FA7-492E-B89C-56141D77755F}" type="presParOf" srcId="{FC72787E-42A8-4B4F-A2D5-8255730CC0A5}" destId="{E1FF68EF-C0E5-4054-B1A9-79205B24B7B3}" srcOrd="7" destOrd="0" presId="urn:microsoft.com/office/officeart/2005/8/layout/vList3"/>
    <dgm:cxn modelId="{AEF03DE6-1EE4-42DA-96EE-A91A9BC86B67}" type="presParOf" srcId="{FC72787E-42A8-4B4F-A2D5-8255730CC0A5}" destId="{891D60CA-97FB-4BB3-A110-E93AF23A9225}" srcOrd="8" destOrd="0" presId="urn:microsoft.com/office/officeart/2005/8/layout/vList3"/>
    <dgm:cxn modelId="{CB7959C6-99E0-4CEC-AE58-C9721DEC4792}" type="presParOf" srcId="{891D60CA-97FB-4BB3-A110-E93AF23A9225}" destId="{9CCF9A8D-448D-4162-80AF-8B25A23A0E27}" srcOrd="0" destOrd="0" presId="urn:microsoft.com/office/officeart/2005/8/layout/vList3"/>
    <dgm:cxn modelId="{709E3393-C5F4-4F71-B9BE-3B3ACF123E4B}" type="presParOf" srcId="{891D60CA-97FB-4BB3-A110-E93AF23A9225}" destId="{AE1A362B-1D16-4E07-85C2-AD5028C0131A}" srcOrd="1" destOrd="0" presId="urn:microsoft.com/office/officeart/2005/8/layout/vList3"/>
    <dgm:cxn modelId="{2B167B8E-73AB-4639-9D0D-A84D2DA9B239}" type="presParOf" srcId="{FC72787E-42A8-4B4F-A2D5-8255730CC0A5}" destId="{47BD4D2E-0B93-4CCC-9EC5-37C068924A7B}" srcOrd="9" destOrd="0" presId="urn:microsoft.com/office/officeart/2005/8/layout/vList3"/>
    <dgm:cxn modelId="{D97AB55C-0A32-4BBD-99DF-1DF251579835}" type="presParOf" srcId="{FC72787E-42A8-4B4F-A2D5-8255730CC0A5}" destId="{0BBF8600-8B12-46EF-9834-CCFC2EBEDEE7}" srcOrd="10" destOrd="0" presId="urn:microsoft.com/office/officeart/2005/8/layout/vList3"/>
    <dgm:cxn modelId="{4F826968-7F08-4711-B35E-292372E37BB4}" type="presParOf" srcId="{0BBF8600-8B12-46EF-9834-CCFC2EBEDEE7}" destId="{CA0D09AB-20A2-42DB-BB3E-ECE5FD4E39E0}" srcOrd="0" destOrd="0" presId="urn:microsoft.com/office/officeart/2005/8/layout/vList3"/>
    <dgm:cxn modelId="{4D8C8147-387C-4C6F-A252-2C1C779ADE4F}" type="presParOf" srcId="{0BBF8600-8B12-46EF-9834-CCFC2EBEDEE7}" destId="{9C91CC89-0B38-4888-9E75-87342339EAB3}" srcOrd="1" destOrd="0" presId="urn:microsoft.com/office/officeart/2005/8/layout/vList3"/>
    <dgm:cxn modelId="{FF0710B6-3501-4FC4-920A-29FA3C73A6A3}" type="presParOf" srcId="{FC72787E-42A8-4B4F-A2D5-8255730CC0A5}" destId="{B92F615E-82A4-4DF6-8528-1E6A7E75395F}" srcOrd="11" destOrd="0" presId="urn:microsoft.com/office/officeart/2005/8/layout/vList3"/>
    <dgm:cxn modelId="{460BAEC8-B260-4692-8B29-2929E3EA7B4D}" type="presParOf" srcId="{FC72787E-42A8-4B4F-A2D5-8255730CC0A5}" destId="{5B3BFCB4-BA1A-4BE2-8318-753B2DC5449A}" srcOrd="12" destOrd="0" presId="urn:microsoft.com/office/officeart/2005/8/layout/vList3"/>
    <dgm:cxn modelId="{D97E9833-9106-4BD6-82E4-58622D2E6EEA}" type="presParOf" srcId="{5B3BFCB4-BA1A-4BE2-8318-753B2DC5449A}" destId="{31B54290-576C-4C0B-9FE6-E0D5F293D032}" srcOrd="0" destOrd="0" presId="urn:microsoft.com/office/officeart/2005/8/layout/vList3"/>
    <dgm:cxn modelId="{6ED66F61-2ABB-4A9F-8A15-92681598BEFB}" type="presParOf" srcId="{5B3BFCB4-BA1A-4BE2-8318-753B2DC5449A}" destId="{96EE16FF-AA74-46E8-8D46-9189B32167F6}"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B76053-3493-4CBC-8091-443C516C1DBC}" type="doc">
      <dgm:prSet loTypeId="urn:microsoft.com/office/officeart/2005/8/layout/vList3" loCatId="list" qsTypeId="urn:microsoft.com/office/officeart/2005/8/quickstyle/simple1" qsCatId="simple" csTypeId="urn:microsoft.com/office/officeart/2005/8/colors/accent1_2" csCatId="accent1" phldr="1"/>
      <dgm:spPr/>
    </dgm:pt>
    <dgm:pt modelId="{06C01CF1-44AF-4657-A02D-4DC3F26207EE}">
      <dgm:prSet phldrT="[Text]"/>
      <dgm:spPr/>
      <dgm:t>
        <a:bodyPr/>
        <a:lstStyle/>
        <a:p>
          <a:pPr algn="l"/>
          <a:r>
            <a:rPr lang="de-DE" dirty="0" smtClean="0"/>
            <a:t>IntelliJ IDEA</a:t>
          </a:r>
          <a:endParaRPr lang="de-DE" dirty="0"/>
        </a:p>
      </dgm:t>
    </dgm:pt>
    <dgm:pt modelId="{55CC774D-C89A-40FD-811F-218BD00A2C31}" type="parTrans" cxnId="{B3F873F6-35D3-4549-B5F6-4D8816973654}">
      <dgm:prSet/>
      <dgm:spPr/>
      <dgm:t>
        <a:bodyPr/>
        <a:lstStyle/>
        <a:p>
          <a:endParaRPr lang="de-DE"/>
        </a:p>
      </dgm:t>
    </dgm:pt>
    <dgm:pt modelId="{01A0FA7F-49F0-49D4-9E7E-3ED375061895}" type="sibTrans" cxnId="{B3F873F6-35D3-4549-B5F6-4D8816973654}">
      <dgm:prSet/>
      <dgm:spPr/>
      <dgm:t>
        <a:bodyPr/>
        <a:lstStyle/>
        <a:p>
          <a:endParaRPr lang="de-DE"/>
        </a:p>
      </dgm:t>
    </dgm:pt>
    <dgm:pt modelId="{5669E5F4-9D10-41D8-8BD7-CA31E9C7DCFD}">
      <dgm:prSet phldrT="[Text]"/>
      <dgm:spPr/>
      <dgm:t>
        <a:bodyPr/>
        <a:lstStyle/>
        <a:p>
          <a:pPr algn="l"/>
          <a:r>
            <a:rPr lang="de-DE" dirty="0" smtClean="0"/>
            <a:t>Flash Develop</a:t>
          </a:r>
          <a:endParaRPr lang="de-DE" dirty="0"/>
        </a:p>
      </dgm:t>
    </dgm:pt>
    <dgm:pt modelId="{0FDA86F3-4975-45A6-A308-6C93D527F94D}" type="parTrans" cxnId="{B921CF50-4B13-4468-A6AC-7EC305436EAE}">
      <dgm:prSet/>
      <dgm:spPr/>
      <dgm:t>
        <a:bodyPr/>
        <a:lstStyle/>
        <a:p>
          <a:endParaRPr lang="de-DE"/>
        </a:p>
      </dgm:t>
    </dgm:pt>
    <dgm:pt modelId="{77A73F8A-74AA-43A5-A7EC-28C4052ED9BD}" type="sibTrans" cxnId="{B921CF50-4B13-4468-A6AC-7EC305436EAE}">
      <dgm:prSet/>
      <dgm:spPr/>
      <dgm:t>
        <a:bodyPr/>
        <a:lstStyle/>
        <a:p>
          <a:endParaRPr lang="de-DE"/>
        </a:p>
      </dgm:t>
    </dgm:pt>
    <dgm:pt modelId="{382B7534-10F4-49D4-9D4A-68E0B8E8DEFA}">
      <dgm:prSet phldrT="[Text]"/>
      <dgm:spPr/>
      <dgm:t>
        <a:bodyPr/>
        <a:lstStyle/>
        <a:p>
          <a:pPr algn="l"/>
          <a:r>
            <a:rPr lang="de-DE" dirty="0" smtClean="0"/>
            <a:t>Powerflasher FDT</a:t>
          </a:r>
          <a:endParaRPr lang="de-DE" dirty="0"/>
        </a:p>
      </dgm:t>
    </dgm:pt>
    <dgm:pt modelId="{DB74E4F4-9B3E-4C19-913D-7F7CCCC44E01}" type="parTrans" cxnId="{0795438F-3665-4CBC-A698-176182445C04}">
      <dgm:prSet/>
      <dgm:spPr/>
      <dgm:t>
        <a:bodyPr/>
        <a:lstStyle/>
        <a:p>
          <a:endParaRPr lang="de-DE"/>
        </a:p>
      </dgm:t>
    </dgm:pt>
    <dgm:pt modelId="{2C82A2B2-6E2C-4326-AF23-3DE1444167A8}" type="sibTrans" cxnId="{0795438F-3665-4CBC-A698-176182445C04}">
      <dgm:prSet/>
      <dgm:spPr/>
      <dgm:t>
        <a:bodyPr/>
        <a:lstStyle/>
        <a:p>
          <a:endParaRPr lang="de-DE"/>
        </a:p>
      </dgm:t>
    </dgm:pt>
    <dgm:pt modelId="{5C76C404-A7C6-4AC0-A070-7CBD7C348432}">
      <dgm:prSet phldrT="[Text]"/>
      <dgm:spPr/>
      <dgm:t>
        <a:bodyPr/>
        <a:lstStyle/>
        <a:p>
          <a:pPr algn="l"/>
          <a:r>
            <a:rPr lang="de-DE" dirty="0" smtClean="0"/>
            <a:t>Flash Builder</a:t>
          </a:r>
          <a:endParaRPr lang="de-DE" dirty="0"/>
        </a:p>
      </dgm:t>
    </dgm:pt>
    <dgm:pt modelId="{6F33FB57-6333-4076-9A64-C2FB05E6362F}" type="parTrans" cxnId="{69F2BC01-0929-4967-8CA1-273CB2977B99}">
      <dgm:prSet/>
      <dgm:spPr/>
      <dgm:t>
        <a:bodyPr/>
        <a:lstStyle/>
        <a:p>
          <a:endParaRPr lang="de-DE"/>
        </a:p>
      </dgm:t>
    </dgm:pt>
    <dgm:pt modelId="{A1F6870D-A984-4EF8-BF52-DD1B552AD4CE}" type="sibTrans" cxnId="{69F2BC01-0929-4967-8CA1-273CB2977B99}">
      <dgm:prSet/>
      <dgm:spPr/>
      <dgm:t>
        <a:bodyPr/>
        <a:lstStyle/>
        <a:p>
          <a:endParaRPr lang="de-DE"/>
        </a:p>
      </dgm:t>
    </dgm:pt>
    <dgm:pt modelId="{A957FAEC-B289-4FB2-BC92-4D42B5C87580}" type="pres">
      <dgm:prSet presAssocID="{E6B76053-3493-4CBC-8091-443C516C1DBC}" presName="linearFlow" presStyleCnt="0">
        <dgm:presLayoutVars>
          <dgm:dir/>
          <dgm:resizeHandles val="exact"/>
        </dgm:presLayoutVars>
      </dgm:prSet>
      <dgm:spPr/>
    </dgm:pt>
    <dgm:pt modelId="{2F9CA6E3-13C5-4DB9-BECC-B9BB59EE3EB8}" type="pres">
      <dgm:prSet presAssocID="{06C01CF1-44AF-4657-A02D-4DC3F26207EE}" presName="composite" presStyleCnt="0"/>
      <dgm:spPr/>
    </dgm:pt>
    <dgm:pt modelId="{F32DE42E-4704-47D5-8E86-A38FF58CC9D2}" type="pres">
      <dgm:prSet presAssocID="{06C01CF1-44AF-4657-A02D-4DC3F26207EE}" presName="imgShp" presStyleLbl="fgImgPlace1" presStyleIdx="0" presStyleCnt="4" custLinFactNeighborX="-9955"/>
      <dgm:spPr>
        <a:prstGeom prst="rect">
          <a:avLst/>
        </a:prstGeom>
        <a:blipFill rotWithShape="0">
          <a:blip xmlns:r="http://schemas.openxmlformats.org/officeDocument/2006/relationships" r:embed="rId1"/>
          <a:stretch>
            <a:fillRect/>
          </a:stretch>
        </a:blipFill>
        <a:ln>
          <a:noFill/>
        </a:ln>
      </dgm:spPr>
    </dgm:pt>
    <dgm:pt modelId="{7661DD8A-66E6-406B-88F4-E26C38D2230A}" type="pres">
      <dgm:prSet presAssocID="{06C01CF1-44AF-4657-A02D-4DC3F26207EE}" presName="txShp" presStyleLbl="node1" presStyleIdx="0" presStyleCnt="4" custLinFactNeighborX="3360">
        <dgm:presLayoutVars>
          <dgm:bulletEnabled val="1"/>
        </dgm:presLayoutVars>
      </dgm:prSet>
      <dgm:spPr/>
      <dgm:t>
        <a:bodyPr/>
        <a:lstStyle/>
        <a:p>
          <a:endParaRPr lang="de-DE"/>
        </a:p>
      </dgm:t>
    </dgm:pt>
    <dgm:pt modelId="{3258303C-D76D-4B03-963E-1EBDFC8BC639}" type="pres">
      <dgm:prSet presAssocID="{01A0FA7F-49F0-49D4-9E7E-3ED375061895}" presName="spacing" presStyleCnt="0"/>
      <dgm:spPr/>
    </dgm:pt>
    <dgm:pt modelId="{C42487CE-0421-4475-8A83-81AE79574F03}" type="pres">
      <dgm:prSet presAssocID="{5669E5F4-9D10-41D8-8BD7-CA31E9C7DCFD}" presName="composite" presStyleCnt="0"/>
      <dgm:spPr/>
    </dgm:pt>
    <dgm:pt modelId="{DDD50BB8-44ED-4C69-8AE9-6C426688DA05}" type="pres">
      <dgm:prSet presAssocID="{5669E5F4-9D10-41D8-8BD7-CA31E9C7DCFD}" presName="imgShp" presStyleLbl="fgImgPlace1" presStyleIdx="1" presStyleCnt="4" custLinFactNeighborX="-9955"/>
      <dgm:spPr>
        <a:prstGeom prst="rect">
          <a:avLst/>
        </a:prstGeom>
        <a:blipFill rotWithShape="0">
          <a:blip xmlns:r="http://schemas.openxmlformats.org/officeDocument/2006/relationships" r:embed="rId2"/>
          <a:stretch>
            <a:fillRect/>
          </a:stretch>
        </a:blipFill>
        <a:ln>
          <a:noFill/>
        </a:ln>
      </dgm:spPr>
    </dgm:pt>
    <dgm:pt modelId="{18CE8F21-20B0-433B-AF1B-1A508D52BF1F}" type="pres">
      <dgm:prSet presAssocID="{5669E5F4-9D10-41D8-8BD7-CA31E9C7DCFD}" presName="txShp" presStyleLbl="node1" presStyleIdx="1" presStyleCnt="4" custLinFactNeighborX="3360">
        <dgm:presLayoutVars>
          <dgm:bulletEnabled val="1"/>
        </dgm:presLayoutVars>
      </dgm:prSet>
      <dgm:spPr/>
      <dgm:t>
        <a:bodyPr/>
        <a:lstStyle/>
        <a:p>
          <a:endParaRPr lang="de-DE"/>
        </a:p>
      </dgm:t>
    </dgm:pt>
    <dgm:pt modelId="{960B6872-1B42-4D75-A0F9-B14C23ABC399}" type="pres">
      <dgm:prSet presAssocID="{77A73F8A-74AA-43A5-A7EC-28C4052ED9BD}" presName="spacing" presStyleCnt="0"/>
      <dgm:spPr/>
    </dgm:pt>
    <dgm:pt modelId="{36A344A7-C768-4E4A-ABD0-87F028F3D274}" type="pres">
      <dgm:prSet presAssocID="{5C76C404-A7C6-4AC0-A070-7CBD7C348432}" presName="composite" presStyleCnt="0"/>
      <dgm:spPr/>
    </dgm:pt>
    <dgm:pt modelId="{91378558-E6FB-4C1A-BA15-377B641AB96A}" type="pres">
      <dgm:prSet presAssocID="{5C76C404-A7C6-4AC0-A070-7CBD7C348432}" presName="imgShp" presStyleLbl="fgImgPlace1" presStyleIdx="2" presStyleCnt="4" custLinFactNeighborX="-9955"/>
      <dgm:spPr>
        <a:prstGeom prst="rect">
          <a:avLst/>
        </a:prstGeom>
        <a:blipFill rotWithShape="0">
          <a:blip xmlns:r="http://schemas.openxmlformats.org/officeDocument/2006/relationships" r:embed="rId3"/>
          <a:stretch>
            <a:fillRect/>
          </a:stretch>
        </a:blipFill>
        <a:ln>
          <a:noFill/>
        </a:ln>
      </dgm:spPr>
    </dgm:pt>
    <dgm:pt modelId="{986E451E-C0B3-4160-A7FD-BFAFCFC76BAA}" type="pres">
      <dgm:prSet presAssocID="{5C76C404-A7C6-4AC0-A070-7CBD7C348432}" presName="txShp" presStyleLbl="node1" presStyleIdx="2" presStyleCnt="4" custLinFactNeighborX="3360">
        <dgm:presLayoutVars>
          <dgm:bulletEnabled val="1"/>
        </dgm:presLayoutVars>
      </dgm:prSet>
      <dgm:spPr/>
      <dgm:t>
        <a:bodyPr/>
        <a:lstStyle/>
        <a:p>
          <a:endParaRPr lang="de-DE"/>
        </a:p>
      </dgm:t>
    </dgm:pt>
    <dgm:pt modelId="{B112192E-9AB1-4779-8191-82C8010FEE90}" type="pres">
      <dgm:prSet presAssocID="{A1F6870D-A984-4EF8-BF52-DD1B552AD4CE}" presName="spacing" presStyleCnt="0"/>
      <dgm:spPr/>
    </dgm:pt>
    <dgm:pt modelId="{B7302C66-C548-4814-B611-FCBEADCCBFA0}" type="pres">
      <dgm:prSet presAssocID="{382B7534-10F4-49D4-9D4A-68E0B8E8DEFA}" presName="composite" presStyleCnt="0"/>
      <dgm:spPr/>
    </dgm:pt>
    <dgm:pt modelId="{54FE432F-9B2C-4DE2-8827-E82D10DB8485}" type="pres">
      <dgm:prSet presAssocID="{382B7534-10F4-49D4-9D4A-68E0B8E8DEFA}" presName="imgShp" presStyleLbl="fgImgPlace1" presStyleIdx="3" presStyleCnt="4" custLinFactNeighborX="-9955"/>
      <dgm:spPr>
        <a:prstGeom prst="rect">
          <a:avLst/>
        </a:prstGeom>
        <a:blipFill rotWithShape="0">
          <a:blip xmlns:r="http://schemas.openxmlformats.org/officeDocument/2006/relationships" r:embed="rId4"/>
          <a:stretch>
            <a:fillRect/>
          </a:stretch>
        </a:blipFill>
        <a:ln>
          <a:noFill/>
        </a:ln>
      </dgm:spPr>
    </dgm:pt>
    <dgm:pt modelId="{2141B0A3-B946-46AC-ADE5-9BE85FF6427D}" type="pres">
      <dgm:prSet presAssocID="{382B7534-10F4-49D4-9D4A-68E0B8E8DEFA}" presName="txShp" presStyleLbl="node1" presStyleIdx="3" presStyleCnt="4" custLinFactNeighborX="3360">
        <dgm:presLayoutVars>
          <dgm:bulletEnabled val="1"/>
        </dgm:presLayoutVars>
      </dgm:prSet>
      <dgm:spPr/>
      <dgm:t>
        <a:bodyPr/>
        <a:lstStyle/>
        <a:p>
          <a:endParaRPr lang="de-DE"/>
        </a:p>
      </dgm:t>
    </dgm:pt>
  </dgm:ptLst>
  <dgm:cxnLst>
    <dgm:cxn modelId="{826C6EB6-4265-4499-8673-EC6C9C2EF438}" type="presOf" srcId="{5669E5F4-9D10-41D8-8BD7-CA31E9C7DCFD}" destId="{18CE8F21-20B0-433B-AF1B-1A508D52BF1F}" srcOrd="0" destOrd="0" presId="urn:microsoft.com/office/officeart/2005/8/layout/vList3"/>
    <dgm:cxn modelId="{759CBF88-2AF1-4A49-95E5-B9ECFB52529E}" type="presOf" srcId="{06C01CF1-44AF-4657-A02D-4DC3F26207EE}" destId="{7661DD8A-66E6-406B-88F4-E26C38D2230A}" srcOrd="0" destOrd="0" presId="urn:microsoft.com/office/officeart/2005/8/layout/vList3"/>
    <dgm:cxn modelId="{E51D1B27-1EFA-481E-98AE-C90B4E10177E}" type="presOf" srcId="{E6B76053-3493-4CBC-8091-443C516C1DBC}" destId="{A957FAEC-B289-4FB2-BC92-4D42B5C87580}" srcOrd="0" destOrd="0" presId="urn:microsoft.com/office/officeart/2005/8/layout/vList3"/>
    <dgm:cxn modelId="{0795438F-3665-4CBC-A698-176182445C04}" srcId="{E6B76053-3493-4CBC-8091-443C516C1DBC}" destId="{382B7534-10F4-49D4-9D4A-68E0B8E8DEFA}" srcOrd="3" destOrd="0" parTransId="{DB74E4F4-9B3E-4C19-913D-7F7CCCC44E01}" sibTransId="{2C82A2B2-6E2C-4326-AF23-3DE1444167A8}"/>
    <dgm:cxn modelId="{69F2BC01-0929-4967-8CA1-273CB2977B99}" srcId="{E6B76053-3493-4CBC-8091-443C516C1DBC}" destId="{5C76C404-A7C6-4AC0-A070-7CBD7C348432}" srcOrd="2" destOrd="0" parTransId="{6F33FB57-6333-4076-9A64-C2FB05E6362F}" sibTransId="{A1F6870D-A984-4EF8-BF52-DD1B552AD4CE}"/>
    <dgm:cxn modelId="{B921CF50-4B13-4468-A6AC-7EC305436EAE}" srcId="{E6B76053-3493-4CBC-8091-443C516C1DBC}" destId="{5669E5F4-9D10-41D8-8BD7-CA31E9C7DCFD}" srcOrd="1" destOrd="0" parTransId="{0FDA86F3-4975-45A6-A308-6C93D527F94D}" sibTransId="{77A73F8A-74AA-43A5-A7EC-28C4052ED9BD}"/>
    <dgm:cxn modelId="{4F132FBE-830D-4818-80D8-935C257C8872}" type="presOf" srcId="{5C76C404-A7C6-4AC0-A070-7CBD7C348432}" destId="{986E451E-C0B3-4160-A7FD-BFAFCFC76BAA}" srcOrd="0" destOrd="0" presId="urn:microsoft.com/office/officeart/2005/8/layout/vList3"/>
    <dgm:cxn modelId="{463006E5-51A1-47A8-823A-825A3FD2291C}" type="presOf" srcId="{382B7534-10F4-49D4-9D4A-68E0B8E8DEFA}" destId="{2141B0A3-B946-46AC-ADE5-9BE85FF6427D}" srcOrd="0" destOrd="0" presId="urn:microsoft.com/office/officeart/2005/8/layout/vList3"/>
    <dgm:cxn modelId="{B3F873F6-35D3-4549-B5F6-4D8816973654}" srcId="{E6B76053-3493-4CBC-8091-443C516C1DBC}" destId="{06C01CF1-44AF-4657-A02D-4DC3F26207EE}" srcOrd="0" destOrd="0" parTransId="{55CC774D-C89A-40FD-811F-218BD00A2C31}" sibTransId="{01A0FA7F-49F0-49D4-9E7E-3ED375061895}"/>
    <dgm:cxn modelId="{3627680C-5DD1-42CF-8267-5BA60784C271}" type="presParOf" srcId="{A957FAEC-B289-4FB2-BC92-4D42B5C87580}" destId="{2F9CA6E3-13C5-4DB9-BECC-B9BB59EE3EB8}" srcOrd="0" destOrd="0" presId="urn:microsoft.com/office/officeart/2005/8/layout/vList3"/>
    <dgm:cxn modelId="{90C6DB9B-1E09-46D0-BAEC-D9A389D03A8B}" type="presParOf" srcId="{2F9CA6E3-13C5-4DB9-BECC-B9BB59EE3EB8}" destId="{F32DE42E-4704-47D5-8E86-A38FF58CC9D2}" srcOrd="0" destOrd="0" presId="urn:microsoft.com/office/officeart/2005/8/layout/vList3"/>
    <dgm:cxn modelId="{2CB7AD1F-11D5-4F1A-8BAB-CD3A89ACEEF3}" type="presParOf" srcId="{2F9CA6E3-13C5-4DB9-BECC-B9BB59EE3EB8}" destId="{7661DD8A-66E6-406B-88F4-E26C38D2230A}" srcOrd="1" destOrd="0" presId="urn:microsoft.com/office/officeart/2005/8/layout/vList3"/>
    <dgm:cxn modelId="{CDC410BE-424D-4B03-8886-EAA5D6B37B4C}" type="presParOf" srcId="{A957FAEC-B289-4FB2-BC92-4D42B5C87580}" destId="{3258303C-D76D-4B03-963E-1EBDFC8BC639}" srcOrd="1" destOrd="0" presId="urn:microsoft.com/office/officeart/2005/8/layout/vList3"/>
    <dgm:cxn modelId="{D80C567C-28BA-474F-8568-6845AA37E118}" type="presParOf" srcId="{A957FAEC-B289-4FB2-BC92-4D42B5C87580}" destId="{C42487CE-0421-4475-8A83-81AE79574F03}" srcOrd="2" destOrd="0" presId="urn:microsoft.com/office/officeart/2005/8/layout/vList3"/>
    <dgm:cxn modelId="{2A5C867D-1209-4B61-A630-E45EDD0AB824}" type="presParOf" srcId="{C42487CE-0421-4475-8A83-81AE79574F03}" destId="{DDD50BB8-44ED-4C69-8AE9-6C426688DA05}" srcOrd="0" destOrd="0" presId="urn:microsoft.com/office/officeart/2005/8/layout/vList3"/>
    <dgm:cxn modelId="{B811A943-080F-49EA-A6B0-BBAE2FC9062C}" type="presParOf" srcId="{C42487CE-0421-4475-8A83-81AE79574F03}" destId="{18CE8F21-20B0-433B-AF1B-1A508D52BF1F}" srcOrd="1" destOrd="0" presId="urn:microsoft.com/office/officeart/2005/8/layout/vList3"/>
    <dgm:cxn modelId="{4627A2D3-DC4A-48A4-A156-D2F220E0B399}" type="presParOf" srcId="{A957FAEC-B289-4FB2-BC92-4D42B5C87580}" destId="{960B6872-1B42-4D75-A0F9-B14C23ABC399}" srcOrd="3" destOrd="0" presId="urn:microsoft.com/office/officeart/2005/8/layout/vList3"/>
    <dgm:cxn modelId="{8D1E8C64-F96E-47A8-B4C3-D7FD6BB3CCE9}" type="presParOf" srcId="{A957FAEC-B289-4FB2-BC92-4D42B5C87580}" destId="{36A344A7-C768-4E4A-ABD0-87F028F3D274}" srcOrd="4" destOrd="0" presId="urn:microsoft.com/office/officeart/2005/8/layout/vList3"/>
    <dgm:cxn modelId="{B3DC2B09-E1E5-4C4D-A3D2-8F66CA29AAC1}" type="presParOf" srcId="{36A344A7-C768-4E4A-ABD0-87F028F3D274}" destId="{91378558-E6FB-4C1A-BA15-377B641AB96A}" srcOrd="0" destOrd="0" presId="urn:microsoft.com/office/officeart/2005/8/layout/vList3"/>
    <dgm:cxn modelId="{0AFE7C72-3D18-41F1-B2E2-80C626486D40}" type="presParOf" srcId="{36A344A7-C768-4E4A-ABD0-87F028F3D274}" destId="{986E451E-C0B3-4160-A7FD-BFAFCFC76BAA}" srcOrd="1" destOrd="0" presId="urn:microsoft.com/office/officeart/2005/8/layout/vList3"/>
    <dgm:cxn modelId="{B393686E-660C-4967-95B9-37F83ED66CC1}" type="presParOf" srcId="{A957FAEC-B289-4FB2-BC92-4D42B5C87580}" destId="{B112192E-9AB1-4779-8191-82C8010FEE90}" srcOrd="5" destOrd="0" presId="urn:microsoft.com/office/officeart/2005/8/layout/vList3"/>
    <dgm:cxn modelId="{8DF58CAE-DDD4-4045-9E89-97C67F3F401C}" type="presParOf" srcId="{A957FAEC-B289-4FB2-BC92-4D42B5C87580}" destId="{B7302C66-C548-4814-B611-FCBEADCCBFA0}" srcOrd="6" destOrd="0" presId="urn:microsoft.com/office/officeart/2005/8/layout/vList3"/>
    <dgm:cxn modelId="{B02127F0-929E-41F2-850B-140DE0F4C6A1}" type="presParOf" srcId="{B7302C66-C548-4814-B611-FCBEADCCBFA0}" destId="{54FE432F-9B2C-4DE2-8827-E82D10DB8485}" srcOrd="0" destOrd="0" presId="urn:microsoft.com/office/officeart/2005/8/layout/vList3"/>
    <dgm:cxn modelId="{B9B60E92-70F6-44CD-B965-86BCDD34455F}" type="presParOf" srcId="{B7302C66-C548-4814-B611-FCBEADCCBFA0}" destId="{2141B0A3-B946-46AC-ADE5-9BE85FF6427D}"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B76053-3493-4CBC-8091-443C516C1DBC}" type="doc">
      <dgm:prSet loTypeId="urn:microsoft.com/office/officeart/2005/8/layout/vList3" loCatId="list" qsTypeId="urn:microsoft.com/office/officeart/2005/8/quickstyle/simple1" qsCatId="simple" csTypeId="urn:microsoft.com/office/officeart/2005/8/colors/accent1_2" csCatId="accent1" phldr="1"/>
      <dgm:spPr/>
    </dgm:pt>
    <dgm:pt modelId="{06C01CF1-44AF-4657-A02D-4DC3F26207EE}">
      <dgm:prSet phldrT="[Text]"/>
      <dgm:spPr/>
      <dgm:t>
        <a:bodyPr/>
        <a:lstStyle/>
        <a:p>
          <a:pPr algn="l"/>
          <a:r>
            <a:rPr lang="de-DE" dirty="0" smtClean="0"/>
            <a:t>Command Line</a:t>
          </a:r>
          <a:endParaRPr lang="de-DE" dirty="0"/>
        </a:p>
      </dgm:t>
    </dgm:pt>
    <dgm:pt modelId="{55CC774D-C89A-40FD-811F-218BD00A2C31}" type="parTrans" cxnId="{B3F873F6-35D3-4549-B5F6-4D8816973654}">
      <dgm:prSet/>
      <dgm:spPr/>
      <dgm:t>
        <a:bodyPr/>
        <a:lstStyle/>
        <a:p>
          <a:endParaRPr lang="de-DE"/>
        </a:p>
      </dgm:t>
    </dgm:pt>
    <dgm:pt modelId="{01A0FA7F-49F0-49D4-9E7E-3ED375061895}" type="sibTrans" cxnId="{B3F873F6-35D3-4549-B5F6-4D8816973654}">
      <dgm:prSet/>
      <dgm:spPr/>
      <dgm:t>
        <a:bodyPr/>
        <a:lstStyle/>
        <a:p>
          <a:endParaRPr lang="de-DE"/>
        </a:p>
      </dgm:t>
    </dgm:pt>
    <dgm:pt modelId="{5669E5F4-9D10-41D8-8BD7-CA31E9C7DCFD}">
      <dgm:prSet phldrT="[Text]"/>
      <dgm:spPr/>
      <dgm:t>
        <a:bodyPr/>
        <a:lstStyle/>
        <a:p>
          <a:pPr algn="l"/>
          <a:r>
            <a:rPr lang="de-DE" dirty="0" smtClean="0"/>
            <a:t>Ant</a:t>
          </a:r>
          <a:endParaRPr lang="de-DE" dirty="0"/>
        </a:p>
      </dgm:t>
    </dgm:pt>
    <dgm:pt modelId="{0FDA86F3-4975-45A6-A308-6C93D527F94D}" type="parTrans" cxnId="{B921CF50-4B13-4468-A6AC-7EC305436EAE}">
      <dgm:prSet/>
      <dgm:spPr/>
      <dgm:t>
        <a:bodyPr/>
        <a:lstStyle/>
        <a:p>
          <a:endParaRPr lang="de-DE"/>
        </a:p>
      </dgm:t>
    </dgm:pt>
    <dgm:pt modelId="{77A73F8A-74AA-43A5-A7EC-28C4052ED9BD}" type="sibTrans" cxnId="{B921CF50-4B13-4468-A6AC-7EC305436EAE}">
      <dgm:prSet/>
      <dgm:spPr/>
      <dgm:t>
        <a:bodyPr/>
        <a:lstStyle/>
        <a:p>
          <a:endParaRPr lang="de-DE"/>
        </a:p>
      </dgm:t>
    </dgm:pt>
    <dgm:pt modelId="{382B7534-10F4-49D4-9D4A-68E0B8E8DEFA}">
      <dgm:prSet phldrT="[Text]"/>
      <dgm:spPr/>
      <dgm:t>
        <a:bodyPr/>
        <a:lstStyle/>
        <a:p>
          <a:pPr algn="l"/>
          <a:r>
            <a:rPr lang="de-DE" dirty="0" smtClean="0"/>
            <a:t>IDEA </a:t>
          </a:r>
          <a:r>
            <a:rPr lang="de-DE" dirty="0" smtClean="0"/>
            <a:t>(</a:t>
          </a:r>
          <a:r>
            <a:rPr lang="en-US" noProof="0" dirty="0" smtClean="0"/>
            <a:t>incremental</a:t>
          </a:r>
          <a:r>
            <a:rPr lang="de-DE" dirty="0" smtClean="0"/>
            <a:t>)</a:t>
          </a:r>
          <a:endParaRPr lang="de-DE" dirty="0"/>
        </a:p>
      </dgm:t>
    </dgm:pt>
    <dgm:pt modelId="{DB74E4F4-9B3E-4C19-913D-7F7CCCC44E01}" type="parTrans" cxnId="{0795438F-3665-4CBC-A698-176182445C04}">
      <dgm:prSet/>
      <dgm:spPr/>
      <dgm:t>
        <a:bodyPr/>
        <a:lstStyle/>
        <a:p>
          <a:endParaRPr lang="de-DE"/>
        </a:p>
      </dgm:t>
    </dgm:pt>
    <dgm:pt modelId="{2C82A2B2-6E2C-4326-AF23-3DE1444167A8}" type="sibTrans" cxnId="{0795438F-3665-4CBC-A698-176182445C04}">
      <dgm:prSet/>
      <dgm:spPr/>
      <dgm:t>
        <a:bodyPr/>
        <a:lstStyle/>
        <a:p>
          <a:endParaRPr lang="de-DE"/>
        </a:p>
      </dgm:t>
    </dgm:pt>
    <dgm:pt modelId="{5C76C404-A7C6-4AC0-A070-7CBD7C348432}">
      <dgm:prSet phldrT="[Text]"/>
      <dgm:spPr/>
      <dgm:t>
        <a:bodyPr/>
        <a:lstStyle/>
        <a:p>
          <a:pPr algn="l"/>
          <a:r>
            <a:rPr lang="de-DE" dirty="0" smtClean="0"/>
            <a:t>Maven</a:t>
          </a:r>
          <a:endParaRPr lang="de-DE" dirty="0"/>
        </a:p>
      </dgm:t>
    </dgm:pt>
    <dgm:pt modelId="{6F33FB57-6333-4076-9A64-C2FB05E6362F}" type="parTrans" cxnId="{69F2BC01-0929-4967-8CA1-273CB2977B99}">
      <dgm:prSet/>
      <dgm:spPr/>
      <dgm:t>
        <a:bodyPr/>
        <a:lstStyle/>
        <a:p>
          <a:endParaRPr lang="de-DE"/>
        </a:p>
      </dgm:t>
    </dgm:pt>
    <dgm:pt modelId="{A1F6870D-A984-4EF8-BF52-DD1B552AD4CE}" type="sibTrans" cxnId="{69F2BC01-0929-4967-8CA1-273CB2977B99}">
      <dgm:prSet/>
      <dgm:spPr/>
      <dgm:t>
        <a:bodyPr/>
        <a:lstStyle/>
        <a:p>
          <a:endParaRPr lang="de-DE"/>
        </a:p>
      </dgm:t>
    </dgm:pt>
    <dgm:pt modelId="{A957FAEC-B289-4FB2-BC92-4D42B5C87580}" type="pres">
      <dgm:prSet presAssocID="{E6B76053-3493-4CBC-8091-443C516C1DBC}" presName="linearFlow" presStyleCnt="0">
        <dgm:presLayoutVars>
          <dgm:dir/>
          <dgm:resizeHandles val="exact"/>
        </dgm:presLayoutVars>
      </dgm:prSet>
      <dgm:spPr/>
    </dgm:pt>
    <dgm:pt modelId="{2F9CA6E3-13C5-4DB9-BECC-B9BB59EE3EB8}" type="pres">
      <dgm:prSet presAssocID="{06C01CF1-44AF-4657-A02D-4DC3F26207EE}" presName="composite" presStyleCnt="0"/>
      <dgm:spPr/>
    </dgm:pt>
    <dgm:pt modelId="{F32DE42E-4704-47D5-8E86-A38FF58CC9D2}" type="pres">
      <dgm:prSet presAssocID="{06C01CF1-44AF-4657-A02D-4DC3F26207EE}" presName="imgShp" presStyleLbl="fgImgPlace1" presStyleIdx="0" presStyleCnt="4" custLinFactNeighborX="-7240"/>
      <dgm:spPr>
        <a:prstGeom prst="rect">
          <a:avLst/>
        </a:prstGeom>
        <a:blipFill rotWithShape="0">
          <a:blip xmlns:r="http://schemas.openxmlformats.org/officeDocument/2006/relationships" r:embed="rId1"/>
          <a:stretch>
            <a:fillRect/>
          </a:stretch>
        </a:blipFill>
        <a:ln>
          <a:noFill/>
        </a:ln>
      </dgm:spPr>
    </dgm:pt>
    <dgm:pt modelId="{7661DD8A-66E6-406B-88F4-E26C38D2230A}" type="pres">
      <dgm:prSet presAssocID="{06C01CF1-44AF-4657-A02D-4DC3F26207EE}" presName="txShp" presStyleLbl="node1" presStyleIdx="0" presStyleCnt="4" custLinFactNeighborX="2016">
        <dgm:presLayoutVars>
          <dgm:bulletEnabled val="1"/>
        </dgm:presLayoutVars>
      </dgm:prSet>
      <dgm:spPr/>
      <dgm:t>
        <a:bodyPr/>
        <a:lstStyle/>
        <a:p>
          <a:endParaRPr lang="de-DE"/>
        </a:p>
      </dgm:t>
    </dgm:pt>
    <dgm:pt modelId="{3258303C-D76D-4B03-963E-1EBDFC8BC639}" type="pres">
      <dgm:prSet presAssocID="{01A0FA7F-49F0-49D4-9E7E-3ED375061895}" presName="spacing" presStyleCnt="0"/>
      <dgm:spPr/>
    </dgm:pt>
    <dgm:pt modelId="{C42487CE-0421-4475-8A83-81AE79574F03}" type="pres">
      <dgm:prSet presAssocID="{5669E5F4-9D10-41D8-8BD7-CA31E9C7DCFD}" presName="composite" presStyleCnt="0"/>
      <dgm:spPr/>
    </dgm:pt>
    <dgm:pt modelId="{DDD50BB8-44ED-4C69-8AE9-6C426688DA05}" type="pres">
      <dgm:prSet presAssocID="{5669E5F4-9D10-41D8-8BD7-CA31E9C7DCFD}" presName="imgShp" presStyleLbl="fgImgPlace1" presStyleIdx="1" presStyleCnt="4" custScaleX="130836" custScaleY="85834" custLinFactNeighborX="-7240"/>
      <dgm:spPr>
        <a:prstGeom prst="rect">
          <a:avLst/>
        </a:prstGeom>
        <a:blipFill rotWithShape="0">
          <a:blip xmlns:r="http://schemas.openxmlformats.org/officeDocument/2006/relationships" r:embed="rId2"/>
          <a:stretch>
            <a:fillRect/>
          </a:stretch>
        </a:blipFill>
        <a:ln>
          <a:noFill/>
        </a:ln>
      </dgm:spPr>
    </dgm:pt>
    <dgm:pt modelId="{18CE8F21-20B0-433B-AF1B-1A508D52BF1F}" type="pres">
      <dgm:prSet presAssocID="{5669E5F4-9D10-41D8-8BD7-CA31E9C7DCFD}" presName="txShp" presStyleLbl="node1" presStyleIdx="1" presStyleCnt="4" custLinFactNeighborX="672">
        <dgm:presLayoutVars>
          <dgm:bulletEnabled val="1"/>
        </dgm:presLayoutVars>
      </dgm:prSet>
      <dgm:spPr/>
      <dgm:t>
        <a:bodyPr/>
        <a:lstStyle/>
        <a:p>
          <a:endParaRPr lang="de-DE"/>
        </a:p>
      </dgm:t>
    </dgm:pt>
    <dgm:pt modelId="{960B6872-1B42-4D75-A0F9-B14C23ABC399}" type="pres">
      <dgm:prSet presAssocID="{77A73F8A-74AA-43A5-A7EC-28C4052ED9BD}" presName="spacing" presStyleCnt="0"/>
      <dgm:spPr/>
    </dgm:pt>
    <dgm:pt modelId="{36A344A7-C768-4E4A-ABD0-87F028F3D274}" type="pres">
      <dgm:prSet presAssocID="{5C76C404-A7C6-4AC0-A070-7CBD7C348432}" presName="composite" presStyleCnt="0"/>
      <dgm:spPr/>
    </dgm:pt>
    <dgm:pt modelId="{91378558-E6FB-4C1A-BA15-377B641AB96A}" type="pres">
      <dgm:prSet presAssocID="{5C76C404-A7C6-4AC0-A070-7CBD7C348432}" presName="imgShp" presStyleLbl="fgImgPlace1" presStyleIdx="2" presStyleCnt="4" custScaleX="33857" custScaleY="32716"/>
      <dgm:spPr>
        <a:noFill/>
        <a:ln>
          <a:noFill/>
        </a:ln>
      </dgm:spPr>
    </dgm:pt>
    <dgm:pt modelId="{986E451E-C0B3-4160-A7FD-BFAFCFC76BAA}" type="pres">
      <dgm:prSet presAssocID="{5C76C404-A7C6-4AC0-A070-7CBD7C348432}" presName="txShp" presStyleLbl="node1" presStyleIdx="2" presStyleCnt="4" custLinFactNeighborX="5040">
        <dgm:presLayoutVars>
          <dgm:bulletEnabled val="1"/>
        </dgm:presLayoutVars>
      </dgm:prSet>
      <dgm:spPr/>
      <dgm:t>
        <a:bodyPr/>
        <a:lstStyle/>
        <a:p>
          <a:endParaRPr lang="de-DE"/>
        </a:p>
      </dgm:t>
    </dgm:pt>
    <dgm:pt modelId="{B112192E-9AB1-4779-8191-82C8010FEE90}" type="pres">
      <dgm:prSet presAssocID="{A1F6870D-A984-4EF8-BF52-DD1B552AD4CE}" presName="spacing" presStyleCnt="0"/>
      <dgm:spPr/>
    </dgm:pt>
    <dgm:pt modelId="{B7302C66-C548-4814-B611-FCBEADCCBFA0}" type="pres">
      <dgm:prSet presAssocID="{382B7534-10F4-49D4-9D4A-68E0B8E8DEFA}" presName="composite" presStyleCnt="0"/>
      <dgm:spPr/>
    </dgm:pt>
    <dgm:pt modelId="{54FE432F-9B2C-4DE2-8827-E82D10DB8485}" type="pres">
      <dgm:prSet presAssocID="{382B7534-10F4-49D4-9D4A-68E0B8E8DEFA}" presName="imgShp" presStyleLbl="fgImgPlace1" presStyleIdx="3" presStyleCnt="4" custScaleX="72922" custScaleY="69532" custLinFactNeighborX="-7240"/>
      <dgm:spPr>
        <a:prstGeom prst="rect">
          <a:avLst/>
        </a:prstGeom>
        <a:blipFill rotWithShape="0">
          <a:blip xmlns:r="http://schemas.openxmlformats.org/officeDocument/2006/relationships" r:embed="rId3"/>
          <a:stretch>
            <a:fillRect/>
          </a:stretch>
        </a:blipFill>
        <a:ln>
          <a:noFill/>
        </a:ln>
      </dgm:spPr>
    </dgm:pt>
    <dgm:pt modelId="{2141B0A3-B946-46AC-ADE5-9BE85FF6427D}" type="pres">
      <dgm:prSet presAssocID="{382B7534-10F4-49D4-9D4A-68E0B8E8DEFA}" presName="txShp" presStyleLbl="node1" presStyleIdx="3" presStyleCnt="4" custLinFactNeighborX="3192">
        <dgm:presLayoutVars>
          <dgm:bulletEnabled val="1"/>
        </dgm:presLayoutVars>
      </dgm:prSet>
      <dgm:spPr/>
      <dgm:t>
        <a:bodyPr/>
        <a:lstStyle/>
        <a:p>
          <a:endParaRPr lang="de-DE"/>
        </a:p>
      </dgm:t>
    </dgm:pt>
  </dgm:ptLst>
  <dgm:cxnLst>
    <dgm:cxn modelId="{1B2A2295-A7CD-43AB-8E4D-D3BA8D7038D7}" type="presOf" srcId="{5669E5F4-9D10-41D8-8BD7-CA31E9C7DCFD}" destId="{18CE8F21-20B0-433B-AF1B-1A508D52BF1F}" srcOrd="0" destOrd="0" presId="urn:microsoft.com/office/officeart/2005/8/layout/vList3"/>
    <dgm:cxn modelId="{AB00CC6E-2A9D-415D-8A9C-4726B1FF6E78}" type="presOf" srcId="{382B7534-10F4-49D4-9D4A-68E0B8E8DEFA}" destId="{2141B0A3-B946-46AC-ADE5-9BE85FF6427D}" srcOrd="0" destOrd="0" presId="urn:microsoft.com/office/officeart/2005/8/layout/vList3"/>
    <dgm:cxn modelId="{487FD842-D5A2-4742-BB97-56BA0FBF5C3E}" type="presOf" srcId="{E6B76053-3493-4CBC-8091-443C516C1DBC}" destId="{A957FAEC-B289-4FB2-BC92-4D42B5C87580}" srcOrd="0" destOrd="0" presId="urn:microsoft.com/office/officeart/2005/8/layout/vList3"/>
    <dgm:cxn modelId="{0795438F-3665-4CBC-A698-176182445C04}" srcId="{E6B76053-3493-4CBC-8091-443C516C1DBC}" destId="{382B7534-10F4-49D4-9D4A-68E0B8E8DEFA}" srcOrd="3" destOrd="0" parTransId="{DB74E4F4-9B3E-4C19-913D-7F7CCCC44E01}" sibTransId="{2C82A2B2-6E2C-4326-AF23-3DE1444167A8}"/>
    <dgm:cxn modelId="{69F2BC01-0929-4967-8CA1-273CB2977B99}" srcId="{E6B76053-3493-4CBC-8091-443C516C1DBC}" destId="{5C76C404-A7C6-4AC0-A070-7CBD7C348432}" srcOrd="2" destOrd="0" parTransId="{6F33FB57-6333-4076-9A64-C2FB05E6362F}" sibTransId="{A1F6870D-A984-4EF8-BF52-DD1B552AD4CE}"/>
    <dgm:cxn modelId="{D73DC11A-5A29-4F38-B214-72A9EA4889EC}" type="presOf" srcId="{5C76C404-A7C6-4AC0-A070-7CBD7C348432}" destId="{986E451E-C0B3-4160-A7FD-BFAFCFC76BAA}" srcOrd="0" destOrd="0" presId="urn:microsoft.com/office/officeart/2005/8/layout/vList3"/>
    <dgm:cxn modelId="{B921CF50-4B13-4468-A6AC-7EC305436EAE}" srcId="{E6B76053-3493-4CBC-8091-443C516C1DBC}" destId="{5669E5F4-9D10-41D8-8BD7-CA31E9C7DCFD}" srcOrd="1" destOrd="0" parTransId="{0FDA86F3-4975-45A6-A308-6C93D527F94D}" sibTransId="{77A73F8A-74AA-43A5-A7EC-28C4052ED9BD}"/>
    <dgm:cxn modelId="{0F3F67FE-305C-49EC-A95B-83190FA5D14C}" type="presOf" srcId="{06C01CF1-44AF-4657-A02D-4DC3F26207EE}" destId="{7661DD8A-66E6-406B-88F4-E26C38D2230A}" srcOrd="0" destOrd="0" presId="urn:microsoft.com/office/officeart/2005/8/layout/vList3"/>
    <dgm:cxn modelId="{B3F873F6-35D3-4549-B5F6-4D8816973654}" srcId="{E6B76053-3493-4CBC-8091-443C516C1DBC}" destId="{06C01CF1-44AF-4657-A02D-4DC3F26207EE}" srcOrd="0" destOrd="0" parTransId="{55CC774D-C89A-40FD-811F-218BD00A2C31}" sibTransId="{01A0FA7F-49F0-49D4-9E7E-3ED375061895}"/>
    <dgm:cxn modelId="{688EE47A-FB26-45AE-8E0D-5BE00B0A36D9}" type="presParOf" srcId="{A957FAEC-B289-4FB2-BC92-4D42B5C87580}" destId="{2F9CA6E3-13C5-4DB9-BECC-B9BB59EE3EB8}" srcOrd="0" destOrd="0" presId="urn:microsoft.com/office/officeart/2005/8/layout/vList3"/>
    <dgm:cxn modelId="{30FD3A06-95D8-4975-AACF-5090245571C9}" type="presParOf" srcId="{2F9CA6E3-13C5-4DB9-BECC-B9BB59EE3EB8}" destId="{F32DE42E-4704-47D5-8E86-A38FF58CC9D2}" srcOrd="0" destOrd="0" presId="urn:microsoft.com/office/officeart/2005/8/layout/vList3"/>
    <dgm:cxn modelId="{93D57CE7-BE29-4E2F-AFE9-27DF24CC0804}" type="presParOf" srcId="{2F9CA6E3-13C5-4DB9-BECC-B9BB59EE3EB8}" destId="{7661DD8A-66E6-406B-88F4-E26C38D2230A}" srcOrd="1" destOrd="0" presId="urn:microsoft.com/office/officeart/2005/8/layout/vList3"/>
    <dgm:cxn modelId="{711EBEAC-4DC2-4BAC-AB38-A84AC5B878D4}" type="presParOf" srcId="{A957FAEC-B289-4FB2-BC92-4D42B5C87580}" destId="{3258303C-D76D-4B03-963E-1EBDFC8BC639}" srcOrd="1" destOrd="0" presId="urn:microsoft.com/office/officeart/2005/8/layout/vList3"/>
    <dgm:cxn modelId="{25F63B6C-2F20-4CA2-96F2-ED907F712C61}" type="presParOf" srcId="{A957FAEC-B289-4FB2-BC92-4D42B5C87580}" destId="{C42487CE-0421-4475-8A83-81AE79574F03}" srcOrd="2" destOrd="0" presId="urn:microsoft.com/office/officeart/2005/8/layout/vList3"/>
    <dgm:cxn modelId="{7F4D07A7-A5A4-4285-8CD1-679D8A2AD19D}" type="presParOf" srcId="{C42487CE-0421-4475-8A83-81AE79574F03}" destId="{DDD50BB8-44ED-4C69-8AE9-6C426688DA05}" srcOrd="0" destOrd="0" presId="urn:microsoft.com/office/officeart/2005/8/layout/vList3"/>
    <dgm:cxn modelId="{402DFDD0-227A-4796-85B0-943066C1A5CD}" type="presParOf" srcId="{C42487CE-0421-4475-8A83-81AE79574F03}" destId="{18CE8F21-20B0-433B-AF1B-1A508D52BF1F}" srcOrd="1" destOrd="0" presId="urn:microsoft.com/office/officeart/2005/8/layout/vList3"/>
    <dgm:cxn modelId="{25A8ED36-1ABB-4EFA-BCE5-8B2C968CC618}" type="presParOf" srcId="{A957FAEC-B289-4FB2-BC92-4D42B5C87580}" destId="{960B6872-1B42-4D75-A0F9-B14C23ABC399}" srcOrd="3" destOrd="0" presId="urn:microsoft.com/office/officeart/2005/8/layout/vList3"/>
    <dgm:cxn modelId="{28D4ACC8-C7CB-43CE-9AD5-FCED0B0CEB74}" type="presParOf" srcId="{A957FAEC-B289-4FB2-BC92-4D42B5C87580}" destId="{36A344A7-C768-4E4A-ABD0-87F028F3D274}" srcOrd="4" destOrd="0" presId="urn:microsoft.com/office/officeart/2005/8/layout/vList3"/>
    <dgm:cxn modelId="{D8948E2B-2968-419B-9AEA-96CDCE0C9100}" type="presParOf" srcId="{36A344A7-C768-4E4A-ABD0-87F028F3D274}" destId="{91378558-E6FB-4C1A-BA15-377B641AB96A}" srcOrd="0" destOrd="0" presId="urn:microsoft.com/office/officeart/2005/8/layout/vList3"/>
    <dgm:cxn modelId="{F5CA79D9-A8C8-4EDA-B140-F9687202E86D}" type="presParOf" srcId="{36A344A7-C768-4E4A-ABD0-87F028F3D274}" destId="{986E451E-C0B3-4160-A7FD-BFAFCFC76BAA}" srcOrd="1" destOrd="0" presId="urn:microsoft.com/office/officeart/2005/8/layout/vList3"/>
    <dgm:cxn modelId="{C63DCE83-67B5-4AE0-9627-51EE27C4CE39}" type="presParOf" srcId="{A957FAEC-B289-4FB2-BC92-4D42B5C87580}" destId="{B112192E-9AB1-4779-8191-82C8010FEE90}" srcOrd="5" destOrd="0" presId="urn:microsoft.com/office/officeart/2005/8/layout/vList3"/>
    <dgm:cxn modelId="{7CB89A7D-04F0-46EF-AE50-59209ACE52D9}" type="presParOf" srcId="{A957FAEC-B289-4FB2-BC92-4D42B5C87580}" destId="{B7302C66-C548-4814-B611-FCBEADCCBFA0}" srcOrd="6" destOrd="0" presId="urn:microsoft.com/office/officeart/2005/8/layout/vList3"/>
    <dgm:cxn modelId="{8E1A4CA2-2D6C-488E-BC64-D7715201373D}" type="presParOf" srcId="{B7302C66-C548-4814-B611-FCBEADCCBFA0}" destId="{54FE432F-9B2C-4DE2-8827-E82D10DB8485}" srcOrd="0" destOrd="0" presId="urn:microsoft.com/office/officeart/2005/8/layout/vList3"/>
    <dgm:cxn modelId="{AB4E6BB0-E1DE-47A9-983C-29EC43A6309E}" type="presParOf" srcId="{B7302C66-C548-4814-B611-FCBEADCCBFA0}" destId="{2141B0A3-B946-46AC-ADE5-9BE85FF6427D}"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6B76053-3493-4CBC-8091-443C516C1DBC}" type="doc">
      <dgm:prSet loTypeId="urn:microsoft.com/office/officeart/2005/8/layout/vList3" loCatId="list" qsTypeId="urn:microsoft.com/office/officeart/2005/8/quickstyle/simple1" qsCatId="simple" csTypeId="urn:microsoft.com/office/officeart/2005/8/colors/accent1_2" csCatId="accent1" phldr="1"/>
      <dgm:spPr/>
    </dgm:pt>
    <dgm:pt modelId="{5669E5F4-9D10-41D8-8BD7-CA31E9C7DCFD}">
      <dgm:prSet phldrT="[Text]"/>
      <dgm:spPr/>
      <dgm:t>
        <a:bodyPr/>
        <a:lstStyle/>
        <a:p>
          <a:pPr algn="l"/>
          <a:r>
            <a:rPr lang="de-DE" dirty="0" smtClean="0"/>
            <a:t>UI Tests: </a:t>
          </a:r>
          <a:r>
            <a:rPr lang="de-DE" dirty="0" err="1" smtClean="0"/>
            <a:t>Selenium</a:t>
          </a:r>
          <a:endParaRPr lang="de-DE" dirty="0"/>
        </a:p>
      </dgm:t>
    </dgm:pt>
    <dgm:pt modelId="{0FDA86F3-4975-45A6-A308-6C93D527F94D}" type="parTrans" cxnId="{B921CF50-4B13-4468-A6AC-7EC305436EAE}">
      <dgm:prSet/>
      <dgm:spPr/>
      <dgm:t>
        <a:bodyPr/>
        <a:lstStyle/>
        <a:p>
          <a:endParaRPr lang="de-DE"/>
        </a:p>
      </dgm:t>
    </dgm:pt>
    <dgm:pt modelId="{77A73F8A-74AA-43A5-A7EC-28C4052ED9BD}" type="sibTrans" cxnId="{B921CF50-4B13-4468-A6AC-7EC305436EAE}">
      <dgm:prSet/>
      <dgm:spPr/>
      <dgm:t>
        <a:bodyPr/>
        <a:lstStyle/>
        <a:p>
          <a:endParaRPr lang="de-DE"/>
        </a:p>
      </dgm:t>
    </dgm:pt>
    <dgm:pt modelId="{4E00BE0E-BEE0-4324-B4E5-411BFCDB0096}">
      <dgm:prSet/>
      <dgm:spPr/>
      <dgm:t>
        <a:bodyPr/>
        <a:lstStyle/>
        <a:p>
          <a:pPr algn="l"/>
          <a:r>
            <a:rPr lang="de-DE" dirty="0" smtClean="0"/>
            <a:t>Unit Tests: </a:t>
          </a:r>
          <a:r>
            <a:rPr lang="de-DE" dirty="0" err="1" smtClean="0"/>
            <a:t>JooUnit</a:t>
          </a:r>
          <a:r>
            <a:rPr lang="de-DE" dirty="0" smtClean="0"/>
            <a:t> = </a:t>
          </a:r>
          <a:r>
            <a:rPr lang="de-DE" dirty="0" err="1" smtClean="0"/>
            <a:t>FlexUnit</a:t>
          </a:r>
          <a:r>
            <a:rPr lang="de-DE" dirty="0" smtClean="0"/>
            <a:t> 0.9 </a:t>
          </a:r>
          <a:r>
            <a:rPr lang="de-DE" dirty="0" smtClean="0">
              <a:sym typeface="Wingdings"/>
            </a:rPr>
            <a:t> </a:t>
          </a:r>
          <a:r>
            <a:rPr lang="de-DE" dirty="0" smtClean="0"/>
            <a:t>Jangaroo </a:t>
          </a:r>
          <a:endParaRPr lang="de-DE" dirty="0"/>
        </a:p>
      </dgm:t>
    </dgm:pt>
    <dgm:pt modelId="{B4464AC6-28DA-4C41-BAED-604C36DD45FC}" type="parTrans" cxnId="{41ED149B-43FD-4DEF-9882-9D2C9BFDA05E}">
      <dgm:prSet/>
      <dgm:spPr/>
      <dgm:t>
        <a:bodyPr/>
        <a:lstStyle/>
        <a:p>
          <a:endParaRPr lang="de-DE"/>
        </a:p>
      </dgm:t>
    </dgm:pt>
    <dgm:pt modelId="{81265868-CC24-4A48-888B-3F42A35CEFC7}" type="sibTrans" cxnId="{41ED149B-43FD-4DEF-9882-9D2C9BFDA05E}">
      <dgm:prSet/>
      <dgm:spPr/>
      <dgm:t>
        <a:bodyPr/>
        <a:lstStyle/>
        <a:p>
          <a:endParaRPr lang="de-DE"/>
        </a:p>
      </dgm:t>
    </dgm:pt>
    <dgm:pt modelId="{5131A2D5-C6C2-4CCB-967E-8C0DFF095467}">
      <dgm:prSet/>
      <dgm:spPr/>
      <dgm:t>
        <a:bodyPr/>
        <a:lstStyle/>
        <a:p>
          <a:pPr algn="l"/>
          <a:r>
            <a:rPr lang="en-US" noProof="0" dirty="0" smtClean="0"/>
            <a:t>Continuous</a:t>
          </a:r>
          <a:r>
            <a:rPr lang="de-DE" dirty="0" smtClean="0"/>
            <a:t> </a:t>
          </a:r>
          <a:r>
            <a:rPr lang="de-DE" dirty="0" smtClean="0"/>
            <a:t>Integration:</a:t>
          </a:r>
          <a:br>
            <a:rPr lang="de-DE" dirty="0" smtClean="0"/>
          </a:br>
          <a:r>
            <a:rPr lang="de-DE" dirty="0" smtClean="0"/>
            <a:t>Hudson / Jenkins</a:t>
          </a:r>
          <a:endParaRPr lang="de-DE" dirty="0"/>
        </a:p>
      </dgm:t>
    </dgm:pt>
    <dgm:pt modelId="{EB88661F-5528-4FE4-A1E7-74309CDEC892}" type="parTrans" cxnId="{8266B472-96EC-4468-849C-F0BE40C0ED22}">
      <dgm:prSet/>
      <dgm:spPr/>
      <dgm:t>
        <a:bodyPr/>
        <a:lstStyle/>
        <a:p>
          <a:endParaRPr lang="de-DE"/>
        </a:p>
      </dgm:t>
    </dgm:pt>
    <dgm:pt modelId="{E5A978CA-2614-4A15-A1BE-F1F633DB3D8C}" type="sibTrans" cxnId="{8266B472-96EC-4468-849C-F0BE40C0ED22}">
      <dgm:prSet/>
      <dgm:spPr/>
      <dgm:t>
        <a:bodyPr/>
        <a:lstStyle/>
        <a:p>
          <a:endParaRPr lang="de-DE"/>
        </a:p>
      </dgm:t>
    </dgm:pt>
    <dgm:pt modelId="{A957FAEC-B289-4FB2-BC92-4D42B5C87580}" type="pres">
      <dgm:prSet presAssocID="{E6B76053-3493-4CBC-8091-443C516C1DBC}" presName="linearFlow" presStyleCnt="0">
        <dgm:presLayoutVars>
          <dgm:dir/>
          <dgm:resizeHandles val="exact"/>
        </dgm:presLayoutVars>
      </dgm:prSet>
      <dgm:spPr/>
    </dgm:pt>
    <dgm:pt modelId="{C42487CE-0421-4475-8A83-81AE79574F03}" type="pres">
      <dgm:prSet presAssocID="{5669E5F4-9D10-41D8-8BD7-CA31E9C7DCFD}" presName="composite" presStyleCnt="0"/>
      <dgm:spPr/>
    </dgm:pt>
    <dgm:pt modelId="{DDD50BB8-44ED-4C69-8AE9-6C426688DA05}" type="pres">
      <dgm:prSet presAssocID="{5669E5F4-9D10-41D8-8BD7-CA31E9C7DCFD}" presName="imgShp" presStyleLbl="fgImgPlace1" presStyleIdx="0" presStyleCnt="3" custLinFactNeighborX="-5320"/>
      <dgm:spPr>
        <a:prstGeom prst="rect">
          <a:avLst/>
        </a:prstGeom>
        <a:blipFill rotWithShape="0">
          <a:blip xmlns:r="http://schemas.openxmlformats.org/officeDocument/2006/relationships" r:embed="rId1"/>
          <a:stretch>
            <a:fillRect/>
          </a:stretch>
        </a:blipFill>
        <a:ln>
          <a:noFill/>
        </a:ln>
      </dgm:spPr>
    </dgm:pt>
    <dgm:pt modelId="{18CE8F21-20B0-433B-AF1B-1A508D52BF1F}" type="pres">
      <dgm:prSet presAssocID="{5669E5F4-9D10-41D8-8BD7-CA31E9C7DCFD}" presName="txShp" presStyleLbl="node1" presStyleIdx="0" presStyleCnt="3" custLinFactNeighborX="1680">
        <dgm:presLayoutVars>
          <dgm:bulletEnabled val="1"/>
        </dgm:presLayoutVars>
      </dgm:prSet>
      <dgm:spPr/>
      <dgm:t>
        <a:bodyPr/>
        <a:lstStyle/>
        <a:p>
          <a:endParaRPr lang="de-DE"/>
        </a:p>
      </dgm:t>
    </dgm:pt>
    <dgm:pt modelId="{960B6872-1B42-4D75-A0F9-B14C23ABC399}" type="pres">
      <dgm:prSet presAssocID="{77A73F8A-74AA-43A5-A7EC-28C4052ED9BD}" presName="spacing" presStyleCnt="0"/>
      <dgm:spPr/>
    </dgm:pt>
    <dgm:pt modelId="{01D9343D-AC24-499E-8320-484348F182E9}" type="pres">
      <dgm:prSet presAssocID="{5131A2D5-C6C2-4CCB-967E-8C0DFF095467}" presName="composite" presStyleCnt="0"/>
      <dgm:spPr/>
    </dgm:pt>
    <dgm:pt modelId="{A1796C8B-3BB3-4380-9BBF-F8E5317DFA1F}" type="pres">
      <dgm:prSet presAssocID="{5131A2D5-C6C2-4CCB-967E-8C0DFF095467}" presName="imgShp" presStyleLbl="fgImgPlace1" presStyleIdx="1" presStyleCnt="3"/>
      <dgm:spPr>
        <a:prstGeom prst="rect">
          <a:avLst/>
        </a:prstGeom>
        <a:blipFill rotWithShape="0">
          <a:blip xmlns:r="http://schemas.openxmlformats.org/officeDocument/2006/relationships" r:embed="rId2"/>
          <a:stretch>
            <a:fillRect/>
          </a:stretch>
        </a:blipFill>
        <a:ln>
          <a:noFill/>
        </a:ln>
      </dgm:spPr>
    </dgm:pt>
    <dgm:pt modelId="{AAC9CB14-474A-4DBC-BDFA-A3A9B6B43C27}" type="pres">
      <dgm:prSet presAssocID="{5131A2D5-C6C2-4CCB-967E-8C0DFF095467}" presName="txShp" presStyleLbl="node1" presStyleIdx="1" presStyleCnt="3">
        <dgm:presLayoutVars>
          <dgm:bulletEnabled val="1"/>
        </dgm:presLayoutVars>
      </dgm:prSet>
      <dgm:spPr/>
      <dgm:t>
        <a:bodyPr/>
        <a:lstStyle/>
        <a:p>
          <a:endParaRPr lang="de-DE"/>
        </a:p>
      </dgm:t>
    </dgm:pt>
    <dgm:pt modelId="{57393DBD-4D6A-4A17-8E23-A1FB2635EB3F}" type="pres">
      <dgm:prSet presAssocID="{E5A978CA-2614-4A15-A1BE-F1F633DB3D8C}" presName="spacing" presStyleCnt="0"/>
      <dgm:spPr/>
    </dgm:pt>
    <dgm:pt modelId="{2F3827BC-A429-4426-8D4D-06D72E1AFD76}" type="pres">
      <dgm:prSet presAssocID="{4E00BE0E-BEE0-4324-B4E5-411BFCDB0096}" presName="composite" presStyleCnt="0"/>
      <dgm:spPr/>
    </dgm:pt>
    <dgm:pt modelId="{C0ACB003-EE6D-4373-B4E3-B3F30375E4E4}" type="pres">
      <dgm:prSet presAssocID="{4E00BE0E-BEE0-4324-B4E5-411BFCDB0096}" presName="imgShp" presStyleLbl="fgImgPlace1" presStyleIdx="2" presStyleCnt="3"/>
      <dgm:spPr>
        <a:noFill/>
        <a:ln>
          <a:noFill/>
        </a:ln>
      </dgm:spPr>
    </dgm:pt>
    <dgm:pt modelId="{E9DAFC1D-4D4A-4206-931F-30315EEF0CD8}" type="pres">
      <dgm:prSet presAssocID="{4E00BE0E-BEE0-4324-B4E5-411BFCDB0096}" presName="txShp" presStyleLbl="node1" presStyleIdx="2" presStyleCnt="3">
        <dgm:presLayoutVars>
          <dgm:bulletEnabled val="1"/>
        </dgm:presLayoutVars>
      </dgm:prSet>
      <dgm:spPr/>
      <dgm:t>
        <a:bodyPr/>
        <a:lstStyle/>
        <a:p>
          <a:endParaRPr lang="de-DE"/>
        </a:p>
      </dgm:t>
    </dgm:pt>
  </dgm:ptLst>
  <dgm:cxnLst>
    <dgm:cxn modelId="{3D66B5FD-CE2D-4A25-B282-01CEC4B8AA07}" type="presOf" srcId="{4E00BE0E-BEE0-4324-B4E5-411BFCDB0096}" destId="{E9DAFC1D-4D4A-4206-931F-30315EEF0CD8}" srcOrd="0" destOrd="0" presId="urn:microsoft.com/office/officeart/2005/8/layout/vList3"/>
    <dgm:cxn modelId="{41ED149B-43FD-4DEF-9882-9D2C9BFDA05E}" srcId="{E6B76053-3493-4CBC-8091-443C516C1DBC}" destId="{4E00BE0E-BEE0-4324-B4E5-411BFCDB0096}" srcOrd="2" destOrd="0" parTransId="{B4464AC6-28DA-4C41-BAED-604C36DD45FC}" sibTransId="{81265868-CC24-4A48-888B-3F42A35CEFC7}"/>
    <dgm:cxn modelId="{B921CF50-4B13-4468-A6AC-7EC305436EAE}" srcId="{E6B76053-3493-4CBC-8091-443C516C1DBC}" destId="{5669E5F4-9D10-41D8-8BD7-CA31E9C7DCFD}" srcOrd="0" destOrd="0" parTransId="{0FDA86F3-4975-45A6-A308-6C93D527F94D}" sibTransId="{77A73F8A-74AA-43A5-A7EC-28C4052ED9BD}"/>
    <dgm:cxn modelId="{4141C815-0886-4092-844B-61079B65AAF8}" type="presOf" srcId="{5669E5F4-9D10-41D8-8BD7-CA31E9C7DCFD}" destId="{18CE8F21-20B0-433B-AF1B-1A508D52BF1F}" srcOrd="0" destOrd="0" presId="urn:microsoft.com/office/officeart/2005/8/layout/vList3"/>
    <dgm:cxn modelId="{4279DCA7-4E38-43BE-ACDF-034AD2E8523B}" type="presOf" srcId="{E6B76053-3493-4CBC-8091-443C516C1DBC}" destId="{A957FAEC-B289-4FB2-BC92-4D42B5C87580}" srcOrd="0" destOrd="0" presId="urn:microsoft.com/office/officeart/2005/8/layout/vList3"/>
    <dgm:cxn modelId="{90A15C41-7CF7-4700-8ACC-2151D311A9C2}" type="presOf" srcId="{5131A2D5-C6C2-4CCB-967E-8C0DFF095467}" destId="{AAC9CB14-474A-4DBC-BDFA-A3A9B6B43C27}" srcOrd="0" destOrd="0" presId="urn:microsoft.com/office/officeart/2005/8/layout/vList3"/>
    <dgm:cxn modelId="{8266B472-96EC-4468-849C-F0BE40C0ED22}" srcId="{E6B76053-3493-4CBC-8091-443C516C1DBC}" destId="{5131A2D5-C6C2-4CCB-967E-8C0DFF095467}" srcOrd="1" destOrd="0" parTransId="{EB88661F-5528-4FE4-A1E7-74309CDEC892}" sibTransId="{E5A978CA-2614-4A15-A1BE-F1F633DB3D8C}"/>
    <dgm:cxn modelId="{C7F4B384-2DD3-4C3F-AEE2-3D22FDB294E7}" type="presParOf" srcId="{A957FAEC-B289-4FB2-BC92-4D42B5C87580}" destId="{C42487CE-0421-4475-8A83-81AE79574F03}" srcOrd="0" destOrd="0" presId="urn:microsoft.com/office/officeart/2005/8/layout/vList3"/>
    <dgm:cxn modelId="{814735DD-9B02-4521-BADA-4962A753DBBF}" type="presParOf" srcId="{C42487CE-0421-4475-8A83-81AE79574F03}" destId="{DDD50BB8-44ED-4C69-8AE9-6C426688DA05}" srcOrd="0" destOrd="0" presId="urn:microsoft.com/office/officeart/2005/8/layout/vList3"/>
    <dgm:cxn modelId="{C05871C7-7E32-4BE7-BC13-ECA18E27234F}" type="presParOf" srcId="{C42487CE-0421-4475-8A83-81AE79574F03}" destId="{18CE8F21-20B0-433B-AF1B-1A508D52BF1F}" srcOrd="1" destOrd="0" presId="urn:microsoft.com/office/officeart/2005/8/layout/vList3"/>
    <dgm:cxn modelId="{142AC1D2-C007-409E-B7B2-D69AC99E1530}" type="presParOf" srcId="{A957FAEC-B289-4FB2-BC92-4D42B5C87580}" destId="{960B6872-1B42-4D75-A0F9-B14C23ABC399}" srcOrd="1" destOrd="0" presId="urn:microsoft.com/office/officeart/2005/8/layout/vList3"/>
    <dgm:cxn modelId="{371BC68D-6ABC-4322-A076-A1550BA29EA3}" type="presParOf" srcId="{A957FAEC-B289-4FB2-BC92-4D42B5C87580}" destId="{01D9343D-AC24-499E-8320-484348F182E9}" srcOrd="2" destOrd="0" presId="urn:microsoft.com/office/officeart/2005/8/layout/vList3"/>
    <dgm:cxn modelId="{190F5035-FD3D-41E6-A6D4-9C994AE49552}" type="presParOf" srcId="{01D9343D-AC24-499E-8320-484348F182E9}" destId="{A1796C8B-3BB3-4380-9BBF-F8E5317DFA1F}" srcOrd="0" destOrd="0" presId="urn:microsoft.com/office/officeart/2005/8/layout/vList3"/>
    <dgm:cxn modelId="{309BE666-8378-44DE-A551-84EF4A4B2A78}" type="presParOf" srcId="{01D9343D-AC24-499E-8320-484348F182E9}" destId="{AAC9CB14-474A-4DBC-BDFA-A3A9B6B43C27}" srcOrd="1" destOrd="0" presId="urn:microsoft.com/office/officeart/2005/8/layout/vList3"/>
    <dgm:cxn modelId="{372D9B81-5107-4ADB-841C-5467F1005398}" type="presParOf" srcId="{A957FAEC-B289-4FB2-BC92-4D42B5C87580}" destId="{57393DBD-4D6A-4A17-8E23-A1FB2635EB3F}" srcOrd="3" destOrd="0" presId="urn:microsoft.com/office/officeart/2005/8/layout/vList3"/>
    <dgm:cxn modelId="{18C97BB2-76B3-4651-B5D1-B7E719AD0B01}" type="presParOf" srcId="{A957FAEC-B289-4FB2-BC92-4D42B5C87580}" destId="{2F3827BC-A429-4426-8D4D-06D72E1AFD76}" srcOrd="4" destOrd="0" presId="urn:microsoft.com/office/officeart/2005/8/layout/vList3"/>
    <dgm:cxn modelId="{FB970AB0-AB8C-42B9-82CC-0B8B1D8F9CF0}" type="presParOf" srcId="{2F3827BC-A429-4426-8D4D-06D72E1AFD76}" destId="{C0ACB003-EE6D-4373-B4E3-B3F30375E4E4}" srcOrd="0" destOrd="0" presId="urn:microsoft.com/office/officeart/2005/8/layout/vList3"/>
    <dgm:cxn modelId="{EA705450-A615-4EE8-8FB6-71BA26F712C1}" type="presParOf" srcId="{2F3827BC-A429-4426-8D4D-06D72E1AFD76}" destId="{E9DAFC1D-4D4A-4206-931F-30315EEF0CD8}"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6B76053-3493-4CBC-8091-443C516C1DBC}" type="doc">
      <dgm:prSet loTypeId="urn:microsoft.com/office/officeart/2005/8/layout/vList3" loCatId="list" qsTypeId="urn:microsoft.com/office/officeart/2005/8/quickstyle/simple1" qsCatId="simple" csTypeId="urn:microsoft.com/office/officeart/2005/8/colors/accent1_2" csCatId="accent1" phldr="1"/>
      <dgm:spPr/>
    </dgm:pt>
    <dgm:pt modelId="{06C01CF1-44AF-4657-A02D-4DC3F26207EE}">
      <dgm:prSet phldrT="[Text]"/>
      <dgm:spPr/>
      <dgm:t>
        <a:bodyPr/>
        <a:lstStyle/>
        <a:p>
          <a:pPr algn="l"/>
          <a:r>
            <a:rPr lang="en-US" noProof="0" dirty="0" smtClean="0"/>
            <a:t>Documentation: </a:t>
          </a:r>
          <a:r>
            <a:rPr lang="en-US" noProof="0" dirty="0" err="1" smtClean="0"/>
            <a:t>ASDoc</a:t>
          </a:r>
          <a:endParaRPr lang="en-US" noProof="0" dirty="0"/>
        </a:p>
      </dgm:t>
    </dgm:pt>
    <dgm:pt modelId="{55CC774D-C89A-40FD-811F-218BD00A2C31}" type="parTrans" cxnId="{B3F873F6-35D3-4549-B5F6-4D8816973654}">
      <dgm:prSet/>
      <dgm:spPr/>
      <dgm:t>
        <a:bodyPr/>
        <a:lstStyle/>
        <a:p>
          <a:endParaRPr lang="en-US" noProof="0"/>
        </a:p>
      </dgm:t>
    </dgm:pt>
    <dgm:pt modelId="{01A0FA7F-49F0-49D4-9E7E-3ED375061895}" type="sibTrans" cxnId="{B3F873F6-35D3-4549-B5F6-4D8816973654}">
      <dgm:prSet/>
      <dgm:spPr/>
      <dgm:t>
        <a:bodyPr/>
        <a:lstStyle/>
        <a:p>
          <a:endParaRPr lang="en-US" noProof="0"/>
        </a:p>
      </dgm:t>
    </dgm:pt>
    <dgm:pt modelId="{4E00BE0E-BEE0-4324-B4E5-411BFCDB0096}">
      <dgm:prSet/>
      <dgm:spPr/>
      <dgm:t>
        <a:bodyPr/>
        <a:lstStyle/>
        <a:p>
          <a:pPr algn="l"/>
          <a:r>
            <a:rPr lang="en-US" noProof="0" smtClean="0"/>
            <a:t>Debugging: Firebug &amp; Co</a:t>
          </a:r>
          <a:endParaRPr lang="en-US" noProof="0"/>
        </a:p>
      </dgm:t>
    </dgm:pt>
    <dgm:pt modelId="{B4464AC6-28DA-4C41-BAED-604C36DD45FC}" type="parTrans" cxnId="{41ED149B-43FD-4DEF-9882-9D2C9BFDA05E}">
      <dgm:prSet/>
      <dgm:spPr/>
      <dgm:t>
        <a:bodyPr/>
        <a:lstStyle/>
        <a:p>
          <a:endParaRPr lang="en-US" noProof="0"/>
        </a:p>
      </dgm:t>
    </dgm:pt>
    <dgm:pt modelId="{81265868-CC24-4A48-888B-3F42A35CEFC7}" type="sibTrans" cxnId="{41ED149B-43FD-4DEF-9882-9D2C9BFDA05E}">
      <dgm:prSet/>
      <dgm:spPr/>
      <dgm:t>
        <a:bodyPr/>
        <a:lstStyle/>
        <a:p>
          <a:endParaRPr lang="en-US" noProof="0"/>
        </a:p>
      </dgm:t>
    </dgm:pt>
    <dgm:pt modelId="{A957FAEC-B289-4FB2-BC92-4D42B5C87580}" type="pres">
      <dgm:prSet presAssocID="{E6B76053-3493-4CBC-8091-443C516C1DBC}" presName="linearFlow" presStyleCnt="0">
        <dgm:presLayoutVars>
          <dgm:dir/>
          <dgm:resizeHandles val="exact"/>
        </dgm:presLayoutVars>
      </dgm:prSet>
      <dgm:spPr/>
    </dgm:pt>
    <dgm:pt modelId="{2F9CA6E3-13C5-4DB9-BECC-B9BB59EE3EB8}" type="pres">
      <dgm:prSet presAssocID="{06C01CF1-44AF-4657-A02D-4DC3F26207EE}" presName="composite" presStyleCnt="0"/>
      <dgm:spPr/>
    </dgm:pt>
    <dgm:pt modelId="{F32DE42E-4704-47D5-8E86-A38FF58CC9D2}" type="pres">
      <dgm:prSet presAssocID="{06C01CF1-44AF-4657-A02D-4DC3F26207EE}" presName="imgShp" presStyleLbl="fgImgPlace1" presStyleIdx="0" presStyleCnt="2"/>
      <dgm:spPr>
        <a:noFill/>
        <a:ln>
          <a:noFill/>
        </a:ln>
      </dgm:spPr>
    </dgm:pt>
    <dgm:pt modelId="{7661DD8A-66E6-406B-88F4-E26C38D2230A}" type="pres">
      <dgm:prSet presAssocID="{06C01CF1-44AF-4657-A02D-4DC3F26207EE}" presName="txShp" presStyleLbl="node1" presStyleIdx="0" presStyleCnt="2" custLinFactNeighborX="1680">
        <dgm:presLayoutVars>
          <dgm:bulletEnabled val="1"/>
        </dgm:presLayoutVars>
      </dgm:prSet>
      <dgm:spPr/>
      <dgm:t>
        <a:bodyPr/>
        <a:lstStyle/>
        <a:p>
          <a:endParaRPr lang="de-DE"/>
        </a:p>
      </dgm:t>
    </dgm:pt>
    <dgm:pt modelId="{3258303C-D76D-4B03-963E-1EBDFC8BC639}" type="pres">
      <dgm:prSet presAssocID="{01A0FA7F-49F0-49D4-9E7E-3ED375061895}" presName="spacing" presStyleCnt="0"/>
      <dgm:spPr/>
    </dgm:pt>
    <dgm:pt modelId="{2F3827BC-A429-4426-8D4D-06D72E1AFD76}" type="pres">
      <dgm:prSet presAssocID="{4E00BE0E-BEE0-4324-B4E5-411BFCDB0096}" presName="composite" presStyleCnt="0"/>
      <dgm:spPr/>
    </dgm:pt>
    <dgm:pt modelId="{C0ACB003-EE6D-4373-B4E3-B3F30375E4E4}" type="pres">
      <dgm:prSet presAssocID="{4E00BE0E-BEE0-4324-B4E5-411BFCDB0096}" presName="imgShp" presStyleLbl="fgImgPlace1" presStyleIdx="1" presStyleCnt="2"/>
      <dgm:spPr>
        <a:noFill/>
        <a:ln>
          <a:noFill/>
        </a:ln>
      </dgm:spPr>
    </dgm:pt>
    <dgm:pt modelId="{E9DAFC1D-4D4A-4206-931F-30315EEF0CD8}" type="pres">
      <dgm:prSet presAssocID="{4E00BE0E-BEE0-4324-B4E5-411BFCDB0096}" presName="txShp" presStyleLbl="node1" presStyleIdx="1" presStyleCnt="2">
        <dgm:presLayoutVars>
          <dgm:bulletEnabled val="1"/>
        </dgm:presLayoutVars>
      </dgm:prSet>
      <dgm:spPr/>
      <dgm:t>
        <a:bodyPr/>
        <a:lstStyle/>
        <a:p>
          <a:endParaRPr lang="de-DE"/>
        </a:p>
      </dgm:t>
    </dgm:pt>
  </dgm:ptLst>
  <dgm:cxnLst>
    <dgm:cxn modelId="{ABD34488-4F99-43DC-92B3-F71A70A4D5B1}" type="presOf" srcId="{4E00BE0E-BEE0-4324-B4E5-411BFCDB0096}" destId="{E9DAFC1D-4D4A-4206-931F-30315EEF0CD8}" srcOrd="0" destOrd="0" presId="urn:microsoft.com/office/officeart/2005/8/layout/vList3"/>
    <dgm:cxn modelId="{41ED149B-43FD-4DEF-9882-9D2C9BFDA05E}" srcId="{E6B76053-3493-4CBC-8091-443C516C1DBC}" destId="{4E00BE0E-BEE0-4324-B4E5-411BFCDB0096}" srcOrd="1" destOrd="0" parTransId="{B4464AC6-28DA-4C41-BAED-604C36DD45FC}" sibTransId="{81265868-CC24-4A48-888B-3F42A35CEFC7}"/>
    <dgm:cxn modelId="{37154A4A-2C55-4C66-8F76-86A31C46F012}" type="presOf" srcId="{06C01CF1-44AF-4657-A02D-4DC3F26207EE}" destId="{7661DD8A-66E6-406B-88F4-E26C38D2230A}" srcOrd="0" destOrd="0" presId="urn:microsoft.com/office/officeart/2005/8/layout/vList3"/>
    <dgm:cxn modelId="{794FC6D0-0CCC-4747-BF5A-6E576FCE8787}" type="presOf" srcId="{E6B76053-3493-4CBC-8091-443C516C1DBC}" destId="{A957FAEC-B289-4FB2-BC92-4D42B5C87580}" srcOrd="0" destOrd="0" presId="urn:microsoft.com/office/officeart/2005/8/layout/vList3"/>
    <dgm:cxn modelId="{B3F873F6-35D3-4549-B5F6-4D8816973654}" srcId="{E6B76053-3493-4CBC-8091-443C516C1DBC}" destId="{06C01CF1-44AF-4657-A02D-4DC3F26207EE}" srcOrd="0" destOrd="0" parTransId="{55CC774D-C89A-40FD-811F-218BD00A2C31}" sibTransId="{01A0FA7F-49F0-49D4-9E7E-3ED375061895}"/>
    <dgm:cxn modelId="{E4BFC154-FDD9-43A1-947C-5FC365C4C103}" type="presParOf" srcId="{A957FAEC-B289-4FB2-BC92-4D42B5C87580}" destId="{2F9CA6E3-13C5-4DB9-BECC-B9BB59EE3EB8}" srcOrd="0" destOrd="0" presId="urn:microsoft.com/office/officeart/2005/8/layout/vList3"/>
    <dgm:cxn modelId="{E09DE589-1AF7-4B2F-A145-4D0213F0227B}" type="presParOf" srcId="{2F9CA6E3-13C5-4DB9-BECC-B9BB59EE3EB8}" destId="{F32DE42E-4704-47D5-8E86-A38FF58CC9D2}" srcOrd="0" destOrd="0" presId="urn:microsoft.com/office/officeart/2005/8/layout/vList3"/>
    <dgm:cxn modelId="{2466A851-2097-4069-9CB1-820F8F235426}" type="presParOf" srcId="{2F9CA6E3-13C5-4DB9-BECC-B9BB59EE3EB8}" destId="{7661DD8A-66E6-406B-88F4-E26C38D2230A}" srcOrd="1" destOrd="0" presId="urn:microsoft.com/office/officeart/2005/8/layout/vList3"/>
    <dgm:cxn modelId="{18DAB6A1-3B64-4705-8065-9396044B5504}" type="presParOf" srcId="{A957FAEC-B289-4FB2-BC92-4D42B5C87580}" destId="{3258303C-D76D-4B03-963E-1EBDFC8BC639}" srcOrd="1" destOrd="0" presId="urn:microsoft.com/office/officeart/2005/8/layout/vList3"/>
    <dgm:cxn modelId="{426C9F22-087B-4C20-B4CE-38F589E6482B}" type="presParOf" srcId="{A957FAEC-B289-4FB2-BC92-4D42B5C87580}" destId="{2F3827BC-A429-4426-8D4D-06D72E1AFD76}" srcOrd="2" destOrd="0" presId="urn:microsoft.com/office/officeart/2005/8/layout/vList3"/>
    <dgm:cxn modelId="{6E393B8B-B53F-4335-ADF2-43DAB6C1CEE7}" type="presParOf" srcId="{2F3827BC-A429-4426-8D4D-06D72E1AFD76}" destId="{C0ACB003-EE6D-4373-B4E3-B3F30375E4E4}" srcOrd="0" destOrd="0" presId="urn:microsoft.com/office/officeart/2005/8/layout/vList3"/>
    <dgm:cxn modelId="{7345E179-F1F0-40EC-8EE7-220316968077}" type="presParOf" srcId="{2F3827BC-A429-4426-8D4D-06D72E1AFD76}" destId="{E9DAFC1D-4D4A-4206-931F-30315EEF0CD8}"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C88A9F-1173-4CD4-8D68-9C394C8A8A7C}">
      <dsp:nvSpPr>
        <dsp:cNvPr id="0" name=""/>
        <dsp:cNvSpPr/>
      </dsp:nvSpPr>
      <dsp:spPr>
        <a:xfrm rot="10800000">
          <a:off x="1646831" y="1634"/>
          <a:ext cx="5493400" cy="105262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176" tIns="80010" rIns="149352" bIns="80010" numCol="1" spcCol="1270" anchor="ctr" anchorCtr="0">
          <a:noAutofit/>
        </a:bodyPr>
        <a:lstStyle/>
        <a:p>
          <a:pPr lvl="0" algn="l" defTabSz="933450" rtl="0">
            <a:lnSpc>
              <a:spcPct val="90000"/>
            </a:lnSpc>
            <a:spcBef>
              <a:spcPct val="0"/>
            </a:spcBef>
            <a:spcAft>
              <a:spcPct val="35000"/>
            </a:spcAft>
          </a:pPr>
          <a:r>
            <a:rPr lang="en-US" sz="2100" kern="1200" noProof="0" smtClean="0"/>
            <a:t>ActionScript adds </a:t>
          </a:r>
          <a:r>
            <a:rPr lang="en-US" sz="2100" i="1" kern="1200" noProof="0" smtClean="0"/>
            <a:t>programming-in-the-large f</a:t>
          </a:r>
          <a:r>
            <a:rPr lang="en-US" sz="2100" kern="1200" noProof="0" smtClean="0"/>
            <a:t>eatures missing in JavaScript</a:t>
          </a:r>
          <a:endParaRPr lang="en-US" sz="2100" kern="1200" noProof="0"/>
        </a:p>
      </dsp:txBody>
      <dsp:txXfrm rot="10800000">
        <a:off x="1646831" y="1634"/>
        <a:ext cx="5493400" cy="1052620"/>
      </dsp:txXfrm>
    </dsp:sp>
    <dsp:sp modelId="{CFBBBFBC-1167-4560-9BF5-9454F75C5B7A}">
      <dsp:nvSpPr>
        <dsp:cNvPr id="0" name=""/>
        <dsp:cNvSpPr/>
      </dsp:nvSpPr>
      <dsp:spPr>
        <a:xfrm>
          <a:off x="1120520" y="1634"/>
          <a:ext cx="1052620" cy="105262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6C2959-F4D1-4984-B824-F05B15BDC4A9}">
      <dsp:nvSpPr>
        <dsp:cNvPr id="0" name=""/>
        <dsp:cNvSpPr/>
      </dsp:nvSpPr>
      <dsp:spPr>
        <a:xfrm rot="10800000">
          <a:off x="1646831" y="1368470"/>
          <a:ext cx="5493400" cy="105262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176" tIns="80010" rIns="149352" bIns="80010" numCol="1" spcCol="1270" anchor="ctr" anchorCtr="0">
          <a:noAutofit/>
        </a:bodyPr>
        <a:lstStyle/>
        <a:p>
          <a:pPr lvl="0" algn="l" defTabSz="933450" rtl="0">
            <a:lnSpc>
              <a:spcPct val="90000"/>
            </a:lnSpc>
            <a:spcBef>
              <a:spcPct val="0"/>
            </a:spcBef>
            <a:spcAft>
              <a:spcPct val="35000"/>
            </a:spcAft>
          </a:pPr>
          <a:r>
            <a:rPr lang="en-US" sz="2100" kern="1200" noProof="0" smtClean="0"/>
            <a:t>ActionScript and JavaScript are quite similar</a:t>
          </a:r>
          <a:endParaRPr lang="en-US" sz="2100" kern="1200" noProof="0"/>
        </a:p>
      </dsp:txBody>
      <dsp:txXfrm rot="10800000">
        <a:off x="1646831" y="1368470"/>
        <a:ext cx="5493400" cy="1052620"/>
      </dsp:txXfrm>
    </dsp:sp>
    <dsp:sp modelId="{3CF5A781-398B-4576-9480-3395D79870F2}">
      <dsp:nvSpPr>
        <dsp:cNvPr id="0" name=""/>
        <dsp:cNvSpPr/>
      </dsp:nvSpPr>
      <dsp:spPr>
        <a:xfrm>
          <a:off x="1120520" y="1368470"/>
          <a:ext cx="1052620" cy="105262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E3CB07-3F25-4566-92BA-10E0DF3145F8}">
      <dsp:nvSpPr>
        <dsp:cNvPr id="0" name=""/>
        <dsp:cNvSpPr/>
      </dsp:nvSpPr>
      <dsp:spPr>
        <a:xfrm rot="10800000">
          <a:off x="1646831" y="2735306"/>
          <a:ext cx="5493400" cy="105262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176" tIns="80010" rIns="149352" bIns="80010" numCol="1" spcCol="1270" anchor="ctr" anchorCtr="0">
          <a:noAutofit/>
        </a:bodyPr>
        <a:lstStyle/>
        <a:p>
          <a:pPr lvl="0" algn="l" defTabSz="933450" rtl="0">
            <a:lnSpc>
              <a:spcPct val="90000"/>
            </a:lnSpc>
            <a:spcBef>
              <a:spcPct val="0"/>
            </a:spcBef>
            <a:spcAft>
              <a:spcPct val="35000"/>
            </a:spcAft>
          </a:pPr>
          <a:r>
            <a:rPr lang="en-US" sz="2100" kern="1200" noProof="0" smtClean="0"/>
            <a:t>Advantages of JavaScript are kept</a:t>
          </a:r>
          <a:endParaRPr lang="en-US" sz="2100" kern="1200" noProof="0"/>
        </a:p>
      </dsp:txBody>
      <dsp:txXfrm rot="10800000">
        <a:off x="1646831" y="2735306"/>
        <a:ext cx="5493400" cy="1052620"/>
      </dsp:txXfrm>
    </dsp:sp>
    <dsp:sp modelId="{BC93F16C-EB99-4C00-A174-88EF686E3FF7}">
      <dsp:nvSpPr>
        <dsp:cNvPr id="0" name=""/>
        <dsp:cNvSpPr/>
      </dsp:nvSpPr>
      <dsp:spPr>
        <a:xfrm>
          <a:off x="1120520" y="2735306"/>
          <a:ext cx="1052620" cy="105262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58191F-FB27-4D17-9074-EB4BC6456884}">
      <dsp:nvSpPr>
        <dsp:cNvPr id="0" name=""/>
        <dsp:cNvSpPr/>
      </dsp:nvSpPr>
      <dsp:spPr>
        <a:xfrm rot="10800000">
          <a:off x="1646831" y="4102141"/>
          <a:ext cx="5493400" cy="105262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176" tIns="80010" rIns="149352" bIns="80010" numCol="1" spcCol="1270" anchor="ctr" anchorCtr="0">
          <a:noAutofit/>
        </a:bodyPr>
        <a:lstStyle/>
        <a:p>
          <a:pPr lvl="0" algn="l" defTabSz="933450" rtl="0">
            <a:lnSpc>
              <a:spcPct val="90000"/>
            </a:lnSpc>
            <a:spcBef>
              <a:spcPct val="0"/>
            </a:spcBef>
            <a:spcAft>
              <a:spcPct val="35000"/>
            </a:spcAft>
          </a:pPr>
          <a:r>
            <a:rPr lang="en-US" sz="2100" kern="1200" noProof="0" dirty="0" smtClean="0"/>
            <a:t>Enhanced tool support</a:t>
          </a:r>
          <a:endParaRPr lang="en-US" sz="2100" kern="1200" noProof="0" dirty="0"/>
        </a:p>
      </dsp:txBody>
      <dsp:txXfrm rot="10800000">
        <a:off x="1646831" y="4102141"/>
        <a:ext cx="5493400" cy="1052620"/>
      </dsp:txXfrm>
    </dsp:sp>
    <dsp:sp modelId="{A221EC1F-6781-4A43-9AA6-F12850CEEEE1}">
      <dsp:nvSpPr>
        <dsp:cNvPr id="0" name=""/>
        <dsp:cNvSpPr/>
      </dsp:nvSpPr>
      <dsp:spPr>
        <a:xfrm>
          <a:off x="1120520" y="4102141"/>
          <a:ext cx="1052620" cy="105262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F3EBE7-4880-441E-8CA5-12D86C90351D}">
      <dsp:nvSpPr>
        <dsp:cNvPr id="0" name=""/>
        <dsp:cNvSpPr/>
      </dsp:nvSpPr>
      <dsp:spPr>
        <a:xfrm>
          <a:off x="0" y="1175092"/>
          <a:ext cx="8534430" cy="156679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6B9467-1BE7-4F29-AAD9-5A18CF1D9AF4}">
      <dsp:nvSpPr>
        <dsp:cNvPr id="0" name=""/>
        <dsp:cNvSpPr/>
      </dsp:nvSpPr>
      <dsp:spPr>
        <a:xfrm>
          <a:off x="2034" y="0"/>
          <a:ext cx="991655" cy="156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rtl="0">
            <a:lnSpc>
              <a:spcPct val="90000"/>
            </a:lnSpc>
            <a:spcBef>
              <a:spcPct val="0"/>
            </a:spcBef>
            <a:spcAft>
              <a:spcPct val="35000"/>
            </a:spcAft>
          </a:pPr>
          <a:r>
            <a:rPr lang="en-US" sz="1400" kern="1200" noProof="0" dirty="0" smtClean="0"/>
            <a:t>2004:</a:t>
          </a:r>
          <a:br>
            <a:rPr lang="en-US" sz="1400" kern="1200" noProof="0" dirty="0" smtClean="0"/>
          </a:br>
          <a:r>
            <a:rPr lang="en-US" sz="1400" kern="1200" noProof="0" dirty="0" smtClean="0"/>
            <a:t>Start as internal project „JSC“</a:t>
          </a:r>
          <a:endParaRPr lang="en-US" sz="1400" kern="1200" noProof="0" dirty="0"/>
        </a:p>
      </dsp:txBody>
      <dsp:txXfrm>
        <a:off x="2034" y="0"/>
        <a:ext cx="991655" cy="1566790"/>
      </dsp:txXfrm>
    </dsp:sp>
    <dsp:sp modelId="{AB8F6014-22E7-4954-95BA-0AD74183C953}">
      <dsp:nvSpPr>
        <dsp:cNvPr id="0" name=""/>
        <dsp:cNvSpPr/>
      </dsp:nvSpPr>
      <dsp:spPr>
        <a:xfrm>
          <a:off x="302013" y="1762639"/>
          <a:ext cx="391697" cy="3916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AC55A6-4D76-4447-8E7E-D98DD811490F}">
      <dsp:nvSpPr>
        <dsp:cNvPr id="0" name=""/>
        <dsp:cNvSpPr/>
      </dsp:nvSpPr>
      <dsp:spPr>
        <a:xfrm>
          <a:off x="1026928" y="2350185"/>
          <a:ext cx="1476454" cy="156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rtl="0">
            <a:lnSpc>
              <a:spcPct val="90000"/>
            </a:lnSpc>
            <a:spcBef>
              <a:spcPct val="0"/>
            </a:spcBef>
            <a:spcAft>
              <a:spcPct val="35000"/>
            </a:spcAft>
          </a:pPr>
          <a:r>
            <a:rPr lang="en-US" sz="1400" kern="1200" noProof="0" dirty="0" smtClean="0"/>
            <a:t>Using it in CoreMedia CMS</a:t>
          </a:r>
          <a:endParaRPr lang="en-US" sz="1400" kern="1200" noProof="0" dirty="0"/>
        </a:p>
      </dsp:txBody>
      <dsp:txXfrm>
        <a:off x="1026928" y="2350185"/>
        <a:ext cx="1476454" cy="1566790"/>
      </dsp:txXfrm>
    </dsp:sp>
    <dsp:sp modelId="{1624B381-4D70-4D86-8655-A61015B05D51}">
      <dsp:nvSpPr>
        <dsp:cNvPr id="0" name=""/>
        <dsp:cNvSpPr/>
      </dsp:nvSpPr>
      <dsp:spPr>
        <a:xfrm>
          <a:off x="1569306" y="1762639"/>
          <a:ext cx="391697" cy="3916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A3EA68-881B-4BE4-AD20-7DA7C2E0D73A}">
      <dsp:nvSpPr>
        <dsp:cNvPr id="0" name=""/>
        <dsp:cNvSpPr/>
      </dsp:nvSpPr>
      <dsp:spPr>
        <a:xfrm>
          <a:off x="2536621" y="0"/>
          <a:ext cx="1230082" cy="156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rtl="0">
            <a:lnSpc>
              <a:spcPct val="90000"/>
            </a:lnSpc>
            <a:spcBef>
              <a:spcPct val="0"/>
            </a:spcBef>
            <a:spcAft>
              <a:spcPct val="35000"/>
            </a:spcAft>
          </a:pPr>
          <a:r>
            <a:rPr lang="en-US" sz="1400" kern="1200" noProof="0" dirty="0" smtClean="0"/>
            <a:t>07/2008: Open Source „Jangaroo“</a:t>
          </a:r>
          <a:endParaRPr lang="en-US" sz="1400" kern="1200" noProof="0" dirty="0"/>
        </a:p>
      </dsp:txBody>
      <dsp:txXfrm>
        <a:off x="2536621" y="0"/>
        <a:ext cx="1230082" cy="1566790"/>
      </dsp:txXfrm>
    </dsp:sp>
    <dsp:sp modelId="{63A88B19-C053-47E5-878A-87A303653259}">
      <dsp:nvSpPr>
        <dsp:cNvPr id="0" name=""/>
        <dsp:cNvSpPr/>
      </dsp:nvSpPr>
      <dsp:spPr>
        <a:xfrm>
          <a:off x="2955813" y="1762639"/>
          <a:ext cx="391697" cy="3916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5297C2-13E9-4916-B8CB-792AE3A7A95D}">
      <dsp:nvSpPr>
        <dsp:cNvPr id="0" name=""/>
        <dsp:cNvSpPr/>
      </dsp:nvSpPr>
      <dsp:spPr>
        <a:xfrm>
          <a:off x="3799942" y="2350185"/>
          <a:ext cx="1523539" cy="156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sz="1400" kern="1200" noProof="0" dirty="0" smtClean="0"/>
            <a:t>6/2009: From ECMAScript 4 to</a:t>
          </a:r>
          <a:br>
            <a:rPr lang="en-US" sz="1400" kern="1200" noProof="0" dirty="0" smtClean="0"/>
          </a:br>
          <a:r>
            <a:rPr lang="en-US" sz="1400" kern="1200" noProof="0" dirty="0" smtClean="0"/>
            <a:t>ActionScript 3</a:t>
          </a:r>
          <a:endParaRPr lang="en-US" sz="1400" kern="1200" noProof="0" dirty="0"/>
        </a:p>
      </dsp:txBody>
      <dsp:txXfrm>
        <a:off x="3799942" y="2350185"/>
        <a:ext cx="1523539" cy="1566790"/>
      </dsp:txXfrm>
    </dsp:sp>
    <dsp:sp modelId="{ED579FCE-47DA-43CF-8734-966DD104E1D7}">
      <dsp:nvSpPr>
        <dsp:cNvPr id="0" name=""/>
        <dsp:cNvSpPr/>
      </dsp:nvSpPr>
      <dsp:spPr>
        <a:xfrm>
          <a:off x="4365863" y="1762639"/>
          <a:ext cx="391697" cy="3916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9F8692-4241-4501-A03B-C3FBE64B7A3E}">
      <dsp:nvSpPr>
        <dsp:cNvPr id="0" name=""/>
        <dsp:cNvSpPr/>
      </dsp:nvSpPr>
      <dsp:spPr>
        <a:xfrm>
          <a:off x="5356720" y="0"/>
          <a:ext cx="1144280" cy="156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rtl="0">
            <a:lnSpc>
              <a:spcPct val="90000"/>
            </a:lnSpc>
            <a:spcBef>
              <a:spcPct val="0"/>
            </a:spcBef>
            <a:spcAft>
              <a:spcPct val="35000"/>
            </a:spcAft>
          </a:pPr>
          <a:r>
            <a:rPr lang="en-US" sz="1400" kern="1200" noProof="0" dirty="0" smtClean="0"/>
            <a:t>09/2010: github</a:t>
          </a:r>
          <a:endParaRPr lang="en-US" sz="1400" kern="1200" noProof="0" dirty="0"/>
        </a:p>
      </dsp:txBody>
      <dsp:txXfrm>
        <a:off x="5356720" y="0"/>
        <a:ext cx="1144280" cy="1566790"/>
      </dsp:txXfrm>
    </dsp:sp>
    <dsp:sp modelId="{D60FDCEF-BD21-473E-B1B0-7F238F9A1AB2}">
      <dsp:nvSpPr>
        <dsp:cNvPr id="0" name=""/>
        <dsp:cNvSpPr/>
      </dsp:nvSpPr>
      <dsp:spPr>
        <a:xfrm>
          <a:off x="5733012" y="1762639"/>
          <a:ext cx="391697" cy="3916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D94C93-F696-42C2-8942-8BECE7513B11}">
      <dsp:nvSpPr>
        <dsp:cNvPr id="0" name=""/>
        <dsp:cNvSpPr/>
      </dsp:nvSpPr>
      <dsp:spPr>
        <a:xfrm>
          <a:off x="6534239" y="2350185"/>
          <a:ext cx="1144712" cy="156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rtl="0">
            <a:lnSpc>
              <a:spcPct val="90000"/>
            </a:lnSpc>
            <a:spcBef>
              <a:spcPct val="0"/>
            </a:spcBef>
            <a:spcAft>
              <a:spcPct val="35000"/>
            </a:spcAft>
          </a:pPr>
          <a:r>
            <a:rPr lang="en-US" sz="1400" kern="1200" noProof="0" dirty="0" smtClean="0"/>
            <a:t>10/2011: </a:t>
          </a:r>
          <a:r>
            <a:rPr lang="en-US" sz="1400" kern="1200" noProof="0" dirty="0" smtClean="0"/>
            <a:t>current version: </a:t>
          </a:r>
          <a:r>
            <a:rPr lang="en-US" sz="1400" kern="1200" noProof="0" dirty="0" smtClean="0"/>
            <a:t>0.8.7</a:t>
          </a:r>
          <a:endParaRPr lang="en-US" sz="1400" kern="1200" noProof="0" dirty="0"/>
        </a:p>
      </dsp:txBody>
      <dsp:txXfrm>
        <a:off x="6534239" y="2350185"/>
        <a:ext cx="1144712" cy="1566790"/>
      </dsp:txXfrm>
    </dsp:sp>
    <dsp:sp modelId="{070D2F98-4B0B-4F02-AC9F-3A137835F90A}">
      <dsp:nvSpPr>
        <dsp:cNvPr id="0" name=""/>
        <dsp:cNvSpPr/>
      </dsp:nvSpPr>
      <dsp:spPr>
        <a:xfrm>
          <a:off x="6910747" y="1762639"/>
          <a:ext cx="391697" cy="3916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B33A05A-38CA-41FA-B9FA-A98E652ECF71}">
      <dsp:nvSpPr>
        <dsp:cNvPr id="0" name=""/>
        <dsp:cNvSpPr/>
      </dsp:nvSpPr>
      <dsp:spPr>
        <a:xfrm rot="10800000">
          <a:off x="1576098" y="992"/>
          <a:ext cx="5675395" cy="58632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102870" rIns="192024" bIns="102870" numCol="1" spcCol="1270" anchor="ctr" anchorCtr="0">
          <a:noAutofit/>
        </a:bodyPr>
        <a:lstStyle/>
        <a:p>
          <a:pPr lvl="0" algn="ctr" defTabSz="1200150" rtl="0">
            <a:lnSpc>
              <a:spcPct val="90000"/>
            </a:lnSpc>
            <a:spcBef>
              <a:spcPct val="0"/>
            </a:spcBef>
            <a:spcAft>
              <a:spcPct val="35000"/>
            </a:spcAft>
          </a:pPr>
          <a:r>
            <a:rPr lang="de-DE" sz="2700" kern="1200" dirty="0" smtClean="0"/>
            <a:t>IDE</a:t>
          </a:r>
          <a:endParaRPr lang="de-DE" sz="2700" kern="1200" dirty="0"/>
        </a:p>
      </dsp:txBody>
      <dsp:txXfrm rot="10800000">
        <a:off x="1576098" y="992"/>
        <a:ext cx="5675395" cy="586325"/>
      </dsp:txXfrm>
    </dsp:sp>
    <dsp:sp modelId="{6FE2CB3A-B576-4070-94D9-6335C8BD2A0D}">
      <dsp:nvSpPr>
        <dsp:cNvPr id="0" name=""/>
        <dsp:cNvSpPr/>
      </dsp:nvSpPr>
      <dsp:spPr>
        <a:xfrm>
          <a:off x="1282935" y="992"/>
          <a:ext cx="586325" cy="5863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5A9655-09A9-44FE-8D91-4F9F3581E923}">
      <dsp:nvSpPr>
        <dsp:cNvPr id="0" name=""/>
        <dsp:cNvSpPr/>
      </dsp:nvSpPr>
      <dsp:spPr>
        <a:xfrm rot="10800000">
          <a:off x="1576098" y="762340"/>
          <a:ext cx="5675395" cy="58632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102870" rIns="192024" bIns="102870" numCol="1" spcCol="1270" anchor="ctr" anchorCtr="0">
          <a:noAutofit/>
        </a:bodyPr>
        <a:lstStyle/>
        <a:p>
          <a:pPr lvl="0" algn="ctr" defTabSz="1200150" rtl="0">
            <a:lnSpc>
              <a:spcPct val="90000"/>
            </a:lnSpc>
            <a:spcBef>
              <a:spcPct val="0"/>
            </a:spcBef>
            <a:spcAft>
              <a:spcPct val="35000"/>
            </a:spcAft>
          </a:pPr>
          <a:r>
            <a:rPr lang="en-US" sz="2700" kern="1200" noProof="0" dirty="0" smtClean="0"/>
            <a:t>Build Process</a:t>
          </a:r>
          <a:endParaRPr lang="en-US" sz="2700" kern="1200" noProof="0" dirty="0"/>
        </a:p>
      </dsp:txBody>
      <dsp:txXfrm rot="10800000">
        <a:off x="1576098" y="762340"/>
        <a:ext cx="5675395" cy="586325"/>
      </dsp:txXfrm>
    </dsp:sp>
    <dsp:sp modelId="{09FFF83E-80C5-4EBB-B29D-E74559F375BC}">
      <dsp:nvSpPr>
        <dsp:cNvPr id="0" name=""/>
        <dsp:cNvSpPr/>
      </dsp:nvSpPr>
      <dsp:spPr>
        <a:xfrm>
          <a:off x="1282935" y="762340"/>
          <a:ext cx="586325" cy="5863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F2E504-998F-46D5-8C97-994F2FECD7D4}">
      <dsp:nvSpPr>
        <dsp:cNvPr id="0" name=""/>
        <dsp:cNvSpPr/>
      </dsp:nvSpPr>
      <dsp:spPr>
        <a:xfrm rot="10800000">
          <a:off x="1576098" y="1523687"/>
          <a:ext cx="5675395" cy="58632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102870" rIns="192024" bIns="102870" numCol="1" spcCol="1270" anchor="ctr" anchorCtr="0">
          <a:noAutofit/>
        </a:bodyPr>
        <a:lstStyle/>
        <a:p>
          <a:pPr lvl="0" algn="ctr" defTabSz="1200150" rtl="0">
            <a:lnSpc>
              <a:spcPct val="90000"/>
            </a:lnSpc>
            <a:spcBef>
              <a:spcPct val="0"/>
            </a:spcBef>
            <a:spcAft>
              <a:spcPct val="35000"/>
            </a:spcAft>
          </a:pPr>
          <a:r>
            <a:rPr lang="de-DE" sz="2700" kern="1200" dirty="0" smtClean="0"/>
            <a:t>Unit Test Framework</a:t>
          </a:r>
          <a:endParaRPr lang="de-DE" sz="2700" kern="1200" dirty="0"/>
        </a:p>
      </dsp:txBody>
      <dsp:txXfrm rot="10800000">
        <a:off x="1576098" y="1523687"/>
        <a:ext cx="5675395" cy="586325"/>
      </dsp:txXfrm>
    </dsp:sp>
    <dsp:sp modelId="{4750429F-9D45-4422-AC6A-FA8F5A3893F7}">
      <dsp:nvSpPr>
        <dsp:cNvPr id="0" name=""/>
        <dsp:cNvSpPr/>
      </dsp:nvSpPr>
      <dsp:spPr>
        <a:xfrm>
          <a:off x="1282935" y="1523687"/>
          <a:ext cx="586325" cy="5863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846B29-51B7-45E3-AEDC-9F3F45747C81}">
      <dsp:nvSpPr>
        <dsp:cNvPr id="0" name=""/>
        <dsp:cNvSpPr/>
      </dsp:nvSpPr>
      <dsp:spPr>
        <a:xfrm rot="10800000">
          <a:off x="1576098" y="2285035"/>
          <a:ext cx="5675395" cy="58632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102870" rIns="192024" bIns="102870" numCol="1" spcCol="1270" anchor="ctr" anchorCtr="0">
          <a:noAutofit/>
        </a:bodyPr>
        <a:lstStyle/>
        <a:p>
          <a:pPr lvl="0" algn="ctr" defTabSz="1200150" rtl="0">
            <a:lnSpc>
              <a:spcPct val="90000"/>
            </a:lnSpc>
            <a:spcBef>
              <a:spcPct val="0"/>
            </a:spcBef>
            <a:spcAft>
              <a:spcPct val="35000"/>
            </a:spcAft>
          </a:pPr>
          <a:r>
            <a:rPr lang="de-DE" sz="2700" kern="1200" dirty="0" smtClean="0"/>
            <a:t>Automatic UI Tests</a:t>
          </a:r>
          <a:endParaRPr lang="de-DE" sz="2700" kern="1200" dirty="0"/>
        </a:p>
      </dsp:txBody>
      <dsp:txXfrm rot="10800000">
        <a:off x="1576098" y="2285035"/>
        <a:ext cx="5675395" cy="586325"/>
      </dsp:txXfrm>
    </dsp:sp>
    <dsp:sp modelId="{365B8406-C6E0-4442-9B7E-5F020733C44F}">
      <dsp:nvSpPr>
        <dsp:cNvPr id="0" name=""/>
        <dsp:cNvSpPr/>
      </dsp:nvSpPr>
      <dsp:spPr>
        <a:xfrm>
          <a:off x="1282935" y="2285035"/>
          <a:ext cx="586325" cy="5863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1A362B-1D16-4E07-85C2-AD5028C0131A}">
      <dsp:nvSpPr>
        <dsp:cNvPr id="0" name=""/>
        <dsp:cNvSpPr/>
      </dsp:nvSpPr>
      <dsp:spPr>
        <a:xfrm rot="10800000">
          <a:off x="1576098" y="3046383"/>
          <a:ext cx="5675395" cy="58632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102870" rIns="192024" bIns="102870" numCol="1" spcCol="1270" anchor="ctr" anchorCtr="0">
          <a:noAutofit/>
        </a:bodyPr>
        <a:lstStyle/>
        <a:p>
          <a:pPr lvl="0" algn="ctr" defTabSz="1200150" rtl="0">
            <a:lnSpc>
              <a:spcPct val="90000"/>
            </a:lnSpc>
            <a:spcBef>
              <a:spcPct val="0"/>
            </a:spcBef>
            <a:spcAft>
              <a:spcPct val="35000"/>
            </a:spcAft>
          </a:pPr>
          <a:r>
            <a:rPr lang="en-US" sz="2700" kern="1200" noProof="0" dirty="0" smtClean="0"/>
            <a:t>Continuous</a:t>
          </a:r>
          <a:r>
            <a:rPr lang="de-DE" sz="2700" kern="1200" dirty="0" smtClean="0"/>
            <a:t> Integration</a:t>
          </a:r>
          <a:endParaRPr lang="de-DE" sz="2700" kern="1200" dirty="0"/>
        </a:p>
      </dsp:txBody>
      <dsp:txXfrm rot="10800000">
        <a:off x="1576098" y="3046383"/>
        <a:ext cx="5675395" cy="586325"/>
      </dsp:txXfrm>
    </dsp:sp>
    <dsp:sp modelId="{9CCF9A8D-448D-4162-80AF-8B25A23A0E27}">
      <dsp:nvSpPr>
        <dsp:cNvPr id="0" name=""/>
        <dsp:cNvSpPr/>
      </dsp:nvSpPr>
      <dsp:spPr>
        <a:xfrm>
          <a:off x="1282935" y="3046383"/>
          <a:ext cx="586325" cy="5863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91CC89-0B38-4888-9E75-87342339EAB3}">
      <dsp:nvSpPr>
        <dsp:cNvPr id="0" name=""/>
        <dsp:cNvSpPr/>
      </dsp:nvSpPr>
      <dsp:spPr>
        <a:xfrm rot="10800000">
          <a:off x="1576098" y="3807731"/>
          <a:ext cx="5675395" cy="58632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102870" rIns="192024" bIns="102870" numCol="1" spcCol="1270" anchor="ctr" anchorCtr="0">
          <a:noAutofit/>
        </a:bodyPr>
        <a:lstStyle/>
        <a:p>
          <a:pPr lvl="0" algn="ctr" defTabSz="1200150" rtl="0">
            <a:lnSpc>
              <a:spcPct val="90000"/>
            </a:lnSpc>
            <a:spcBef>
              <a:spcPct val="0"/>
            </a:spcBef>
            <a:spcAft>
              <a:spcPct val="35000"/>
            </a:spcAft>
          </a:pPr>
          <a:r>
            <a:rPr lang="en-US" sz="2700" kern="1200" noProof="0" dirty="0" smtClean="0"/>
            <a:t>HTML Documentation</a:t>
          </a:r>
          <a:endParaRPr lang="en-US" sz="2700" kern="1200" noProof="0" dirty="0"/>
        </a:p>
      </dsp:txBody>
      <dsp:txXfrm rot="10800000">
        <a:off x="1576098" y="3807731"/>
        <a:ext cx="5675395" cy="586325"/>
      </dsp:txXfrm>
    </dsp:sp>
    <dsp:sp modelId="{CA0D09AB-20A2-42DB-BB3E-ECE5FD4E39E0}">
      <dsp:nvSpPr>
        <dsp:cNvPr id="0" name=""/>
        <dsp:cNvSpPr/>
      </dsp:nvSpPr>
      <dsp:spPr>
        <a:xfrm>
          <a:off x="1282935" y="3807731"/>
          <a:ext cx="586325" cy="5863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EE16FF-AA74-46E8-8D46-9189B32167F6}">
      <dsp:nvSpPr>
        <dsp:cNvPr id="0" name=""/>
        <dsp:cNvSpPr/>
      </dsp:nvSpPr>
      <dsp:spPr>
        <a:xfrm rot="10800000">
          <a:off x="1576098" y="4569079"/>
          <a:ext cx="5675395" cy="58632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102870" rIns="192024" bIns="102870" numCol="1" spcCol="1270" anchor="ctr" anchorCtr="0">
          <a:noAutofit/>
        </a:bodyPr>
        <a:lstStyle/>
        <a:p>
          <a:pPr lvl="0" algn="ctr" defTabSz="1200150" rtl="0">
            <a:lnSpc>
              <a:spcPct val="90000"/>
            </a:lnSpc>
            <a:spcBef>
              <a:spcPct val="0"/>
            </a:spcBef>
            <a:spcAft>
              <a:spcPct val="35000"/>
            </a:spcAft>
          </a:pPr>
          <a:r>
            <a:rPr lang="de-DE" sz="2700" kern="1200" dirty="0" smtClean="0"/>
            <a:t>Source-Level Debugging</a:t>
          </a:r>
          <a:endParaRPr lang="de-DE" sz="2700" kern="1200" dirty="0"/>
        </a:p>
      </dsp:txBody>
      <dsp:txXfrm rot="10800000">
        <a:off x="1576098" y="4569079"/>
        <a:ext cx="5675395" cy="586325"/>
      </dsp:txXfrm>
    </dsp:sp>
    <dsp:sp modelId="{31B54290-576C-4C0B-9FE6-E0D5F293D032}">
      <dsp:nvSpPr>
        <dsp:cNvPr id="0" name=""/>
        <dsp:cNvSpPr/>
      </dsp:nvSpPr>
      <dsp:spPr>
        <a:xfrm>
          <a:off x="1282935" y="4569079"/>
          <a:ext cx="586325" cy="5863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61DD8A-66E6-406B-88F4-E26C38D2230A}">
      <dsp:nvSpPr>
        <dsp:cNvPr id="0" name=""/>
        <dsp:cNvSpPr/>
      </dsp:nvSpPr>
      <dsp:spPr>
        <a:xfrm rot="10800000">
          <a:off x="1808837" y="2681"/>
          <a:ext cx="5414707" cy="10521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3988" tIns="148590" rIns="277368" bIns="148590" numCol="1" spcCol="1270" anchor="ctr" anchorCtr="0">
          <a:noAutofit/>
        </a:bodyPr>
        <a:lstStyle/>
        <a:p>
          <a:pPr lvl="0" algn="l" defTabSz="1733550">
            <a:lnSpc>
              <a:spcPct val="90000"/>
            </a:lnSpc>
            <a:spcBef>
              <a:spcPct val="0"/>
            </a:spcBef>
            <a:spcAft>
              <a:spcPct val="35000"/>
            </a:spcAft>
          </a:pPr>
          <a:r>
            <a:rPr lang="de-DE" sz="3900" kern="1200" dirty="0" smtClean="0"/>
            <a:t>IntelliJ IDEA</a:t>
          </a:r>
          <a:endParaRPr lang="de-DE" sz="3900" kern="1200" dirty="0"/>
        </a:p>
      </dsp:txBody>
      <dsp:txXfrm rot="10800000">
        <a:off x="1808837" y="2681"/>
        <a:ext cx="5414707" cy="1052192"/>
      </dsp:txXfrm>
    </dsp:sp>
    <dsp:sp modelId="{F32DE42E-4704-47D5-8E86-A38FF58CC9D2}">
      <dsp:nvSpPr>
        <dsp:cNvPr id="0" name=""/>
        <dsp:cNvSpPr/>
      </dsp:nvSpPr>
      <dsp:spPr>
        <a:xfrm>
          <a:off x="996061" y="2681"/>
          <a:ext cx="1052192" cy="1052192"/>
        </a:xfrm>
        <a:prstGeom prst="rect">
          <a:avLst/>
        </a:prstGeom>
        <a:blipFill rotWithShape="0">
          <a:blip xmlns:r="http://schemas.openxmlformats.org/officeDocument/2006/relationships" r:embed="rId1"/>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18CE8F21-20B0-433B-AF1B-1A508D52BF1F}">
      <dsp:nvSpPr>
        <dsp:cNvPr id="0" name=""/>
        <dsp:cNvSpPr/>
      </dsp:nvSpPr>
      <dsp:spPr>
        <a:xfrm rot="10800000">
          <a:off x="1808837" y="1368961"/>
          <a:ext cx="5414707" cy="10521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3988" tIns="148590" rIns="277368" bIns="148590" numCol="1" spcCol="1270" anchor="ctr" anchorCtr="0">
          <a:noAutofit/>
        </a:bodyPr>
        <a:lstStyle/>
        <a:p>
          <a:pPr lvl="0" algn="l" defTabSz="1733550">
            <a:lnSpc>
              <a:spcPct val="90000"/>
            </a:lnSpc>
            <a:spcBef>
              <a:spcPct val="0"/>
            </a:spcBef>
            <a:spcAft>
              <a:spcPct val="35000"/>
            </a:spcAft>
          </a:pPr>
          <a:r>
            <a:rPr lang="de-DE" sz="3900" kern="1200" dirty="0" smtClean="0"/>
            <a:t>Flash Develop</a:t>
          </a:r>
          <a:endParaRPr lang="de-DE" sz="3900" kern="1200" dirty="0"/>
        </a:p>
      </dsp:txBody>
      <dsp:txXfrm rot="10800000">
        <a:off x="1808837" y="1368961"/>
        <a:ext cx="5414707" cy="1052192"/>
      </dsp:txXfrm>
    </dsp:sp>
    <dsp:sp modelId="{DDD50BB8-44ED-4C69-8AE9-6C426688DA05}">
      <dsp:nvSpPr>
        <dsp:cNvPr id="0" name=""/>
        <dsp:cNvSpPr/>
      </dsp:nvSpPr>
      <dsp:spPr>
        <a:xfrm>
          <a:off x="996061" y="1368961"/>
          <a:ext cx="1052192" cy="1052192"/>
        </a:xfrm>
        <a:prstGeom prst="rect">
          <a:avLst/>
        </a:prstGeom>
        <a:blipFill rotWithShape="0">
          <a:blip xmlns:r="http://schemas.openxmlformats.org/officeDocument/2006/relationships" r:embed="rId2"/>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986E451E-C0B3-4160-A7FD-BFAFCFC76BAA}">
      <dsp:nvSpPr>
        <dsp:cNvPr id="0" name=""/>
        <dsp:cNvSpPr/>
      </dsp:nvSpPr>
      <dsp:spPr>
        <a:xfrm rot="10800000">
          <a:off x="1808837" y="2735242"/>
          <a:ext cx="5414707" cy="10521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3988" tIns="148590" rIns="277368" bIns="148590" numCol="1" spcCol="1270" anchor="ctr" anchorCtr="0">
          <a:noAutofit/>
        </a:bodyPr>
        <a:lstStyle/>
        <a:p>
          <a:pPr lvl="0" algn="l" defTabSz="1733550">
            <a:lnSpc>
              <a:spcPct val="90000"/>
            </a:lnSpc>
            <a:spcBef>
              <a:spcPct val="0"/>
            </a:spcBef>
            <a:spcAft>
              <a:spcPct val="35000"/>
            </a:spcAft>
          </a:pPr>
          <a:r>
            <a:rPr lang="de-DE" sz="3900" kern="1200" dirty="0" smtClean="0"/>
            <a:t>Flash Builder</a:t>
          </a:r>
          <a:endParaRPr lang="de-DE" sz="3900" kern="1200" dirty="0"/>
        </a:p>
      </dsp:txBody>
      <dsp:txXfrm rot="10800000">
        <a:off x="1808837" y="2735242"/>
        <a:ext cx="5414707" cy="1052192"/>
      </dsp:txXfrm>
    </dsp:sp>
    <dsp:sp modelId="{91378558-E6FB-4C1A-BA15-377B641AB96A}">
      <dsp:nvSpPr>
        <dsp:cNvPr id="0" name=""/>
        <dsp:cNvSpPr/>
      </dsp:nvSpPr>
      <dsp:spPr>
        <a:xfrm>
          <a:off x="996061" y="2735242"/>
          <a:ext cx="1052192" cy="1052192"/>
        </a:xfrm>
        <a:prstGeom prst="rect">
          <a:avLst/>
        </a:prstGeom>
        <a:blipFill rotWithShape="0">
          <a:blip xmlns:r="http://schemas.openxmlformats.org/officeDocument/2006/relationships" r:embed="rId3"/>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2141B0A3-B946-46AC-ADE5-9BE85FF6427D}">
      <dsp:nvSpPr>
        <dsp:cNvPr id="0" name=""/>
        <dsp:cNvSpPr/>
      </dsp:nvSpPr>
      <dsp:spPr>
        <a:xfrm rot="10800000">
          <a:off x="1808837" y="4101522"/>
          <a:ext cx="5414707" cy="10521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3988" tIns="148590" rIns="277368" bIns="148590" numCol="1" spcCol="1270" anchor="ctr" anchorCtr="0">
          <a:noAutofit/>
        </a:bodyPr>
        <a:lstStyle/>
        <a:p>
          <a:pPr lvl="0" algn="l" defTabSz="1733550">
            <a:lnSpc>
              <a:spcPct val="90000"/>
            </a:lnSpc>
            <a:spcBef>
              <a:spcPct val="0"/>
            </a:spcBef>
            <a:spcAft>
              <a:spcPct val="35000"/>
            </a:spcAft>
          </a:pPr>
          <a:r>
            <a:rPr lang="de-DE" sz="3900" kern="1200" dirty="0" smtClean="0"/>
            <a:t>Powerflasher FDT</a:t>
          </a:r>
          <a:endParaRPr lang="de-DE" sz="3900" kern="1200" dirty="0"/>
        </a:p>
      </dsp:txBody>
      <dsp:txXfrm rot="10800000">
        <a:off x="1808837" y="4101522"/>
        <a:ext cx="5414707" cy="1052192"/>
      </dsp:txXfrm>
    </dsp:sp>
    <dsp:sp modelId="{54FE432F-9B2C-4DE2-8827-E82D10DB8485}">
      <dsp:nvSpPr>
        <dsp:cNvPr id="0" name=""/>
        <dsp:cNvSpPr/>
      </dsp:nvSpPr>
      <dsp:spPr>
        <a:xfrm>
          <a:off x="996061" y="4101522"/>
          <a:ext cx="1052192" cy="1052192"/>
        </a:xfrm>
        <a:prstGeom prst="rect">
          <a:avLst/>
        </a:prstGeom>
        <a:blipFill rotWithShape="0">
          <a:blip xmlns:r="http://schemas.openxmlformats.org/officeDocument/2006/relationships" r:embed="rId4"/>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61DD8A-66E6-406B-88F4-E26C38D2230A}">
      <dsp:nvSpPr>
        <dsp:cNvPr id="0" name=""/>
        <dsp:cNvSpPr/>
      </dsp:nvSpPr>
      <dsp:spPr>
        <a:xfrm rot="10800000">
          <a:off x="1751721" y="1816"/>
          <a:ext cx="5471938" cy="105254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144" tIns="137160" rIns="256032" bIns="137160" numCol="1" spcCol="1270" anchor="ctr" anchorCtr="0">
          <a:noAutofit/>
        </a:bodyPr>
        <a:lstStyle/>
        <a:p>
          <a:pPr lvl="0" algn="l" defTabSz="1600200">
            <a:lnSpc>
              <a:spcPct val="90000"/>
            </a:lnSpc>
            <a:spcBef>
              <a:spcPct val="0"/>
            </a:spcBef>
            <a:spcAft>
              <a:spcPct val="35000"/>
            </a:spcAft>
          </a:pPr>
          <a:r>
            <a:rPr lang="de-DE" sz="3600" kern="1200" dirty="0" smtClean="0"/>
            <a:t>Command Line</a:t>
          </a:r>
          <a:endParaRPr lang="de-DE" sz="3600" kern="1200" dirty="0"/>
        </a:p>
      </dsp:txBody>
      <dsp:txXfrm rot="10800000">
        <a:off x="1751721" y="1816"/>
        <a:ext cx="5471938" cy="1052546"/>
      </dsp:txXfrm>
    </dsp:sp>
    <dsp:sp modelId="{F32DE42E-4704-47D5-8E86-A38FF58CC9D2}">
      <dsp:nvSpPr>
        <dsp:cNvPr id="0" name=""/>
        <dsp:cNvSpPr/>
      </dsp:nvSpPr>
      <dsp:spPr>
        <a:xfrm>
          <a:off x="1038929" y="1816"/>
          <a:ext cx="1052546" cy="1052546"/>
        </a:xfrm>
        <a:prstGeom prst="rect">
          <a:avLst/>
        </a:prstGeom>
        <a:blipFill rotWithShape="0">
          <a:blip xmlns:r="http://schemas.openxmlformats.org/officeDocument/2006/relationships" r:embed="rId1"/>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18CE8F21-20B0-433B-AF1B-1A508D52BF1F}">
      <dsp:nvSpPr>
        <dsp:cNvPr id="0" name=""/>
        <dsp:cNvSpPr/>
      </dsp:nvSpPr>
      <dsp:spPr>
        <a:xfrm rot="10800000">
          <a:off x="1759319" y="1368555"/>
          <a:ext cx="5471938" cy="105254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144" tIns="137160" rIns="256032" bIns="137160" numCol="1" spcCol="1270" anchor="ctr" anchorCtr="0">
          <a:noAutofit/>
        </a:bodyPr>
        <a:lstStyle/>
        <a:p>
          <a:pPr lvl="0" algn="l" defTabSz="1600200">
            <a:lnSpc>
              <a:spcPct val="90000"/>
            </a:lnSpc>
            <a:spcBef>
              <a:spcPct val="0"/>
            </a:spcBef>
            <a:spcAft>
              <a:spcPct val="35000"/>
            </a:spcAft>
          </a:pPr>
          <a:r>
            <a:rPr lang="de-DE" sz="3600" kern="1200" dirty="0" smtClean="0"/>
            <a:t>Ant</a:t>
          </a:r>
          <a:endParaRPr lang="de-DE" sz="3600" kern="1200" dirty="0"/>
        </a:p>
      </dsp:txBody>
      <dsp:txXfrm rot="10800000">
        <a:off x="1759319" y="1368555"/>
        <a:ext cx="5471938" cy="1052546"/>
      </dsp:txXfrm>
    </dsp:sp>
    <dsp:sp modelId="{DDD50BB8-44ED-4C69-8AE9-6C426688DA05}">
      <dsp:nvSpPr>
        <dsp:cNvPr id="0" name=""/>
        <dsp:cNvSpPr/>
      </dsp:nvSpPr>
      <dsp:spPr>
        <a:xfrm>
          <a:off x="957788" y="1443107"/>
          <a:ext cx="1377109" cy="903442"/>
        </a:xfrm>
        <a:prstGeom prst="rect">
          <a:avLst/>
        </a:prstGeom>
        <a:blipFill rotWithShape="0">
          <a:blip xmlns:r="http://schemas.openxmlformats.org/officeDocument/2006/relationships" r:embed="rId2"/>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986E451E-C0B3-4160-A7FD-BFAFCFC76BAA}">
      <dsp:nvSpPr>
        <dsp:cNvPr id="0" name=""/>
        <dsp:cNvSpPr/>
      </dsp:nvSpPr>
      <dsp:spPr>
        <a:xfrm rot="10800000">
          <a:off x="1743146" y="2735294"/>
          <a:ext cx="5471938" cy="105254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144" tIns="137160" rIns="256032" bIns="137160" numCol="1" spcCol="1270" anchor="ctr" anchorCtr="0">
          <a:noAutofit/>
        </a:bodyPr>
        <a:lstStyle/>
        <a:p>
          <a:pPr lvl="0" algn="l" defTabSz="1600200">
            <a:lnSpc>
              <a:spcPct val="90000"/>
            </a:lnSpc>
            <a:spcBef>
              <a:spcPct val="0"/>
            </a:spcBef>
            <a:spcAft>
              <a:spcPct val="35000"/>
            </a:spcAft>
          </a:pPr>
          <a:r>
            <a:rPr lang="de-DE" sz="3600" kern="1200" dirty="0" smtClean="0"/>
            <a:t>Maven</a:t>
          </a:r>
          <a:endParaRPr lang="de-DE" sz="3600" kern="1200" dirty="0"/>
        </a:p>
      </dsp:txBody>
      <dsp:txXfrm rot="10800000">
        <a:off x="1743146" y="2735294"/>
        <a:ext cx="5471938" cy="1052546"/>
      </dsp:txXfrm>
    </dsp:sp>
    <dsp:sp modelId="{91378558-E6FB-4C1A-BA15-377B641AB96A}">
      <dsp:nvSpPr>
        <dsp:cNvPr id="0" name=""/>
        <dsp:cNvSpPr/>
      </dsp:nvSpPr>
      <dsp:spPr>
        <a:xfrm>
          <a:off x="1289180" y="3089392"/>
          <a:ext cx="356360" cy="344351"/>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2141B0A3-B946-46AC-ADE5-9BE85FF6427D}">
      <dsp:nvSpPr>
        <dsp:cNvPr id="0" name=""/>
        <dsp:cNvSpPr/>
      </dsp:nvSpPr>
      <dsp:spPr>
        <a:xfrm rot="10800000">
          <a:off x="1744818" y="4102034"/>
          <a:ext cx="5471938" cy="105254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144" tIns="137160" rIns="256032" bIns="137160" numCol="1" spcCol="1270" anchor="ctr" anchorCtr="0">
          <a:noAutofit/>
        </a:bodyPr>
        <a:lstStyle/>
        <a:p>
          <a:pPr lvl="0" algn="l" defTabSz="1600200">
            <a:lnSpc>
              <a:spcPct val="90000"/>
            </a:lnSpc>
            <a:spcBef>
              <a:spcPct val="0"/>
            </a:spcBef>
            <a:spcAft>
              <a:spcPct val="35000"/>
            </a:spcAft>
          </a:pPr>
          <a:r>
            <a:rPr lang="de-DE" sz="3600" kern="1200" dirty="0" smtClean="0"/>
            <a:t>IDEA </a:t>
          </a:r>
          <a:r>
            <a:rPr lang="de-DE" sz="3600" kern="1200" dirty="0" smtClean="0"/>
            <a:t>(</a:t>
          </a:r>
          <a:r>
            <a:rPr lang="en-US" sz="3600" kern="1200" noProof="0" dirty="0" smtClean="0"/>
            <a:t>incremental</a:t>
          </a:r>
          <a:r>
            <a:rPr lang="de-DE" sz="3600" kern="1200" dirty="0" smtClean="0"/>
            <a:t>)</a:t>
          </a:r>
          <a:endParaRPr lang="de-DE" sz="3600" kern="1200" dirty="0"/>
        </a:p>
      </dsp:txBody>
      <dsp:txXfrm rot="10800000">
        <a:off x="1744818" y="4102034"/>
        <a:ext cx="5471938" cy="1052546"/>
      </dsp:txXfrm>
    </dsp:sp>
    <dsp:sp modelId="{54FE432F-9B2C-4DE2-8827-E82D10DB8485}">
      <dsp:nvSpPr>
        <dsp:cNvPr id="0" name=""/>
        <dsp:cNvSpPr/>
      </dsp:nvSpPr>
      <dsp:spPr>
        <a:xfrm>
          <a:off x="1110181" y="4262378"/>
          <a:ext cx="767537" cy="731856"/>
        </a:xfrm>
        <a:prstGeom prst="rect">
          <a:avLst/>
        </a:prstGeom>
        <a:blipFill rotWithShape="0">
          <a:blip xmlns:r="http://schemas.openxmlformats.org/officeDocument/2006/relationships" r:embed="rId3"/>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8CE8F21-20B0-433B-AF1B-1A508D52BF1F}">
      <dsp:nvSpPr>
        <dsp:cNvPr id="0" name=""/>
        <dsp:cNvSpPr/>
      </dsp:nvSpPr>
      <dsp:spPr>
        <a:xfrm rot="10800000">
          <a:off x="1849056" y="4787"/>
          <a:ext cx="5550631" cy="143085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0969" tIns="110490" rIns="206248" bIns="110490" numCol="1" spcCol="1270" anchor="ctr" anchorCtr="0">
          <a:noAutofit/>
        </a:bodyPr>
        <a:lstStyle/>
        <a:p>
          <a:pPr lvl="0" algn="l" defTabSz="1289050">
            <a:lnSpc>
              <a:spcPct val="90000"/>
            </a:lnSpc>
            <a:spcBef>
              <a:spcPct val="0"/>
            </a:spcBef>
            <a:spcAft>
              <a:spcPct val="35000"/>
            </a:spcAft>
          </a:pPr>
          <a:r>
            <a:rPr lang="de-DE" sz="2900" kern="1200" dirty="0" smtClean="0"/>
            <a:t>UI Tests: </a:t>
          </a:r>
          <a:r>
            <a:rPr lang="de-DE" sz="2900" kern="1200" dirty="0" err="1" smtClean="0"/>
            <a:t>Selenium</a:t>
          </a:r>
          <a:endParaRPr lang="de-DE" sz="2900" kern="1200" dirty="0"/>
        </a:p>
      </dsp:txBody>
      <dsp:txXfrm rot="10800000">
        <a:off x="1849056" y="4787"/>
        <a:ext cx="5550631" cy="1430859"/>
      </dsp:txXfrm>
    </dsp:sp>
    <dsp:sp modelId="{DDD50BB8-44ED-4C69-8AE9-6C426688DA05}">
      <dsp:nvSpPr>
        <dsp:cNvPr id="0" name=""/>
        <dsp:cNvSpPr/>
      </dsp:nvSpPr>
      <dsp:spPr>
        <a:xfrm>
          <a:off x="964254" y="4787"/>
          <a:ext cx="1430859" cy="1430859"/>
        </a:xfrm>
        <a:prstGeom prst="rect">
          <a:avLst/>
        </a:prstGeom>
        <a:blipFill rotWithShape="0">
          <a:blip xmlns:r="http://schemas.openxmlformats.org/officeDocument/2006/relationships" r:embed="rId1"/>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AAC9CB14-474A-4DBC-BDFA-A3A9B6B43C27}">
      <dsp:nvSpPr>
        <dsp:cNvPr id="0" name=""/>
        <dsp:cNvSpPr/>
      </dsp:nvSpPr>
      <dsp:spPr>
        <a:xfrm rot="10800000">
          <a:off x="1755806" y="1862768"/>
          <a:ext cx="5550631" cy="143085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0969" tIns="110490" rIns="206248" bIns="110490" numCol="1" spcCol="1270" anchor="ctr" anchorCtr="0">
          <a:noAutofit/>
        </a:bodyPr>
        <a:lstStyle/>
        <a:p>
          <a:pPr lvl="0" algn="l" defTabSz="1289050">
            <a:lnSpc>
              <a:spcPct val="90000"/>
            </a:lnSpc>
            <a:spcBef>
              <a:spcPct val="0"/>
            </a:spcBef>
            <a:spcAft>
              <a:spcPct val="35000"/>
            </a:spcAft>
          </a:pPr>
          <a:r>
            <a:rPr lang="en-US" sz="2900" kern="1200" noProof="0" dirty="0" smtClean="0"/>
            <a:t>Continuous</a:t>
          </a:r>
          <a:r>
            <a:rPr lang="de-DE" sz="2900" kern="1200" dirty="0" smtClean="0"/>
            <a:t> </a:t>
          </a:r>
          <a:r>
            <a:rPr lang="de-DE" sz="2900" kern="1200" dirty="0" smtClean="0"/>
            <a:t>Integration:</a:t>
          </a:r>
          <a:br>
            <a:rPr lang="de-DE" sz="2900" kern="1200" dirty="0" smtClean="0"/>
          </a:br>
          <a:r>
            <a:rPr lang="de-DE" sz="2900" kern="1200" dirty="0" smtClean="0"/>
            <a:t>Hudson / Jenkins</a:t>
          </a:r>
          <a:endParaRPr lang="de-DE" sz="2900" kern="1200" dirty="0"/>
        </a:p>
      </dsp:txBody>
      <dsp:txXfrm rot="10800000">
        <a:off x="1755806" y="1862768"/>
        <a:ext cx="5550631" cy="1430859"/>
      </dsp:txXfrm>
    </dsp:sp>
    <dsp:sp modelId="{A1796C8B-3BB3-4380-9BBF-F8E5317DFA1F}">
      <dsp:nvSpPr>
        <dsp:cNvPr id="0" name=""/>
        <dsp:cNvSpPr/>
      </dsp:nvSpPr>
      <dsp:spPr>
        <a:xfrm>
          <a:off x="1040376" y="1862768"/>
          <a:ext cx="1430859" cy="1430859"/>
        </a:xfrm>
        <a:prstGeom prst="rect">
          <a:avLst/>
        </a:prstGeom>
        <a:blipFill rotWithShape="0">
          <a:blip xmlns:r="http://schemas.openxmlformats.org/officeDocument/2006/relationships" r:embed="rId2"/>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E9DAFC1D-4D4A-4206-931F-30315EEF0CD8}">
      <dsp:nvSpPr>
        <dsp:cNvPr id="0" name=""/>
        <dsp:cNvSpPr/>
      </dsp:nvSpPr>
      <dsp:spPr>
        <a:xfrm rot="10800000">
          <a:off x="1755806" y="3720750"/>
          <a:ext cx="5550631" cy="143085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0969" tIns="110490" rIns="206248" bIns="110490" numCol="1" spcCol="1270" anchor="ctr" anchorCtr="0">
          <a:noAutofit/>
        </a:bodyPr>
        <a:lstStyle/>
        <a:p>
          <a:pPr lvl="0" algn="l" defTabSz="1289050">
            <a:lnSpc>
              <a:spcPct val="90000"/>
            </a:lnSpc>
            <a:spcBef>
              <a:spcPct val="0"/>
            </a:spcBef>
            <a:spcAft>
              <a:spcPct val="35000"/>
            </a:spcAft>
          </a:pPr>
          <a:r>
            <a:rPr lang="de-DE" sz="2900" kern="1200" dirty="0" smtClean="0"/>
            <a:t>Unit Tests: </a:t>
          </a:r>
          <a:r>
            <a:rPr lang="de-DE" sz="2900" kern="1200" dirty="0" err="1" smtClean="0"/>
            <a:t>JooUnit</a:t>
          </a:r>
          <a:r>
            <a:rPr lang="de-DE" sz="2900" kern="1200" dirty="0" smtClean="0"/>
            <a:t> = </a:t>
          </a:r>
          <a:r>
            <a:rPr lang="de-DE" sz="2900" kern="1200" dirty="0" err="1" smtClean="0"/>
            <a:t>FlexUnit</a:t>
          </a:r>
          <a:r>
            <a:rPr lang="de-DE" sz="2900" kern="1200" dirty="0" smtClean="0"/>
            <a:t> 0.9 </a:t>
          </a:r>
          <a:r>
            <a:rPr lang="de-DE" sz="2900" kern="1200" dirty="0" smtClean="0">
              <a:sym typeface="Wingdings"/>
            </a:rPr>
            <a:t> </a:t>
          </a:r>
          <a:r>
            <a:rPr lang="de-DE" sz="2900" kern="1200" dirty="0" smtClean="0"/>
            <a:t>Jangaroo </a:t>
          </a:r>
          <a:endParaRPr lang="de-DE" sz="2900" kern="1200" dirty="0"/>
        </a:p>
      </dsp:txBody>
      <dsp:txXfrm rot="10800000">
        <a:off x="1755806" y="3720750"/>
        <a:ext cx="5550631" cy="1430859"/>
      </dsp:txXfrm>
    </dsp:sp>
    <dsp:sp modelId="{C0ACB003-EE6D-4373-B4E3-B3F30375E4E4}">
      <dsp:nvSpPr>
        <dsp:cNvPr id="0" name=""/>
        <dsp:cNvSpPr/>
      </dsp:nvSpPr>
      <dsp:spPr>
        <a:xfrm>
          <a:off x="1040376" y="3720750"/>
          <a:ext cx="1430859" cy="143085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61DD8A-66E6-406B-88F4-E26C38D2230A}">
      <dsp:nvSpPr>
        <dsp:cNvPr id="0" name=""/>
        <dsp:cNvSpPr/>
      </dsp:nvSpPr>
      <dsp:spPr>
        <a:xfrm rot="10800000">
          <a:off x="1881425" y="2297"/>
          <a:ext cx="5643630" cy="146038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3989" tIns="125730" rIns="234696" bIns="125730" numCol="1" spcCol="1270" anchor="ctr" anchorCtr="0">
          <a:noAutofit/>
        </a:bodyPr>
        <a:lstStyle/>
        <a:p>
          <a:pPr lvl="0" algn="l" defTabSz="1466850">
            <a:lnSpc>
              <a:spcPct val="90000"/>
            </a:lnSpc>
            <a:spcBef>
              <a:spcPct val="0"/>
            </a:spcBef>
            <a:spcAft>
              <a:spcPct val="35000"/>
            </a:spcAft>
          </a:pPr>
          <a:r>
            <a:rPr lang="en-US" sz="3300" kern="1200" noProof="0" dirty="0" smtClean="0"/>
            <a:t>Documentation: </a:t>
          </a:r>
          <a:r>
            <a:rPr lang="en-US" sz="3300" kern="1200" noProof="0" dirty="0" err="1" smtClean="0"/>
            <a:t>ASDoc</a:t>
          </a:r>
          <a:endParaRPr lang="en-US" sz="3300" kern="1200" noProof="0" dirty="0"/>
        </a:p>
      </dsp:txBody>
      <dsp:txXfrm rot="10800000">
        <a:off x="1881425" y="2297"/>
        <a:ext cx="5643630" cy="1460385"/>
      </dsp:txXfrm>
    </dsp:sp>
    <dsp:sp modelId="{F32DE42E-4704-47D5-8E86-A38FF58CC9D2}">
      <dsp:nvSpPr>
        <dsp:cNvPr id="0" name=""/>
        <dsp:cNvSpPr/>
      </dsp:nvSpPr>
      <dsp:spPr>
        <a:xfrm>
          <a:off x="1056419" y="2297"/>
          <a:ext cx="1460385" cy="1460385"/>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E9DAFC1D-4D4A-4206-931F-30315EEF0CD8}">
      <dsp:nvSpPr>
        <dsp:cNvPr id="0" name=""/>
        <dsp:cNvSpPr/>
      </dsp:nvSpPr>
      <dsp:spPr>
        <a:xfrm rot="10800000">
          <a:off x="1786612" y="1893703"/>
          <a:ext cx="5643630" cy="146038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3989" tIns="125730" rIns="234696" bIns="125730" numCol="1" spcCol="1270" anchor="ctr" anchorCtr="0">
          <a:noAutofit/>
        </a:bodyPr>
        <a:lstStyle/>
        <a:p>
          <a:pPr lvl="0" algn="l" defTabSz="1466850">
            <a:lnSpc>
              <a:spcPct val="90000"/>
            </a:lnSpc>
            <a:spcBef>
              <a:spcPct val="0"/>
            </a:spcBef>
            <a:spcAft>
              <a:spcPct val="35000"/>
            </a:spcAft>
          </a:pPr>
          <a:r>
            <a:rPr lang="en-US" sz="3300" kern="1200" noProof="0" smtClean="0"/>
            <a:t>Debugging: Firebug &amp; Co</a:t>
          </a:r>
          <a:endParaRPr lang="en-US" sz="3300" kern="1200" noProof="0"/>
        </a:p>
      </dsp:txBody>
      <dsp:txXfrm rot="10800000">
        <a:off x="1786612" y="1893703"/>
        <a:ext cx="5643630" cy="1460385"/>
      </dsp:txXfrm>
    </dsp:sp>
    <dsp:sp modelId="{C0ACB003-EE6D-4373-B4E3-B3F30375E4E4}">
      <dsp:nvSpPr>
        <dsp:cNvPr id="0" name=""/>
        <dsp:cNvSpPr/>
      </dsp:nvSpPr>
      <dsp:spPr>
        <a:xfrm>
          <a:off x="1056419" y="1893703"/>
          <a:ext cx="1460385" cy="1460385"/>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E9D821C1-3029-4936-88EE-F0C36FEEBEDE}" type="datetimeFigureOut">
              <a:rPr lang="de-DE" smtClean="0"/>
              <a:pPr/>
              <a:t>05.10.2011</a:t>
            </a:fld>
            <a:endParaRPr lang="en-US"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6C597450-24DB-4657-912F-E470E2E96F31}" type="slidenum">
              <a:rPr lang="en-US" smtClean="0"/>
              <a:pPr/>
              <a:t>‹Nr.›</a:t>
            </a:fld>
            <a:endParaRPr lang="en-US" dirty="0"/>
          </a:p>
        </p:txBody>
      </p:sp>
    </p:spTree>
    <p:extLst>
      <p:ext uri="{BB962C8B-B14F-4D97-AF65-F5344CB8AC3E}">
        <p14:creationId xmlns="" xmlns:p14="http://schemas.microsoft.com/office/powerpoint/2010/main" val="2142758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de-DE" dirty="0"/>
          </a:p>
        </p:txBody>
      </p:sp>
      <p:sp>
        <p:nvSpPr>
          <p:cNvPr id="3" name="Datumsplatzhalt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A0B69AF-9C49-4EBF-8903-EFB917B00C6A}" type="datetimeFigureOut">
              <a:rPr lang="de-DE" smtClean="0"/>
              <a:pPr/>
              <a:t>05.10.2011</a:t>
            </a:fld>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de-DE" dirty="0"/>
          </a:p>
        </p:txBody>
      </p:sp>
      <p:sp>
        <p:nvSpPr>
          <p:cNvPr id="7" name="Foliennummernplatzhalt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F8643643-7511-4651-AE5B-E705860241FC}" type="slidenum">
              <a:rPr lang="de-DE" smtClean="0"/>
              <a:pPr/>
              <a:t>‹Nr.›</a:t>
            </a:fld>
            <a:endParaRPr lang="de-DE" dirty="0"/>
          </a:p>
        </p:txBody>
      </p:sp>
    </p:spTree>
    <p:extLst>
      <p:ext uri="{BB962C8B-B14F-4D97-AF65-F5344CB8AC3E}">
        <p14:creationId xmlns="" xmlns:p14="http://schemas.microsoft.com/office/powerpoint/2010/main" val="896402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Andere RIA-Technologien haben sich nicht durchgesetzt</a:t>
            </a:r>
          </a:p>
          <a:p>
            <a:r>
              <a:rPr lang="de-DE" dirty="0" smtClean="0"/>
              <a:t>Für viele ein notwendiges Übel: “Muss man ja leider benutzen”</a:t>
            </a:r>
          </a:p>
          <a:p>
            <a:r>
              <a:rPr lang="de-DE" dirty="0" smtClean="0"/>
              <a:t>“Möglichst viel auf dem Server implementieren, da gibt es wenigstens vernünftige Infrastruktur” </a:t>
            </a:r>
            <a:r>
              <a:rPr lang="de-DE" dirty="0" smtClean="0">
                <a:sym typeface="Webdings"/>
              </a:rPr>
              <a:t></a:t>
            </a:r>
            <a:r>
              <a:rPr lang="de-DE" dirty="0" smtClean="0"/>
              <a:t> Web 2.0</a:t>
            </a:r>
          </a:p>
          <a:p>
            <a:endParaRPr lang="de-DE" dirty="0"/>
          </a:p>
        </p:txBody>
      </p:sp>
      <p:sp>
        <p:nvSpPr>
          <p:cNvPr id="4" name="Foliennummernplatzhalter 3"/>
          <p:cNvSpPr>
            <a:spLocks noGrp="1"/>
          </p:cNvSpPr>
          <p:nvPr>
            <p:ph type="sldNum" sz="quarter" idx="10"/>
          </p:nvPr>
        </p:nvSpPr>
        <p:spPr/>
        <p:txBody>
          <a:bodyPr/>
          <a:lstStyle/>
          <a:p>
            <a:fld id="{F8643643-7511-4651-AE5B-E705860241FC}" type="slidenum">
              <a:rPr lang="de-DE" smtClean="0"/>
              <a:pPr/>
              <a:t>2</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Andere RIA-Technologien haben sich nicht durchgesetzt</a:t>
            </a:r>
          </a:p>
          <a:p>
            <a:r>
              <a:rPr lang="de-DE" dirty="0" smtClean="0"/>
              <a:t>Für viele ein notwendiges Übel: “Muss man ja leider benutzen”</a:t>
            </a:r>
          </a:p>
          <a:p>
            <a:r>
              <a:rPr lang="de-DE" dirty="0" smtClean="0"/>
              <a:t>“Möglichst viel auf dem Server implementieren, da gibt es wenigstens vernünftige Infrastruktur” </a:t>
            </a:r>
            <a:r>
              <a:rPr lang="de-DE" dirty="0" smtClean="0">
                <a:sym typeface="Webdings"/>
              </a:rPr>
              <a:t></a:t>
            </a:r>
            <a:r>
              <a:rPr lang="de-DE" dirty="0" smtClean="0"/>
              <a:t> Web 2.0</a:t>
            </a:r>
          </a:p>
          <a:p>
            <a:endParaRPr lang="de-DE" dirty="0"/>
          </a:p>
        </p:txBody>
      </p:sp>
      <p:sp>
        <p:nvSpPr>
          <p:cNvPr id="4" name="Foliennummernplatzhalter 3"/>
          <p:cNvSpPr>
            <a:spLocks noGrp="1"/>
          </p:cNvSpPr>
          <p:nvPr>
            <p:ph type="sldNum" sz="quarter" idx="10"/>
          </p:nvPr>
        </p:nvSpPr>
        <p:spPr/>
        <p:txBody>
          <a:bodyPr/>
          <a:lstStyle/>
          <a:p>
            <a:fld id="{F8643643-7511-4651-AE5B-E705860241FC}" type="slidenum">
              <a:rPr lang="de-DE" smtClean="0"/>
              <a:pPr/>
              <a:t>3</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pPr eaLnBrk="1" hangingPunct="1"/>
            <a:r>
              <a:rPr lang="de-DE" smtClean="0"/>
              <a:t>But: the standardization process is going on for years, it seems that eventually Microsoft is retreating or even sabotaging the progress. If Microsoft does not support JS2, then IE won't, and it will only run via plugin...</a:t>
            </a:r>
          </a:p>
          <a:p>
            <a:pPr eaLnBrk="1" hangingPunct="1"/>
            <a:r>
              <a:rPr lang="de-DE" smtClean="0"/>
              <a:t>What makes our approach different? We put the OOP framework into the language, not (only) into a runtime extension.</a:t>
            </a:r>
          </a:p>
          <a:p>
            <a:pPr eaLnBrk="1" hangingPunct="1"/>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Andere RIA-Technologien haben sich nicht durchgesetzt</a:t>
            </a:r>
          </a:p>
          <a:p>
            <a:r>
              <a:rPr lang="de-DE" dirty="0" smtClean="0"/>
              <a:t>Für viele ein notwendiges Übel: “Muss man ja leider benutzen”</a:t>
            </a:r>
          </a:p>
          <a:p>
            <a:r>
              <a:rPr lang="de-DE" dirty="0" smtClean="0"/>
              <a:t>“Möglichst viel auf dem Server implementieren, da gibt es wenigstens vernünftige Infrastruktur” </a:t>
            </a:r>
            <a:r>
              <a:rPr lang="de-DE" dirty="0" smtClean="0">
                <a:sym typeface="Webdings"/>
              </a:rPr>
              <a:t></a:t>
            </a:r>
            <a:r>
              <a:rPr lang="de-DE" dirty="0" smtClean="0"/>
              <a:t> Web 2.0</a:t>
            </a:r>
          </a:p>
          <a:p>
            <a:endParaRPr lang="de-DE" dirty="0"/>
          </a:p>
        </p:txBody>
      </p:sp>
      <p:sp>
        <p:nvSpPr>
          <p:cNvPr id="4" name="Foliennummernplatzhalter 3"/>
          <p:cNvSpPr>
            <a:spLocks noGrp="1"/>
          </p:cNvSpPr>
          <p:nvPr>
            <p:ph type="sldNum" sz="quarter" idx="10"/>
          </p:nvPr>
        </p:nvSpPr>
        <p:spPr/>
        <p:txBody>
          <a:bodyPr/>
          <a:lstStyle/>
          <a:p>
            <a:fld id="{F8643643-7511-4651-AE5B-E705860241FC}" type="slidenum">
              <a:rPr lang="de-DE" smtClean="0"/>
              <a:pPr/>
              <a:t>6</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smtClean="0"/>
          </a:p>
        </p:txBody>
      </p:sp>
      <p:sp>
        <p:nvSpPr>
          <p:cNvPr id="4" name="Foliennummernplatzhalter 3"/>
          <p:cNvSpPr>
            <a:spLocks noGrp="1"/>
          </p:cNvSpPr>
          <p:nvPr>
            <p:ph type="sldNum" sz="quarter" idx="10"/>
          </p:nvPr>
        </p:nvSpPr>
        <p:spPr/>
        <p:txBody>
          <a:bodyPr/>
          <a:lstStyle/>
          <a:p>
            <a:fld id="{F8643643-7511-4651-AE5B-E705860241FC}" type="slidenum">
              <a:rPr lang="de-DE" smtClean="0"/>
              <a:pPr/>
              <a:t>14</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ActionScript bietet die in JavaScript fehlenden </a:t>
            </a:r>
            <a:r>
              <a:rPr lang="de-DE" i="1" dirty="0" err="1" smtClean="0"/>
              <a:t>programming</a:t>
            </a:r>
            <a:r>
              <a:rPr lang="de-DE" i="1" dirty="0" smtClean="0"/>
              <a:t>-in-</a:t>
            </a:r>
            <a:r>
              <a:rPr lang="de-DE" i="1" dirty="0" err="1" smtClean="0"/>
              <a:t>the</a:t>
            </a:r>
            <a:r>
              <a:rPr lang="de-DE" i="1" dirty="0" smtClean="0"/>
              <a:t>-large</a:t>
            </a:r>
            <a:r>
              <a:rPr lang="de-DE" dirty="0" smtClean="0"/>
              <a:t>-Features</a:t>
            </a:r>
          </a:p>
          <a:p>
            <a:pPr lvl="1"/>
            <a:r>
              <a:rPr lang="de-DE" dirty="0" smtClean="0"/>
              <a:t>Pakete, Klassen, Module, Schnittstellen, Sichtbarkeit</a:t>
            </a:r>
          </a:p>
          <a:p>
            <a:pPr lvl="1"/>
            <a:r>
              <a:rPr lang="de-DE" dirty="0" smtClean="0"/>
              <a:t>Statische Typisierung</a:t>
            </a:r>
          </a:p>
          <a:p>
            <a:r>
              <a:rPr lang="de-DE" dirty="0" smtClean="0"/>
              <a:t>ActionScript und JavaScript gut aufeinander </a:t>
            </a:r>
            <a:r>
              <a:rPr lang="de-DE" dirty="0" err="1" smtClean="0"/>
              <a:t>abbildbar</a:t>
            </a:r>
            <a:endParaRPr lang="de-DE" dirty="0" smtClean="0"/>
          </a:p>
          <a:p>
            <a:pPr lvl="1"/>
            <a:r>
              <a:rPr lang="de-DE" dirty="0" smtClean="0"/>
              <a:t>Generierter Code und Quellcode sehr ähnlich</a:t>
            </a:r>
          </a:p>
          <a:p>
            <a:pPr lvl="1"/>
            <a:r>
              <a:rPr lang="de-DE" dirty="0" smtClean="0"/>
              <a:t>Einfacher für Entwickler (und für den Compiler)</a:t>
            </a:r>
          </a:p>
          <a:p>
            <a:pPr lvl="1"/>
            <a:r>
              <a:rPr lang="de-DE" dirty="0" smtClean="0"/>
              <a:t>Statische Typisierung optional =&gt; iterative Migration</a:t>
            </a:r>
          </a:p>
          <a:p>
            <a:r>
              <a:rPr lang="de-DE" dirty="0" smtClean="0"/>
              <a:t>Stärken von JavaScript bleiben erhalten</a:t>
            </a:r>
          </a:p>
          <a:p>
            <a:pPr lvl="1"/>
            <a:r>
              <a:rPr lang="de-DE" dirty="0" err="1" smtClean="0"/>
              <a:t>Closures</a:t>
            </a:r>
            <a:endParaRPr lang="de-DE" dirty="0" smtClean="0"/>
          </a:p>
          <a:p>
            <a:pPr lvl="1"/>
            <a:r>
              <a:rPr lang="de-DE" dirty="0" smtClean="0"/>
              <a:t>Dynamische Sprach-Aspekte</a:t>
            </a:r>
          </a:p>
          <a:p>
            <a:pPr lvl="1"/>
            <a:r>
              <a:rPr lang="de-DE" dirty="0" smtClean="0"/>
              <a:t>JavaScript-Bibliotheken können direkt verwendet werden</a:t>
            </a:r>
          </a:p>
          <a:p>
            <a:r>
              <a:rPr lang="de-DE" dirty="0" smtClean="0"/>
              <a:t>Tool-Unterstützung</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	In den letzten </a:t>
            </a:r>
            <a:r>
              <a:rPr lang="de-DE" dirty="0" err="1" smtClean="0"/>
              <a:t>Monten</a:t>
            </a:r>
            <a:r>
              <a:rPr lang="de-DE" baseline="0" dirty="0" smtClean="0"/>
              <a:t> </a:t>
            </a:r>
            <a:r>
              <a:rPr lang="de-DE" dirty="0" smtClean="0"/>
              <a:t>dank </a:t>
            </a:r>
            <a:r>
              <a:rPr lang="de-DE" dirty="0" err="1" smtClean="0"/>
              <a:t>Flex</a:t>
            </a:r>
            <a:r>
              <a:rPr lang="de-DE" dirty="0" smtClean="0"/>
              <a:t> professionelles</a:t>
            </a:r>
            <a:r>
              <a:rPr lang="de-DE" baseline="0" dirty="0" smtClean="0"/>
              <a:t> Niveau erreicht.</a:t>
            </a:r>
          </a:p>
          <a:p>
            <a:pPr lvl="1"/>
            <a:r>
              <a:rPr lang="de-DE" dirty="0" smtClean="0"/>
              <a:t>Diverse IDEs</a:t>
            </a:r>
          </a:p>
          <a:p>
            <a:pPr lvl="1"/>
            <a:r>
              <a:rPr lang="de-DE" dirty="0" err="1" smtClean="0"/>
              <a:t>Build</a:t>
            </a:r>
            <a:r>
              <a:rPr lang="de-DE" dirty="0" smtClean="0"/>
              <a:t>-Prozess (</a:t>
            </a:r>
            <a:r>
              <a:rPr lang="de-DE" dirty="0" err="1" smtClean="0"/>
              <a:t>Flex</a:t>
            </a:r>
            <a:r>
              <a:rPr lang="de-DE" dirty="0" smtClean="0"/>
              <a:t>-</a:t>
            </a:r>
            <a:r>
              <a:rPr lang="de-DE" dirty="0" err="1" smtClean="0"/>
              <a:t>Maven</a:t>
            </a:r>
            <a:r>
              <a:rPr lang="de-DE" dirty="0" smtClean="0"/>
              <a:t>-Plug-Ins)</a:t>
            </a:r>
          </a:p>
          <a:p>
            <a:pPr lvl="1"/>
            <a:r>
              <a:rPr lang="de-DE" dirty="0" smtClean="0"/>
              <a:t>…</a:t>
            </a:r>
          </a:p>
        </p:txBody>
      </p:sp>
      <p:sp>
        <p:nvSpPr>
          <p:cNvPr id="4" name="Foliennummernplatzhalter 3"/>
          <p:cNvSpPr>
            <a:spLocks noGrp="1"/>
          </p:cNvSpPr>
          <p:nvPr>
            <p:ph type="sldNum" sz="quarter" idx="10"/>
          </p:nvPr>
        </p:nvSpPr>
        <p:spPr/>
        <p:txBody>
          <a:bodyPr/>
          <a:lstStyle/>
          <a:p>
            <a:fld id="{F8643643-7511-4651-AE5B-E705860241FC}" type="slidenum">
              <a:rPr lang="de-DE" smtClean="0"/>
              <a:pPr/>
              <a:t>15</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p:spPr>
        <p:txBody>
          <a:bodyP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image" Target="../media/image9.emf"/><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2" name="Rechteck 11"/>
          <p:cNvSpPr/>
          <p:nvPr userDrawn="1"/>
        </p:nvSpPr>
        <p:spPr>
          <a:xfrm>
            <a:off x="6929454" y="71438"/>
            <a:ext cx="2143108" cy="642918"/>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endParaRPr lang="de-DE" dirty="0"/>
          </a:p>
        </p:txBody>
      </p:sp>
      <p:sp>
        <p:nvSpPr>
          <p:cNvPr id="3" name="Untertitel 2"/>
          <p:cNvSpPr>
            <a:spLocks noGrp="1"/>
          </p:cNvSpPr>
          <p:nvPr>
            <p:ph type="subTitle" idx="1"/>
          </p:nvPr>
        </p:nvSpPr>
        <p:spPr bwMode="ltGray">
          <a:xfrm>
            <a:off x="2072325" y="3857627"/>
            <a:ext cx="6759563" cy="947735"/>
          </a:xfrm>
        </p:spPr>
        <p:txBody>
          <a:bodyPr lIns="0" tIns="0" rIns="0" bIns="0">
            <a:normAutofit/>
          </a:bodyPr>
          <a:lstStyle>
            <a:lvl1pPr marL="0" indent="0" algn="l">
              <a:spcBef>
                <a:spcPts val="0"/>
              </a:spcBef>
              <a:buNone/>
              <a:defRPr sz="1600">
                <a:solidFill>
                  <a:srgbClr val="45545B"/>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Titel 1"/>
          <p:cNvSpPr>
            <a:spLocks noGrp="1"/>
          </p:cNvSpPr>
          <p:nvPr>
            <p:ph type="ctrTitle" hasCustomPrompt="1"/>
          </p:nvPr>
        </p:nvSpPr>
        <p:spPr bwMode="ltGray">
          <a:xfrm>
            <a:off x="2072325" y="2857496"/>
            <a:ext cx="6759563" cy="430887"/>
          </a:xfrm>
        </p:spPr>
        <p:txBody>
          <a:bodyPr>
            <a:spAutoFit/>
          </a:bodyPr>
          <a:lstStyle>
            <a:lvl1pPr algn="l">
              <a:defRPr sz="2800" b="1">
                <a:solidFill>
                  <a:srgbClr val="45545B"/>
                </a:solidFill>
              </a:defRPr>
            </a:lvl1pPr>
          </a:lstStyle>
          <a:p>
            <a:r>
              <a:rPr lang="en-US" dirty="0" smtClean="0"/>
              <a:t>edit Master title style</a:t>
            </a:r>
            <a:endParaRPr lang="de-DE" dirty="0"/>
          </a:p>
        </p:txBody>
      </p:sp>
      <p:pic>
        <p:nvPicPr>
          <p:cNvPr id="8" name="Picture 7" descr="CoreMedia_RGB_for PowerPoint.png"/>
          <p:cNvPicPr>
            <a:picLocks noChangeAspect="1"/>
          </p:cNvPicPr>
          <p:nvPr userDrawn="1"/>
        </p:nvPicPr>
        <p:blipFill>
          <a:blip r:embed="rId2" cstate="print"/>
          <a:stretch>
            <a:fillRect/>
          </a:stretch>
        </p:blipFill>
        <p:spPr>
          <a:xfrm>
            <a:off x="558634" y="594712"/>
            <a:ext cx="1975020" cy="511695"/>
          </a:xfrm>
          <a:prstGeom prst="rect">
            <a:avLst/>
          </a:prstGeom>
        </p:spPr>
      </p:pic>
      <p:pic>
        <p:nvPicPr>
          <p:cNvPr id="7" name="Picture 6" descr="LY07_Element-bluegreen-2a_forPowerPointRGB.png"/>
          <p:cNvPicPr>
            <a:picLocks noChangeAspect="1"/>
          </p:cNvPicPr>
          <p:nvPr userDrawn="1"/>
        </p:nvPicPr>
        <p:blipFill>
          <a:blip r:embed="rId3" cstate="print"/>
          <a:srcRect/>
          <a:stretch>
            <a:fillRect/>
          </a:stretch>
        </p:blipFill>
        <p:spPr>
          <a:xfrm>
            <a:off x="2672247" y="0"/>
            <a:ext cx="3944538" cy="639682"/>
          </a:xfrm>
          <a:prstGeom prst="rect">
            <a:avLst/>
          </a:prstGeom>
        </p:spPr>
      </p:pic>
      <p:pic>
        <p:nvPicPr>
          <p:cNvPr id="9" name="Picture 8" descr="LY07_Element-bluegreen-1_forPowerPointRGB.png"/>
          <p:cNvPicPr>
            <a:picLocks noChangeAspect="1"/>
          </p:cNvPicPr>
          <p:nvPr userDrawn="1"/>
        </p:nvPicPr>
        <p:blipFill>
          <a:blip r:embed="rId4" cstate="print"/>
          <a:srcRect/>
          <a:stretch>
            <a:fillRect/>
          </a:stretch>
        </p:blipFill>
        <p:spPr>
          <a:xfrm>
            <a:off x="0" y="1055473"/>
            <a:ext cx="1857436" cy="4452527"/>
          </a:xfrm>
          <a:prstGeom prst="rect">
            <a:avLst/>
          </a:prstGeom>
        </p:spPr>
      </p:pic>
      <p:pic>
        <p:nvPicPr>
          <p:cNvPr id="10" name="Picture 11" descr="C:\Users\fwienber\Pictures\Jangaroo\jangaroo-text-logo.png"/>
          <p:cNvPicPr>
            <a:picLocks noChangeAspect="1" noChangeArrowheads="1"/>
          </p:cNvPicPr>
          <p:nvPr userDrawn="1"/>
        </p:nvPicPr>
        <p:blipFill>
          <a:blip r:embed="rId5" cstate="print"/>
          <a:srcRect/>
          <a:stretch>
            <a:fillRect/>
          </a:stretch>
        </p:blipFill>
        <p:spPr bwMode="auto">
          <a:xfrm>
            <a:off x="7664078" y="6046720"/>
            <a:ext cx="1350428" cy="237347"/>
          </a:xfrm>
          <a:prstGeom prst="rect">
            <a:avLst/>
          </a:prstGeom>
          <a:noFill/>
        </p:spPr>
      </p:pic>
      <p:pic>
        <p:nvPicPr>
          <p:cNvPr id="11" name="Picture 10" descr="C:\Users\fwienber\karrer\users\fwienber\Documents\Jangaroo\jooley-256x256.png"/>
          <p:cNvPicPr>
            <a:picLocks noChangeAspect="1" noChangeArrowheads="1"/>
          </p:cNvPicPr>
          <p:nvPr userDrawn="1"/>
        </p:nvPicPr>
        <p:blipFill>
          <a:blip r:embed="rId6" cstate="print"/>
          <a:stretch>
            <a:fillRect/>
          </a:stretch>
        </p:blipFill>
        <p:spPr bwMode="auto">
          <a:xfrm>
            <a:off x="8602910" y="5896713"/>
            <a:ext cx="469652" cy="469652"/>
          </a:xfrm>
          <a:prstGeom prst="rect">
            <a:avLst/>
          </a:prstGeom>
          <a:noFill/>
          <a:ln>
            <a:noFill/>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pic>
        <p:nvPicPr>
          <p:cNvPr id="2" name="Picture 11" descr="C:\Users\fwienber\Pictures\Jangaroo\jangaroo-text-logo.png"/>
          <p:cNvPicPr>
            <a:picLocks noChangeAspect="1" noChangeArrowheads="1"/>
          </p:cNvPicPr>
          <p:nvPr userDrawn="1"/>
        </p:nvPicPr>
        <p:blipFill>
          <a:blip r:embed="rId2" cstate="print"/>
          <a:srcRect/>
          <a:stretch>
            <a:fillRect/>
          </a:stretch>
        </p:blipFill>
        <p:spPr bwMode="auto">
          <a:xfrm>
            <a:off x="7664078" y="6046720"/>
            <a:ext cx="1350428" cy="237347"/>
          </a:xfrm>
          <a:prstGeom prst="rect">
            <a:avLst/>
          </a:prstGeom>
          <a:noFill/>
        </p:spPr>
      </p:pic>
      <p:pic>
        <p:nvPicPr>
          <p:cNvPr id="3" name="Picture 10" descr="C:\Users\fwienber\karrer\users\fwienber\Documents\Jangaroo\jooley-256x256.png"/>
          <p:cNvPicPr>
            <a:picLocks noChangeAspect="1" noChangeArrowheads="1"/>
          </p:cNvPicPr>
          <p:nvPr userDrawn="1"/>
        </p:nvPicPr>
        <p:blipFill>
          <a:blip r:embed="rId3" cstate="print"/>
          <a:stretch>
            <a:fillRect/>
          </a:stretch>
        </p:blipFill>
        <p:spPr bwMode="auto">
          <a:xfrm>
            <a:off x="8602910" y="5896713"/>
            <a:ext cx="469652" cy="4696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08_Tex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2" name="Titel 1"/>
          <p:cNvSpPr>
            <a:spLocks noGrp="1"/>
          </p:cNvSpPr>
          <p:nvPr>
            <p:ph type="title"/>
          </p:nvPr>
        </p:nvSpPr>
        <p:spPr/>
        <p:txBody>
          <a:bodyPr/>
          <a:lstStyle/>
          <a:p>
            <a:r>
              <a:rPr lang="de-DE" noProof="0" smtClean="0"/>
              <a:t>Titelmasterformat durch Klicken bearbeiten</a:t>
            </a:r>
            <a:endParaRPr lang="de-DE" noProof="0"/>
          </a:p>
        </p:txBody>
      </p:sp>
      <p:pic>
        <p:nvPicPr>
          <p:cNvPr id="7" name="Picture 11" descr="C:\Users\fwienber\Pictures\Jangaroo\jangaroo-text-logo.png"/>
          <p:cNvPicPr>
            <a:picLocks noChangeAspect="1" noChangeArrowheads="1"/>
          </p:cNvPicPr>
          <p:nvPr userDrawn="1"/>
        </p:nvPicPr>
        <p:blipFill>
          <a:blip r:embed="rId2" cstate="print"/>
          <a:srcRect/>
          <a:stretch>
            <a:fillRect/>
          </a:stretch>
        </p:blipFill>
        <p:spPr bwMode="auto">
          <a:xfrm>
            <a:off x="7664078" y="6046720"/>
            <a:ext cx="1350428" cy="237347"/>
          </a:xfrm>
          <a:prstGeom prst="rect">
            <a:avLst/>
          </a:prstGeom>
          <a:noFill/>
        </p:spPr>
      </p:pic>
      <p:pic>
        <p:nvPicPr>
          <p:cNvPr id="8" name="Picture 10" descr="C:\Users\fwienber\karrer\users\fwienber\Documents\Jangaroo\jooley-256x256.png"/>
          <p:cNvPicPr>
            <a:picLocks noChangeAspect="1" noChangeArrowheads="1"/>
          </p:cNvPicPr>
          <p:nvPr userDrawn="1"/>
        </p:nvPicPr>
        <p:blipFill>
          <a:blip r:embed="rId3" cstate="print"/>
          <a:stretch>
            <a:fillRect/>
          </a:stretch>
        </p:blipFill>
        <p:spPr bwMode="auto">
          <a:xfrm>
            <a:off x="8602910" y="5896713"/>
            <a:ext cx="469652" cy="469652"/>
          </a:xfrm>
          <a:prstGeom prst="rect">
            <a:avLst/>
          </a:prstGeom>
          <a:noFill/>
          <a:ln>
            <a:noFill/>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ext_text">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4681111" y="1214438"/>
            <a:ext cx="4171950" cy="5210175"/>
          </a:xfrm>
        </p:spPr>
        <p:txBody>
          <a:bodyPr>
            <a:normAutofit/>
          </a:bodyPr>
          <a:lstStyle>
            <a:lvl1pPr marL="320040" marR="0"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sz="2000"/>
            </a:lvl1pPr>
            <a:lvl2pPr marL="640080" marR="0"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sz="1800"/>
            </a:lvl2pPr>
            <a:lvl3pPr marL="960120" marR="0"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sz="1600"/>
            </a:lvl3pPr>
            <a:lvl4pPr marL="1280160" marR="0"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sz="1400"/>
            </a:lvl4pPr>
            <a:lvl5pPr marL="1600200" marR="0"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sz="1200"/>
            </a:lvl5pPr>
            <a:lvl6pPr>
              <a:defRPr sz="1800"/>
            </a:lvl6pPr>
            <a:lvl7pPr>
              <a:defRPr sz="1800"/>
            </a:lvl7pPr>
            <a:lvl8pPr>
              <a:defRPr sz="1800"/>
            </a:lvl8pPr>
            <a:lvl9pPr>
              <a:defRPr sz="1800"/>
            </a:lvl9pPr>
          </a:lstStyle>
          <a:p>
            <a:pPr marL="320040" marR="0" lvl="0"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a:pPr>
            <a:r>
              <a:rPr kumimoji="0" lang="de-DE" sz="2000" b="0" i="0" u="none" strike="noStrike" kern="1200" cap="none" spc="0" normalizeH="0" baseline="0" noProof="0" smtClean="0">
                <a:ln>
                  <a:noFill/>
                </a:ln>
                <a:solidFill>
                  <a:srgbClr val="45545B"/>
                </a:solidFill>
                <a:effectLst/>
                <a:uLnTx/>
                <a:uFillTx/>
                <a:latin typeface="Verdana" pitchFamily="34" charset="0"/>
                <a:ea typeface="+mn-ea"/>
                <a:cs typeface="+mn-cs"/>
              </a:rPr>
              <a:t>Textmasterformate durch Klicken bearbeiten</a:t>
            </a:r>
          </a:p>
          <a:p>
            <a:pPr marL="320040" marR="0" lvl="1"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a:pPr>
            <a:r>
              <a:rPr kumimoji="0" lang="de-DE" sz="2000" b="0" i="0" u="none" strike="noStrike" kern="1200" cap="none" spc="0" normalizeH="0" baseline="0" noProof="0" smtClean="0">
                <a:ln>
                  <a:noFill/>
                </a:ln>
                <a:solidFill>
                  <a:srgbClr val="45545B"/>
                </a:solidFill>
                <a:effectLst/>
                <a:uLnTx/>
                <a:uFillTx/>
                <a:latin typeface="Verdana" pitchFamily="34" charset="0"/>
                <a:ea typeface="+mn-ea"/>
                <a:cs typeface="+mn-cs"/>
              </a:rPr>
              <a:t>Zweite Ebene</a:t>
            </a:r>
          </a:p>
          <a:p>
            <a:pPr marL="320040" marR="0" lvl="2"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a:pPr>
            <a:r>
              <a:rPr kumimoji="0" lang="de-DE" sz="2000" b="0" i="0" u="none" strike="noStrike" kern="1200" cap="none" spc="0" normalizeH="0" baseline="0" noProof="0" smtClean="0">
                <a:ln>
                  <a:noFill/>
                </a:ln>
                <a:solidFill>
                  <a:srgbClr val="45545B"/>
                </a:solidFill>
                <a:effectLst/>
                <a:uLnTx/>
                <a:uFillTx/>
                <a:latin typeface="Verdana" pitchFamily="34" charset="0"/>
                <a:ea typeface="+mn-ea"/>
                <a:cs typeface="+mn-cs"/>
              </a:rPr>
              <a:t>Dritte Ebene</a:t>
            </a:r>
          </a:p>
          <a:p>
            <a:pPr marL="320040" marR="0" lvl="3"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a:pPr>
            <a:r>
              <a:rPr kumimoji="0" lang="de-DE" sz="2000" b="0" i="0" u="none" strike="noStrike" kern="1200" cap="none" spc="0" normalizeH="0" baseline="0" noProof="0" smtClean="0">
                <a:ln>
                  <a:noFill/>
                </a:ln>
                <a:solidFill>
                  <a:srgbClr val="45545B"/>
                </a:solidFill>
                <a:effectLst/>
                <a:uLnTx/>
                <a:uFillTx/>
                <a:latin typeface="Verdana" pitchFamily="34" charset="0"/>
                <a:ea typeface="+mn-ea"/>
                <a:cs typeface="+mn-cs"/>
              </a:rPr>
              <a:t>Vierte Ebene</a:t>
            </a:r>
          </a:p>
          <a:p>
            <a:pPr marL="320040" marR="0" lvl="4" indent="-320040" algn="l" defTabSz="914400" rtl="0" eaLnBrk="1" fontAlgn="auto" latinLnBrk="0" hangingPunct="1">
              <a:lnSpc>
                <a:spcPct val="100000"/>
              </a:lnSpc>
              <a:spcBef>
                <a:spcPct val="20000"/>
              </a:spcBef>
              <a:spcAft>
                <a:spcPts val="0"/>
              </a:spcAft>
              <a:buClr>
                <a:srgbClr val="B9CF00"/>
              </a:buClr>
              <a:buSzPct val="100000"/>
              <a:buFont typeface="Wingdings 3" pitchFamily="18" charset="2"/>
              <a:buChar char=""/>
              <a:tabLst/>
              <a:defRPr/>
            </a:pPr>
            <a:r>
              <a:rPr kumimoji="0" lang="de-DE" sz="2000" b="0" i="0" u="none" strike="noStrike" kern="1200" cap="none" spc="0" normalizeH="0" baseline="0" noProof="0" smtClean="0">
                <a:ln>
                  <a:noFill/>
                </a:ln>
                <a:solidFill>
                  <a:srgbClr val="45545B"/>
                </a:solidFill>
                <a:effectLst/>
                <a:uLnTx/>
                <a:uFillTx/>
                <a:latin typeface="Verdana" pitchFamily="34" charset="0"/>
                <a:ea typeface="+mn-ea"/>
                <a:cs typeface="+mn-cs"/>
              </a:rPr>
              <a:t>Fünfte Ebene</a:t>
            </a:r>
            <a:endParaRPr kumimoji="0" lang="en-US" sz="1600" b="0" i="0" u="none" strike="noStrike" kern="1200" cap="none" spc="0" normalizeH="0" baseline="0" noProof="0" dirty="0">
              <a:ln>
                <a:noFill/>
              </a:ln>
              <a:solidFill>
                <a:srgbClr val="45545B"/>
              </a:solidFill>
              <a:effectLst/>
              <a:uLnTx/>
              <a:uFillTx/>
              <a:latin typeface="Verdana" pitchFamily="34" charset="0"/>
              <a:ea typeface="+mn-ea"/>
              <a:cs typeface="+mn-cs"/>
            </a:endParaRPr>
          </a:p>
        </p:txBody>
      </p:sp>
      <p:sp>
        <p:nvSpPr>
          <p:cNvPr id="3" name="Inhaltsplatzhalter 2"/>
          <p:cNvSpPr>
            <a:spLocks noGrp="1"/>
          </p:cNvSpPr>
          <p:nvPr>
            <p:ph sz="half" idx="1"/>
          </p:nvPr>
        </p:nvSpPr>
        <p:spPr>
          <a:xfrm>
            <a:off x="323851" y="1214438"/>
            <a:ext cx="4171950" cy="5210175"/>
          </a:xfrm>
        </p:spPr>
        <p:txBody>
          <a:bodyPr>
            <a:normAutofit/>
          </a:bodyPr>
          <a:lstStyle>
            <a:lvl1pPr>
              <a:spcBef>
                <a:spcPts val="400"/>
              </a:spcBef>
              <a:defRPr sz="2000"/>
            </a:lvl1pPr>
            <a:lvl2pPr>
              <a:spcBef>
                <a:spcPts val="400"/>
              </a:spcBef>
              <a:defRPr sz="1900"/>
            </a:lvl2pPr>
            <a:lvl3pPr>
              <a:spcBef>
                <a:spcPts val="400"/>
              </a:spcBef>
              <a:defRPr sz="1800"/>
            </a:lvl3pPr>
            <a:lvl4pPr>
              <a:spcBef>
                <a:spcPts val="400"/>
              </a:spcBef>
              <a:defRPr sz="1700"/>
            </a:lvl4pPr>
            <a:lvl5pPr>
              <a:spcBef>
                <a:spcPts val="400"/>
              </a:spcBef>
              <a:defRPr sz="1600"/>
            </a:lvl5pPr>
            <a:lvl6pPr>
              <a:defRPr sz="1800"/>
            </a:lvl6pPr>
            <a:lvl7pPr>
              <a:defRPr sz="1800"/>
            </a:lvl7pPr>
            <a:lvl8pPr>
              <a:defRPr sz="1800"/>
            </a:lvl8pPr>
            <a:lvl9pPr>
              <a:defRPr sz="1800"/>
            </a:lvl9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US" dirty="0"/>
          </a:p>
        </p:txBody>
      </p:sp>
      <p:sp>
        <p:nvSpPr>
          <p:cNvPr id="2" name="Titel 1"/>
          <p:cNvSpPr>
            <a:spLocks noGrp="1"/>
          </p:cNvSpPr>
          <p:nvPr>
            <p:ph type="title"/>
          </p:nvPr>
        </p:nvSpPr>
        <p:spPr/>
        <p:txBody>
          <a:bodyPr/>
          <a:lstStyle/>
          <a:p>
            <a:r>
              <a:rPr lang="de-DE" noProof="0" smtClean="0"/>
              <a:t>Titelmasterformat durch Klicken bearbeiten</a:t>
            </a:r>
            <a:endParaRPr lang="en-US" dirty="0"/>
          </a:p>
        </p:txBody>
      </p:sp>
      <p:pic>
        <p:nvPicPr>
          <p:cNvPr id="7" name="Picture 11" descr="C:\Users\fwienber\Pictures\Jangaroo\jangaroo-text-logo.png"/>
          <p:cNvPicPr>
            <a:picLocks noChangeAspect="1" noChangeArrowheads="1"/>
          </p:cNvPicPr>
          <p:nvPr userDrawn="1"/>
        </p:nvPicPr>
        <p:blipFill>
          <a:blip r:embed="rId2" cstate="print"/>
          <a:srcRect/>
          <a:stretch>
            <a:fillRect/>
          </a:stretch>
        </p:blipFill>
        <p:spPr bwMode="auto">
          <a:xfrm>
            <a:off x="7664078" y="6046720"/>
            <a:ext cx="1350428" cy="237347"/>
          </a:xfrm>
          <a:prstGeom prst="rect">
            <a:avLst/>
          </a:prstGeom>
          <a:noFill/>
        </p:spPr>
      </p:pic>
      <p:pic>
        <p:nvPicPr>
          <p:cNvPr id="8" name="Picture 10" descr="C:\Users\fwienber\karrer\users\fwienber\Documents\Jangaroo\jooley-256x256.png"/>
          <p:cNvPicPr>
            <a:picLocks noChangeAspect="1" noChangeArrowheads="1"/>
          </p:cNvPicPr>
          <p:nvPr userDrawn="1"/>
        </p:nvPicPr>
        <p:blipFill>
          <a:blip r:embed="rId3" cstate="print"/>
          <a:stretch>
            <a:fillRect/>
          </a:stretch>
        </p:blipFill>
        <p:spPr bwMode="auto">
          <a:xfrm>
            <a:off x="8602910" y="5896713"/>
            <a:ext cx="469652" cy="469652"/>
          </a:xfrm>
          <a:prstGeom prst="rect">
            <a:avLst/>
          </a:prstGeom>
          <a:noFill/>
          <a:ln>
            <a:noFill/>
          </a:ln>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8_Title_only">
    <p:spTree>
      <p:nvGrpSpPr>
        <p:cNvPr id="1" name=""/>
        <p:cNvGrpSpPr/>
        <p:nvPr/>
      </p:nvGrpSpPr>
      <p:grpSpPr>
        <a:xfrm>
          <a:off x="0" y="0"/>
          <a:ext cx="0" cy="0"/>
          <a:chOff x="0" y="0"/>
          <a:chExt cx="0" cy="0"/>
        </a:xfrm>
      </p:grpSpPr>
      <p:sp>
        <p:nvSpPr>
          <p:cNvPr id="3" name="Titel 1"/>
          <p:cNvSpPr>
            <a:spLocks noGrp="1"/>
          </p:cNvSpPr>
          <p:nvPr>
            <p:ph type="title"/>
          </p:nvPr>
        </p:nvSpPr>
        <p:spPr>
          <a:xfrm>
            <a:off x="323850" y="260350"/>
            <a:ext cx="6819900" cy="811213"/>
          </a:xfrm>
        </p:spPr>
        <p:txBody>
          <a:bodyPr/>
          <a:lstStyle/>
          <a:p>
            <a:r>
              <a:rPr lang="de-DE" noProof="0" smtClean="0"/>
              <a:t>Titelmasterformat durch Klicken bearbeiten</a:t>
            </a:r>
            <a:endParaRPr lang="en-US" dirty="0"/>
          </a:p>
        </p:txBody>
      </p:sp>
      <p:pic>
        <p:nvPicPr>
          <p:cNvPr id="4" name="Picture 11" descr="C:\Users\fwienber\Pictures\Jangaroo\jangaroo-text-logo.png"/>
          <p:cNvPicPr>
            <a:picLocks noChangeAspect="1" noChangeArrowheads="1"/>
          </p:cNvPicPr>
          <p:nvPr userDrawn="1"/>
        </p:nvPicPr>
        <p:blipFill>
          <a:blip r:embed="rId2" cstate="print"/>
          <a:srcRect/>
          <a:stretch>
            <a:fillRect/>
          </a:stretch>
        </p:blipFill>
        <p:spPr bwMode="auto">
          <a:xfrm>
            <a:off x="7664078" y="6046720"/>
            <a:ext cx="1350428" cy="237347"/>
          </a:xfrm>
          <a:prstGeom prst="rect">
            <a:avLst/>
          </a:prstGeom>
          <a:noFill/>
        </p:spPr>
      </p:pic>
      <p:pic>
        <p:nvPicPr>
          <p:cNvPr id="5" name="Picture 10" descr="C:\Users\fwienber\karrer\users\fwienber\Documents\Jangaroo\jooley-256x256.png"/>
          <p:cNvPicPr>
            <a:picLocks noChangeAspect="1" noChangeArrowheads="1"/>
          </p:cNvPicPr>
          <p:nvPr userDrawn="1"/>
        </p:nvPicPr>
        <p:blipFill>
          <a:blip r:embed="rId3" cstate="print"/>
          <a:stretch>
            <a:fillRect/>
          </a:stretch>
        </p:blipFill>
        <p:spPr bwMode="auto">
          <a:xfrm>
            <a:off x="8602910" y="5896713"/>
            <a:ext cx="469652" cy="469652"/>
          </a:xfrm>
          <a:prstGeom prst="rect">
            <a:avLst/>
          </a:prstGeom>
          <a:noFill/>
          <a:ln>
            <a:noFill/>
          </a:ln>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pic>
        <p:nvPicPr>
          <p:cNvPr id="2" name="Picture 11" descr="C:\Users\fwienber\Pictures\Jangaroo\jangaroo-text-logo.png"/>
          <p:cNvPicPr>
            <a:picLocks noChangeAspect="1" noChangeArrowheads="1"/>
          </p:cNvPicPr>
          <p:nvPr userDrawn="1"/>
        </p:nvPicPr>
        <p:blipFill>
          <a:blip r:embed="rId2" cstate="print"/>
          <a:srcRect/>
          <a:stretch>
            <a:fillRect/>
          </a:stretch>
        </p:blipFill>
        <p:spPr bwMode="auto">
          <a:xfrm>
            <a:off x="7664078" y="6046720"/>
            <a:ext cx="1350428" cy="237347"/>
          </a:xfrm>
          <a:prstGeom prst="rect">
            <a:avLst/>
          </a:prstGeom>
          <a:noFill/>
        </p:spPr>
      </p:pic>
      <p:pic>
        <p:nvPicPr>
          <p:cNvPr id="3" name="Picture 10" descr="C:\Users\fwienber\karrer\users\fwienber\Documents\Jangaroo\jooley-256x256.png"/>
          <p:cNvPicPr>
            <a:picLocks noChangeAspect="1" noChangeArrowheads="1"/>
          </p:cNvPicPr>
          <p:nvPr userDrawn="1"/>
        </p:nvPicPr>
        <p:blipFill>
          <a:blip r:embed="rId3" cstate="print"/>
          <a:stretch>
            <a:fillRect/>
          </a:stretch>
        </p:blipFill>
        <p:spPr bwMode="auto">
          <a:xfrm>
            <a:off x="8602910" y="5896713"/>
            <a:ext cx="469652" cy="4696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parator">
    <p:spTree>
      <p:nvGrpSpPr>
        <p:cNvPr id="1" name=""/>
        <p:cNvGrpSpPr/>
        <p:nvPr/>
      </p:nvGrpSpPr>
      <p:grpSpPr>
        <a:xfrm>
          <a:off x="0" y="0"/>
          <a:ext cx="0" cy="0"/>
          <a:chOff x="0" y="0"/>
          <a:chExt cx="0" cy="0"/>
        </a:xfrm>
      </p:grpSpPr>
      <p:sp>
        <p:nvSpPr>
          <p:cNvPr id="8" name="Rechteck 7"/>
          <p:cNvSpPr/>
          <p:nvPr userDrawn="1"/>
        </p:nvSpPr>
        <p:spPr>
          <a:xfrm>
            <a:off x="6929454" y="71438"/>
            <a:ext cx="2143108" cy="642918"/>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endParaRPr lang="de-DE" dirty="0"/>
          </a:p>
        </p:txBody>
      </p:sp>
      <p:sp>
        <p:nvSpPr>
          <p:cNvPr id="3" name="Untertitel 2"/>
          <p:cNvSpPr>
            <a:spLocks noGrp="1"/>
          </p:cNvSpPr>
          <p:nvPr>
            <p:ph type="subTitle" idx="1"/>
          </p:nvPr>
        </p:nvSpPr>
        <p:spPr bwMode="ltGray">
          <a:xfrm>
            <a:off x="2109800" y="3857627"/>
            <a:ext cx="6759563" cy="947735"/>
          </a:xfrm>
        </p:spPr>
        <p:txBody>
          <a:bodyPr lIns="0" tIns="0" rIns="0" bIns="0">
            <a:normAutofit/>
          </a:bodyPr>
          <a:lstStyle>
            <a:lvl1pPr marL="0" indent="0" algn="l">
              <a:buNone/>
              <a:defRPr sz="1600">
                <a:solidFill>
                  <a:srgbClr val="45545B"/>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Titel 1"/>
          <p:cNvSpPr>
            <a:spLocks noGrp="1"/>
          </p:cNvSpPr>
          <p:nvPr>
            <p:ph type="ctrTitle" hasCustomPrompt="1"/>
          </p:nvPr>
        </p:nvSpPr>
        <p:spPr bwMode="ltGray">
          <a:xfrm>
            <a:off x="2109800" y="2857496"/>
            <a:ext cx="6759563" cy="857256"/>
          </a:xfrm>
        </p:spPr>
        <p:txBody>
          <a:bodyPr>
            <a:normAutofit/>
          </a:bodyPr>
          <a:lstStyle>
            <a:lvl1pPr marL="0" marR="0" indent="0" algn="l" defTabSz="914400" rtl="0" eaLnBrk="1" fontAlgn="auto" latinLnBrk="0" hangingPunct="1">
              <a:lnSpc>
                <a:spcPct val="100000"/>
              </a:lnSpc>
              <a:spcBef>
                <a:spcPct val="0"/>
              </a:spcBef>
              <a:spcAft>
                <a:spcPts val="0"/>
              </a:spcAft>
              <a:buClrTx/>
              <a:buSzTx/>
              <a:buFontTx/>
              <a:buNone/>
              <a:tabLst/>
              <a:defRPr sz="2400" b="0" baseline="0">
                <a:solidFill>
                  <a:srgbClr val="45545B"/>
                </a:solidFill>
              </a:defRPr>
            </a:lvl1pPr>
          </a:lstStyle>
          <a:p>
            <a:r>
              <a:rPr lang="en-US" sz="2400" b="1" i="0" dirty="0" smtClean="0">
                <a:solidFill>
                  <a:srgbClr val="45545B"/>
                </a:solidFill>
                <a:latin typeface="Verdana"/>
                <a:ea typeface="Verdana"/>
                <a:cs typeface="Verdana"/>
              </a:rPr>
              <a:t>edit Master title style</a:t>
            </a:r>
            <a:endParaRPr lang="de-DE" dirty="0"/>
          </a:p>
        </p:txBody>
      </p:sp>
      <p:pic>
        <p:nvPicPr>
          <p:cNvPr id="7" name="Picture 6" descr="CoreMedia_RGB_for PowerPoint.png"/>
          <p:cNvPicPr>
            <a:picLocks noChangeAspect="1"/>
          </p:cNvPicPr>
          <p:nvPr userDrawn="1"/>
        </p:nvPicPr>
        <p:blipFill>
          <a:blip r:embed="rId2" cstate="print"/>
          <a:stretch>
            <a:fillRect/>
          </a:stretch>
        </p:blipFill>
        <p:spPr>
          <a:xfrm>
            <a:off x="558634" y="594712"/>
            <a:ext cx="1975020" cy="511695"/>
          </a:xfrm>
          <a:prstGeom prst="rect">
            <a:avLst/>
          </a:prstGeom>
        </p:spPr>
      </p:pic>
      <p:pic>
        <p:nvPicPr>
          <p:cNvPr id="10" name="Picture 9" descr="LY07_Element-gray-2a_forPowerPointRGB.png"/>
          <p:cNvPicPr>
            <a:picLocks noChangeAspect="1"/>
          </p:cNvPicPr>
          <p:nvPr userDrawn="1"/>
        </p:nvPicPr>
        <p:blipFill>
          <a:blip r:embed="rId3" cstate="print"/>
          <a:srcRect/>
          <a:stretch>
            <a:fillRect/>
          </a:stretch>
        </p:blipFill>
        <p:spPr>
          <a:xfrm>
            <a:off x="2672247" y="0"/>
            <a:ext cx="5130133" cy="639682"/>
          </a:xfrm>
          <a:prstGeom prst="rect">
            <a:avLst/>
          </a:prstGeom>
        </p:spPr>
      </p:pic>
      <p:pic>
        <p:nvPicPr>
          <p:cNvPr id="12" name="Picture 11" descr="LY07_Element-gray-1_forPowerPointRGB.png"/>
          <p:cNvPicPr>
            <a:picLocks noChangeAspect="1"/>
          </p:cNvPicPr>
          <p:nvPr userDrawn="1"/>
        </p:nvPicPr>
        <p:blipFill>
          <a:blip r:embed="rId4" cstate="print"/>
          <a:srcRect/>
          <a:stretch>
            <a:fillRect/>
          </a:stretch>
        </p:blipFill>
        <p:spPr>
          <a:xfrm>
            <a:off x="0" y="1055473"/>
            <a:ext cx="1857436" cy="2659279"/>
          </a:xfrm>
          <a:prstGeom prst="rect">
            <a:avLst/>
          </a:prstGeom>
        </p:spPr>
      </p:pic>
      <p:pic>
        <p:nvPicPr>
          <p:cNvPr id="11" name="Picture 11" descr="C:\Users\fwienber\Pictures\Jangaroo\jangaroo-text-logo.png"/>
          <p:cNvPicPr>
            <a:picLocks noChangeAspect="1" noChangeArrowheads="1"/>
          </p:cNvPicPr>
          <p:nvPr userDrawn="1"/>
        </p:nvPicPr>
        <p:blipFill>
          <a:blip r:embed="rId5" cstate="print"/>
          <a:srcRect/>
          <a:stretch>
            <a:fillRect/>
          </a:stretch>
        </p:blipFill>
        <p:spPr bwMode="auto">
          <a:xfrm>
            <a:off x="7664078" y="6046720"/>
            <a:ext cx="1350428" cy="237347"/>
          </a:xfrm>
          <a:prstGeom prst="rect">
            <a:avLst/>
          </a:prstGeom>
          <a:noFill/>
        </p:spPr>
      </p:pic>
      <p:pic>
        <p:nvPicPr>
          <p:cNvPr id="9" name="Picture 10" descr="C:\Users\fwienber\karrer\users\fwienber\Documents\Jangaroo\jooley-256x256.png"/>
          <p:cNvPicPr>
            <a:picLocks noChangeAspect="1" noChangeArrowheads="1"/>
          </p:cNvPicPr>
          <p:nvPr userDrawn="1"/>
        </p:nvPicPr>
        <p:blipFill>
          <a:blip r:embed="rId6" cstate="print"/>
          <a:stretch>
            <a:fillRect/>
          </a:stretch>
        </p:blipFill>
        <p:spPr bwMode="auto">
          <a:xfrm>
            <a:off x="8602910" y="5896713"/>
            <a:ext cx="469652" cy="469652"/>
          </a:xfrm>
          <a:prstGeom prst="rect">
            <a:avLst/>
          </a:prstGeom>
          <a:noFill/>
          <a:ln>
            <a:noFill/>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Disruption">
    <p:spTree>
      <p:nvGrpSpPr>
        <p:cNvPr id="1" name=""/>
        <p:cNvGrpSpPr/>
        <p:nvPr/>
      </p:nvGrpSpPr>
      <p:grpSpPr>
        <a:xfrm>
          <a:off x="0" y="0"/>
          <a:ext cx="0" cy="0"/>
          <a:chOff x="0" y="0"/>
          <a:chExt cx="0" cy="0"/>
        </a:xfrm>
      </p:grpSpPr>
      <p:sp>
        <p:nvSpPr>
          <p:cNvPr id="4" name="Rechteck 3"/>
          <p:cNvSpPr/>
          <p:nvPr userDrawn="1"/>
        </p:nvSpPr>
        <p:spPr bwMode="ltGray">
          <a:xfrm rot="10800000" flipH="1">
            <a:off x="0" y="-8"/>
            <a:ext cx="9144000" cy="6858007"/>
          </a:xfrm>
          <a:prstGeom prst="rect">
            <a:avLst/>
          </a:prstGeom>
          <a:solidFill>
            <a:schemeClr val="accent4"/>
          </a:solidFill>
          <a:ln w="38100" cap="flat" cmpd="sng" algn="ctr">
            <a:noFill/>
            <a:prstDash val="solid"/>
            <a:round/>
            <a:headEnd type="none" w="med" len="med"/>
            <a:tailEnd type="none" w="med" len="med"/>
          </a:ln>
          <a:effectLst/>
        </p:spPr>
        <p:txBody>
          <a:bodyPr wrap="none" anchor="ctr"/>
          <a:lstStyle/>
          <a:p>
            <a:pPr marL="268288" indent="-268288" fontAlgn="auto">
              <a:spcBef>
                <a:spcPts val="0"/>
              </a:spcBef>
              <a:spcAft>
                <a:spcPts val="0"/>
              </a:spcAft>
              <a:buFont typeface="MediaCore" pitchFamily="2" charset="0"/>
              <a:buBlip>
                <a:blip r:embed="rId2"/>
              </a:buBlip>
              <a:defRPr/>
            </a:pPr>
            <a:endParaRPr lang="de-DE" dirty="0">
              <a:latin typeface="+mn-lt"/>
            </a:endParaRPr>
          </a:p>
        </p:txBody>
      </p:sp>
      <p:sp>
        <p:nvSpPr>
          <p:cNvPr id="2" name="Titel 1"/>
          <p:cNvSpPr>
            <a:spLocks noGrp="1"/>
          </p:cNvSpPr>
          <p:nvPr>
            <p:ph type="title" hasCustomPrompt="1"/>
          </p:nvPr>
        </p:nvSpPr>
        <p:spPr bwMode="ltGray">
          <a:xfrm>
            <a:off x="1986197" y="2136098"/>
            <a:ext cx="6883165" cy="3147935"/>
          </a:xfrm>
        </p:spPr>
        <p:txBody>
          <a:bodyPr anchor="ctr" anchorCtr="0">
            <a:normAutofit/>
          </a:bodyPr>
          <a:lstStyle>
            <a:lvl1pPr algn="l">
              <a:defRPr sz="6000" b="0">
                <a:solidFill>
                  <a:schemeClr val="bg1"/>
                </a:solidFill>
              </a:defRPr>
            </a:lvl1pPr>
          </a:lstStyle>
          <a:p>
            <a:r>
              <a:rPr lang="en-US" dirty="0" smtClean="0"/>
              <a:t>Click to edit </a:t>
            </a:r>
            <a:br>
              <a:rPr lang="en-US" dirty="0" smtClean="0"/>
            </a:br>
            <a:r>
              <a:rPr lang="en-US" dirty="0" smtClean="0"/>
              <a:t>Master title style</a:t>
            </a:r>
            <a:endParaRPr lang="de-DE" dirty="0"/>
          </a:p>
        </p:txBody>
      </p:sp>
      <p:pic>
        <p:nvPicPr>
          <p:cNvPr id="11" name="Picture 10" descr="CoreMedia(white)_RGB_for PowerPoint.png"/>
          <p:cNvPicPr>
            <a:picLocks noChangeAspect="1"/>
          </p:cNvPicPr>
          <p:nvPr userDrawn="1"/>
        </p:nvPicPr>
        <p:blipFill>
          <a:blip r:embed="rId3" cstate="print"/>
          <a:stretch>
            <a:fillRect/>
          </a:stretch>
        </p:blipFill>
        <p:spPr>
          <a:xfrm>
            <a:off x="565845" y="594712"/>
            <a:ext cx="1967809" cy="509827"/>
          </a:xfrm>
          <a:prstGeom prst="rect">
            <a:avLst/>
          </a:prstGeom>
        </p:spPr>
      </p:pic>
      <p:pic>
        <p:nvPicPr>
          <p:cNvPr id="7" name="Picture 6" descr="LY07_Element-gray-2a_forPowerPointRGB.png"/>
          <p:cNvPicPr>
            <a:picLocks noChangeAspect="1"/>
          </p:cNvPicPr>
          <p:nvPr userDrawn="1"/>
        </p:nvPicPr>
        <p:blipFill>
          <a:blip r:embed="rId4" cstate="print"/>
          <a:srcRect/>
          <a:stretch>
            <a:fillRect/>
          </a:stretch>
        </p:blipFill>
        <p:spPr>
          <a:xfrm>
            <a:off x="2672247" y="0"/>
            <a:ext cx="5130133" cy="639682"/>
          </a:xfrm>
          <a:prstGeom prst="rect">
            <a:avLst/>
          </a:prstGeom>
        </p:spPr>
      </p:pic>
      <p:pic>
        <p:nvPicPr>
          <p:cNvPr id="8" name="Picture 7" descr="LY07_Element-gray-1_forPowerPointRGB.png"/>
          <p:cNvPicPr>
            <a:picLocks noChangeAspect="1"/>
          </p:cNvPicPr>
          <p:nvPr userDrawn="1"/>
        </p:nvPicPr>
        <p:blipFill>
          <a:blip r:embed="rId5" cstate="print"/>
          <a:srcRect/>
          <a:stretch>
            <a:fillRect/>
          </a:stretch>
        </p:blipFill>
        <p:spPr>
          <a:xfrm>
            <a:off x="0" y="1055473"/>
            <a:ext cx="1857436" cy="2659279"/>
          </a:xfrm>
          <a:prstGeom prst="rect">
            <a:avLst/>
          </a:prstGeom>
        </p:spPr>
      </p:pic>
      <p:pic>
        <p:nvPicPr>
          <p:cNvPr id="14" name="Picture 11" descr="C:\Users\fwienber\Pictures\Jangaroo\jangaroo-text-logo.png"/>
          <p:cNvPicPr>
            <a:picLocks noChangeAspect="1" noChangeArrowheads="1"/>
          </p:cNvPicPr>
          <p:nvPr userDrawn="1"/>
        </p:nvPicPr>
        <p:blipFill>
          <a:blip r:embed="rId6" cstate="print"/>
          <a:srcRect/>
          <a:stretch>
            <a:fillRect/>
          </a:stretch>
        </p:blipFill>
        <p:spPr bwMode="auto">
          <a:xfrm>
            <a:off x="7664078" y="6445855"/>
            <a:ext cx="1350428" cy="237347"/>
          </a:xfrm>
          <a:prstGeom prst="rect">
            <a:avLst/>
          </a:prstGeom>
          <a:noFill/>
        </p:spPr>
      </p:pic>
      <p:pic>
        <p:nvPicPr>
          <p:cNvPr id="15" name="Picture 10" descr="C:\Users\fwienber\karrer\users\fwienber\Documents\Jangaroo\jooley-256x256.png"/>
          <p:cNvPicPr>
            <a:picLocks noChangeAspect="1" noChangeArrowheads="1"/>
          </p:cNvPicPr>
          <p:nvPr userDrawn="1"/>
        </p:nvPicPr>
        <p:blipFill>
          <a:blip r:embed="rId7" cstate="print"/>
          <a:stretch>
            <a:fillRect/>
          </a:stretch>
        </p:blipFill>
        <p:spPr bwMode="auto">
          <a:xfrm>
            <a:off x="8602910" y="6295848"/>
            <a:ext cx="469652" cy="469652"/>
          </a:xfrm>
          <a:prstGeom prst="rect">
            <a:avLst/>
          </a:prstGeom>
          <a:noFill/>
          <a:ln>
            <a:noFill/>
          </a:ln>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8_Casestudy">
    <p:spTree>
      <p:nvGrpSpPr>
        <p:cNvPr id="1" name=""/>
        <p:cNvGrpSpPr/>
        <p:nvPr/>
      </p:nvGrpSpPr>
      <p:grpSpPr>
        <a:xfrm>
          <a:off x="0" y="0"/>
          <a:ext cx="0" cy="0"/>
          <a:chOff x="0" y="0"/>
          <a:chExt cx="0" cy="0"/>
        </a:xfrm>
      </p:grpSpPr>
      <p:sp>
        <p:nvSpPr>
          <p:cNvPr id="11" name="Textplatzhalter 10"/>
          <p:cNvSpPr>
            <a:spLocks noGrp="1"/>
          </p:cNvSpPr>
          <p:nvPr>
            <p:ph type="body" sz="quarter" idx="13"/>
          </p:nvPr>
        </p:nvSpPr>
        <p:spPr bwMode="ltGray">
          <a:xfrm>
            <a:off x="3208709" y="4915393"/>
            <a:ext cx="2740862" cy="1508400"/>
          </a:xfrm>
        </p:spPr>
        <p:txBody>
          <a:bodyPr>
            <a:noAutofit/>
          </a:bodyPr>
          <a:lstStyle>
            <a:lvl1pPr marL="268288" indent="-268288">
              <a:lnSpc>
                <a:spcPct val="100000"/>
              </a:lnSpc>
              <a:spcBef>
                <a:spcPts val="400"/>
              </a:spcBef>
              <a:tabLst/>
              <a:defRPr sz="1600"/>
            </a:lvl1pPr>
            <a:lvl2pPr>
              <a:defRPr sz="1800"/>
            </a:lvl2pPr>
            <a:lvl3pPr>
              <a:defRPr sz="1800"/>
            </a:lvl3pPr>
            <a:lvl4pPr>
              <a:defRPr sz="1800"/>
            </a:lvl4pPr>
            <a:lvl5pPr>
              <a:defRPr sz="1800"/>
            </a:lvl5pPr>
          </a:lstStyle>
          <a:p>
            <a:pPr lvl="0"/>
            <a:r>
              <a:rPr lang="de-DE" noProof="0" smtClean="0"/>
              <a:t>Textmasterformate durch Klicken bearbeiten</a:t>
            </a:r>
          </a:p>
        </p:txBody>
      </p:sp>
      <p:sp>
        <p:nvSpPr>
          <p:cNvPr id="12" name="Textplatzhalter 10"/>
          <p:cNvSpPr>
            <a:spLocks noGrp="1"/>
          </p:cNvSpPr>
          <p:nvPr>
            <p:ph type="body" sz="quarter" idx="14"/>
          </p:nvPr>
        </p:nvSpPr>
        <p:spPr bwMode="ltGray">
          <a:xfrm>
            <a:off x="6128501" y="4915393"/>
            <a:ext cx="2740862" cy="1508400"/>
          </a:xfrm>
        </p:spPr>
        <p:txBody>
          <a:bodyPr>
            <a:noAutofit/>
          </a:bodyPr>
          <a:lstStyle>
            <a:lvl1pPr marL="268288" indent="-268288">
              <a:lnSpc>
                <a:spcPct val="100000"/>
              </a:lnSpc>
              <a:spcBef>
                <a:spcPts val="400"/>
              </a:spcBef>
              <a:defRPr sz="1600"/>
            </a:lvl1pPr>
            <a:lvl2pPr>
              <a:lnSpc>
                <a:spcPct val="80000"/>
              </a:lnSpc>
              <a:spcBef>
                <a:spcPts val="1200"/>
              </a:spcBef>
              <a:defRPr sz="1800"/>
            </a:lvl2pPr>
            <a:lvl3pPr>
              <a:lnSpc>
                <a:spcPct val="80000"/>
              </a:lnSpc>
              <a:spcBef>
                <a:spcPts val="1200"/>
              </a:spcBef>
              <a:defRPr sz="1800"/>
            </a:lvl3pPr>
            <a:lvl4pPr>
              <a:lnSpc>
                <a:spcPct val="80000"/>
              </a:lnSpc>
              <a:spcBef>
                <a:spcPts val="1200"/>
              </a:spcBef>
              <a:defRPr sz="1800"/>
            </a:lvl4pPr>
            <a:lvl5pPr>
              <a:lnSpc>
                <a:spcPct val="80000"/>
              </a:lnSpc>
              <a:spcBef>
                <a:spcPts val="1200"/>
              </a:spcBef>
              <a:defRPr sz="1800"/>
            </a:lvl5pPr>
          </a:lstStyle>
          <a:p>
            <a:pPr lvl="0"/>
            <a:r>
              <a:rPr lang="de-DE" smtClean="0"/>
              <a:t>Textmasterformate durch Klicken bearbeiten</a:t>
            </a:r>
          </a:p>
        </p:txBody>
      </p:sp>
      <p:sp>
        <p:nvSpPr>
          <p:cNvPr id="8" name="Textplatzhalter 10"/>
          <p:cNvSpPr>
            <a:spLocks noGrp="1"/>
          </p:cNvSpPr>
          <p:nvPr>
            <p:ph type="body" sz="quarter" idx="19"/>
          </p:nvPr>
        </p:nvSpPr>
        <p:spPr bwMode="ltGray">
          <a:xfrm>
            <a:off x="323850" y="4915394"/>
            <a:ext cx="2740862" cy="1508400"/>
          </a:xfrm>
        </p:spPr>
        <p:txBody>
          <a:bodyPr>
            <a:noAutofit/>
          </a:bodyPr>
          <a:lstStyle>
            <a:lvl1pPr marL="268288" indent="-268288">
              <a:lnSpc>
                <a:spcPct val="100000"/>
              </a:lnSpc>
              <a:spcBef>
                <a:spcPts val="400"/>
              </a:spcBef>
              <a:tabLst/>
              <a:defRPr sz="1600"/>
            </a:lvl1pPr>
            <a:lvl2pPr>
              <a:defRPr sz="1800"/>
            </a:lvl2pPr>
            <a:lvl3pPr>
              <a:defRPr sz="1800"/>
            </a:lvl3pPr>
            <a:lvl4pPr>
              <a:defRPr sz="1800"/>
            </a:lvl4pPr>
            <a:lvl5pPr>
              <a:defRPr sz="1800"/>
            </a:lvl5pPr>
          </a:lstStyle>
          <a:p>
            <a:pPr lvl="0"/>
            <a:r>
              <a:rPr lang="de-DE" noProof="0" smtClean="0"/>
              <a:t>Textmasterformate durch Klicken bearbeiten</a:t>
            </a:r>
          </a:p>
        </p:txBody>
      </p:sp>
      <p:sp>
        <p:nvSpPr>
          <p:cNvPr id="9" name="Bildplatzhalter 14"/>
          <p:cNvSpPr>
            <a:spLocks noGrp="1"/>
          </p:cNvSpPr>
          <p:nvPr>
            <p:ph type="pic" sz="quarter" idx="12"/>
          </p:nvPr>
        </p:nvSpPr>
        <p:spPr bwMode="ltGray">
          <a:xfrm>
            <a:off x="107711" y="1217267"/>
            <a:ext cx="8928000" cy="3589200"/>
          </a:xfrm>
          <a:solidFill>
            <a:schemeClr val="accent3"/>
          </a:solidFill>
        </p:spPr>
        <p:txBody>
          <a:bodyPr rtlCol="0">
            <a:normAutofit/>
          </a:bodyPr>
          <a:lstStyle>
            <a:lvl1pPr>
              <a:buFont typeface="Arial" pitchFamily="34" charset="0"/>
              <a:buNone/>
              <a:defRPr/>
            </a:lvl1pPr>
          </a:lstStyle>
          <a:p>
            <a:pPr lvl="0"/>
            <a:r>
              <a:rPr lang="de-DE" noProof="0" dirty="0" smtClean="0"/>
              <a:t>Bild durch Klicken auf Symbol hinzufügen</a:t>
            </a:r>
            <a:endParaRPr lang="de-DE" noProof="0" dirty="0"/>
          </a:p>
        </p:txBody>
      </p:sp>
      <p:sp>
        <p:nvSpPr>
          <p:cNvPr id="2" name="Titel 1"/>
          <p:cNvSpPr>
            <a:spLocks noGrp="1"/>
          </p:cNvSpPr>
          <p:nvPr>
            <p:ph type="title"/>
          </p:nvPr>
        </p:nvSpPr>
        <p:spPr bwMode="ltGray"/>
        <p:txBody>
          <a:bodyPr/>
          <a:lstStyle/>
          <a:p>
            <a:r>
              <a:rPr lang="de-DE" smtClean="0"/>
              <a:t>Titelmasterformat durch Klicken bearbeiten</a:t>
            </a:r>
            <a:endParaRPr lang="de-DE" dirty="0"/>
          </a:p>
        </p:txBody>
      </p:sp>
      <p:pic>
        <p:nvPicPr>
          <p:cNvPr id="7" name="Picture 11" descr="C:\Users\fwienber\Pictures\Jangaroo\jangaroo-text-logo.png"/>
          <p:cNvPicPr>
            <a:picLocks noChangeAspect="1" noChangeArrowheads="1"/>
          </p:cNvPicPr>
          <p:nvPr userDrawn="1"/>
        </p:nvPicPr>
        <p:blipFill>
          <a:blip r:embed="rId2" cstate="print"/>
          <a:srcRect/>
          <a:stretch>
            <a:fillRect/>
          </a:stretch>
        </p:blipFill>
        <p:spPr bwMode="auto">
          <a:xfrm>
            <a:off x="7664078" y="6046720"/>
            <a:ext cx="1350428" cy="237347"/>
          </a:xfrm>
          <a:prstGeom prst="rect">
            <a:avLst/>
          </a:prstGeom>
          <a:noFill/>
        </p:spPr>
      </p:pic>
      <p:pic>
        <p:nvPicPr>
          <p:cNvPr id="10" name="Picture 10" descr="C:\Users\fwienber\karrer\users\fwienber\Documents\Jangaroo\jooley-256x256.png"/>
          <p:cNvPicPr>
            <a:picLocks noChangeAspect="1" noChangeArrowheads="1"/>
          </p:cNvPicPr>
          <p:nvPr userDrawn="1"/>
        </p:nvPicPr>
        <p:blipFill>
          <a:blip r:embed="rId3" cstate="print"/>
          <a:stretch>
            <a:fillRect/>
          </a:stretch>
        </p:blipFill>
        <p:spPr bwMode="auto">
          <a:xfrm>
            <a:off x="8602910" y="5896713"/>
            <a:ext cx="469652" cy="469652"/>
          </a:xfrm>
          <a:prstGeom prst="rect">
            <a:avLst/>
          </a:prstGeom>
          <a:noFill/>
          <a:ln>
            <a:noFill/>
          </a:ln>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13" name="Rechteck 13"/>
          <p:cNvSpPr/>
          <p:nvPr userDrawn="1"/>
        </p:nvSpPr>
        <p:spPr bwMode="gray">
          <a:xfrm>
            <a:off x="0" y="4593136"/>
            <a:ext cx="9144000" cy="1928827"/>
          </a:xfrm>
          <a:prstGeom prst="rect">
            <a:avLst/>
          </a:prstGeom>
          <a:solidFill>
            <a:schemeClr val="bg2"/>
          </a:solidFill>
          <a:ln>
            <a:noFill/>
          </a:ln>
        </p:spPr>
        <p:txBody>
          <a:bodyPr wrap="none" rtlCol="0" anchor="ctr">
            <a:noAutofit/>
          </a:bodyPr>
          <a:lstStyle/>
          <a:p>
            <a:pPr algn="ctr"/>
            <a:endParaRPr lang="en-US" sz="2400" dirty="0" smtClean="0">
              <a:solidFill>
                <a:srgbClr val="45545B"/>
              </a:solidFill>
            </a:endParaRPr>
          </a:p>
        </p:txBody>
      </p:sp>
      <p:sp>
        <p:nvSpPr>
          <p:cNvPr id="2" name="Title 1"/>
          <p:cNvSpPr>
            <a:spLocks noGrp="1"/>
          </p:cNvSpPr>
          <p:nvPr>
            <p:ph type="title"/>
          </p:nvPr>
        </p:nvSpPr>
        <p:spPr>
          <a:xfrm>
            <a:off x="0" y="-811213"/>
            <a:ext cx="6962794" cy="811213"/>
          </a:xfrm>
        </p:spPr>
        <p:txBody>
          <a:bodyPr/>
          <a:lstStyle/>
          <a:p>
            <a:r>
              <a:rPr lang="de-DE" dirty="0" smtClean="0"/>
              <a:t>Titelmasterformat durch Klicken bearbeiten</a:t>
            </a:r>
            <a:endParaRPr lang="en-US" dirty="0"/>
          </a:p>
        </p:txBody>
      </p:sp>
      <p:sp>
        <p:nvSpPr>
          <p:cNvPr id="3" name="Rechteck 7"/>
          <p:cNvSpPr/>
          <p:nvPr userDrawn="1"/>
        </p:nvSpPr>
        <p:spPr bwMode="gray">
          <a:xfrm>
            <a:off x="6858016" y="0"/>
            <a:ext cx="2285984" cy="785794"/>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endParaRPr lang="en-US" dirty="0"/>
          </a:p>
        </p:txBody>
      </p:sp>
      <p:sp>
        <p:nvSpPr>
          <p:cNvPr id="4" name="Titel 12"/>
          <p:cNvSpPr txBox="1">
            <a:spLocks/>
          </p:cNvSpPr>
          <p:nvPr userDrawn="1"/>
        </p:nvSpPr>
        <p:spPr bwMode="gray">
          <a:xfrm>
            <a:off x="316221" y="246075"/>
            <a:ext cx="3211607" cy="811213"/>
          </a:xfrm>
          <a:prstGeom prst="rect">
            <a:avLst/>
          </a:prstGeom>
        </p:spPr>
        <p:txBody>
          <a:bodyPr vert="horz" lIns="0" tIns="0" rIns="0" bIns="0" rtlCol="0" anchor="t"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smtClean="0">
                <a:ln>
                  <a:noFill/>
                </a:ln>
                <a:solidFill>
                  <a:srgbClr val="2D6CA7"/>
                </a:solidFill>
                <a:effectLst/>
                <a:uLnTx/>
                <a:uFillTx/>
                <a:latin typeface="Verdana"/>
                <a:ea typeface="+mj-ea"/>
                <a:cs typeface="+mj-cs"/>
              </a:rPr>
              <a:t/>
            </a:r>
            <a:br>
              <a:rPr kumimoji="0" lang="en-US" sz="1200" b="1" i="0" u="none" strike="noStrike" kern="1200" cap="none" spc="0" normalizeH="0" baseline="0" noProof="0" dirty="0" smtClean="0">
                <a:ln>
                  <a:noFill/>
                </a:ln>
                <a:solidFill>
                  <a:srgbClr val="2D6CA7"/>
                </a:solidFill>
                <a:effectLst/>
                <a:uLnTx/>
                <a:uFillTx/>
                <a:latin typeface="Verdana"/>
                <a:ea typeface="+mj-ea"/>
                <a:cs typeface="+mj-cs"/>
              </a:rPr>
            </a:br>
            <a:r>
              <a:rPr kumimoji="0" lang="en-US" sz="1200" b="0" i="0" u="none" strike="noStrike" kern="1200" cap="none" spc="0" normalizeH="0" baseline="0" noProof="0" dirty="0" smtClean="0">
                <a:ln>
                  <a:noFill/>
                </a:ln>
                <a:solidFill>
                  <a:srgbClr val="45545B"/>
                </a:solidFill>
                <a:effectLst/>
                <a:uLnTx/>
                <a:uFillTx/>
                <a:latin typeface="Verdana"/>
                <a:ea typeface="+mj-ea"/>
                <a:cs typeface="+mj-cs"/>
              </a:rPr>
              <a:t>CONTENT | CONTEXT | CONVERSION</a:t>
            </a:r>
            <a:endParaRPr kumimoji="0" lang="en-US" sz="2400" b="0" i="0" u="none" strike="noStrike" kern="1200" cap="none" spc="0" normalizeH="0" baseline="0" noProof="0" dirty="0">
              <a:ln>
                <a:noFill/>
              </a:ln>
              <a:solidFill>
                <a:srgbClr val="45545B"/>
              </a:solidFill>
              <a:effectLst/>
              <a:uLnTx/>
              <a:uFillTx/>
              <a:latin typeface="Verdana" pitchFamily="34" charset="0"/>
              <a:ea typeface="+mj-ea"/>
              <a:cs typeface="+mj-cs"/>
            </a:endParaRPr>
          </a:p>
        </p:txBody>
      </p:sp>
      <p:grpSp>
        <p:nvGrpSpPr>
          <p:cNvPr id="5" name="Gruppieren 11"/>
          <p:cNvGrpSpPr/>
          <p:nvPr userDrawn="1"/>
        </p:nvGrpSpPr>
        <p:grpSpPr>
          <a:xfrm>
            <a:off x="316221" y="5272464"/>
            <a:ext cx="8367362" cy="461665"/>
            <a:chOff x="316221" y="5563419"/>
            <a:chExt cx="8367362" cy="461665"/>
          </a:xfrm>
        </p:grpSpPr>
        <p:sp>
          <p:nvSpPr>
            <p:cNvPr id="6" name="Textfeld 15"/>
            <p:cNvSpPr txBox="1"/>
            <p:nvPr/>
          </p:nvSpPr>
          <p:spPr bwMode="gray">
            <a:xfrm>
              <a:off x="6883583" y="5563419"/>
              <a:ext cx="1800000" cy="461665"/>
            </a:xfrm>
            <a:prstGeom prst="rect">
              <a:avLst/>
            </a:prstGeom>
            <a:noFill/>
          </p:spPr>
          <p:txBody>
            <a:bodyPr wrap="square" lIns="0" tIns="0" rIns="0" bIns="0" rtlCol="0" anchor="b">
              <a:spAutoFit/>
            </a:bodyPr>
            <a:lstStyle/>
            <a:p>
              <a:pPr>
                <a:buClr>
                  <a:srgbClr val="B9CF00"/>
                </a:buClr>
              </a:pPr>
              <a:r>
                <a:rPr lang="en-US" sz="1000" b="1" dirty="0" smtClean="0">
                  <a:solidFill>
                    <a:srgbClr val="45545B"/>
                  </a:solidFill>
                </a:rPr>
                <a:t>Singapore</a:t>
              </a:r>
              <a:r>
                <a:rPr lang="en-US" sz="1000" dirty="0" smtClean="0">
                  <a:solidFill>
                    <a:srgbClr val="45545B"/>
                  </a:solidFill>
                </a:rPr>
                <a:t/>
              </a:r>
              <a:br>
                <a:rPr lang="en-US" sz="1000" dirty="0" smtClean="0">
                  <a:solidFill>
                    <a:srgbClr val="45545B"/>
                  </a:solidFill>
                </a:rPr>
              </a:br>
              <a:r>
                <a:rPr lang="en-US" sz="1000" dirty="0" smtClean="0">
                  <a:solidFill>
                    <a:srgbClr val="45545B"/>
                  </a:solidFill>
                </a:rPr>
                <a:t>asia-info@coremedia.com</a:t>
              </a:r>
              <a:br>
                <a:rPr lang="en-US" sz="1000" dirty="0" smtClean="0">
                  <a:solidFill>
                    <a:srgbClr val="45545B"/>
                  </a:solidFill>
                </a:rPr>
              </a:br>
              <a:r>
                <a:rPr lang="en-US" sz="1000" dirty="0" smtClean="0">
                  <a:solidFill>
                    <a:srgbClr val="45545B"/>
                  </a:solidFill>
                </a:rPr>
                <a:t>tel  +65.6562.8866</a:t>
              </a:r>
            </a:p>
          </p:txBody>
        </p:sp>
        <p:sp>
          <p:nvSpPr>
            <p:cNvPr id="7" name="Textfeld 17"/>
            <p:cNvSpPr txBox="1"/>
            <p:nvPr/>
          </p:nvSpPr>
          <p:spPr bwMode="gray">
            <a:xfrm>
              <a:off x="316221" y="5563419"/>
              <a:ext cx="1800000" cy="461665"/>
            </a:xfrm>
            <a:prstGeom prst="rect">
              <a:avLst/>
            </a:prstGeom>
            <a:noFill/>
          </p:spPr>
          <p:txBody>
            <a:bodyPr wrap="square" lIns="0" tIns="0" rIns="0" bIns="0" rtlCol="0" anchor="b">
              <a:spAutoFit/>
            </a:bodyPr>
            <a:lstStyle/>
            <a:p>
              <a:pPr>
                <a:buClr>
                  <a:srgbClr val="B9CF00"/>
                </a:buClr>
              </a:pPr>
              <a:r>
                <a:rPr lang="en-US" sz="1000" b="1" dirty="0" smtClean="0">
                  <a:solidFill>
                    <a:srgbClr val="45545B"/>
                  </a:solidFill>
                </a:rPr>
                <a:t>Hamburg</a:t>
              </a:r>
              <a:r>
                <a:rPr lang="en-US" sz="1000" dirty="0" smtClean="0">
                  <a:solidFill>
                    <a:srgbClr val="45545B"/>
                  </a:solidFill>
                </a:rPr>
                <a:t/>
              </a:r>
              <a:br>
                <a:rPr lang="en-US" sz="1000" dirty="0" smtClean="0">
                  <a:solidFill>
                    <a:srgbClr val="45545B"/>
                  </a:solidFill>
                </a:rPr>
              </a:br>
              <a:r>
                <a:rPr lang="en-US" sz="1000" dirty="0" smtClean="0">
                  <a:solidFill>
                    <a:srgbClr val="45545B"/>
                  </a:solidFill>
                </a:rPr>
                <a:t>info@coremedia.com</a:t>
              </a:r>
              <a:br>
                <a:rPr lang="en-US" sz="1000" dirty="0" smtClean="0">
                  <a:solidFill>
                    <a:srgbClr val="45545B"/>
                  </a:solidFill>
                </a:rPr>
              </a:br>
              <a:r>
                <a:rPr lang="en-US" sz="1000" dirty="0" smtClean="0">
                  <a:solidFill>
                    <a:srgbClr val="45545B"/>
                  </a:solidFill>
                </a:rPr>
                <a:t>tel  +49.40.32 55 87.0</a:t>
              </a:r>
            </a:p>
          </p:txBody>
        </p:sp>
        <p:sp>
          <p:nvSpPr>
            <p:cNvPr id="8" name="Textfeld 18"/>
            <p:cNvSpPr txBox="1"/>
            <p:nvPr/>
          </p:nvSpPr>
          <p:spPr bwMode="gray">
            <a:xfrm>
              <a:off x="2505342" y="5563419"/>
              <a:ext cx="1800000" cy="461665"/>
            </a:xfrm>
            <a:prstGeom prst="rect">
              <a:avLst/>
            </a:prstGeom>
            <a:noFill/>
          </p:spPr>
          <p:txBody>
            <a:bodyPr wrap="square" lIns="0" tIns="0" rIns="0" bIns="0" rtlCol="0" anchor="b">
              <a:spAutoFit/>
            </a:bodyPr>
            <a:lstStyle/>
            <a:p>
              <a:pPr>
                <a:buClr>
                  <a:srgbClr val="B9CF00"/>
                </a:buClr>
              </a:pPr>
              <a:r>
                <a:rPr lang="en-US" sz="1000" b="1" dirty="0" smtClean="0">
                  <a:solidFill>
                    <a:srgbClr val="45545B"/>
                  </a:solidFill>
                </a:rPr>
                <a:t>San Francisco</a:t>
              </a:r>
              <a:r>
                <a:rPr lang="en-US" sz="1000" dirty="0" smtClean="0">
                  <a:solidFill>
                    <a:srgbClr val="45545B"/>
                  </a:solidFill>
                </a:rPr>
                <a:t/>
              </a:r>
              <a:br>
                <a:rPr lang="en-US" sz="1000" dirty="0" smtClean="0">
                  <a:solidFill>
                    <a:srgbClr val="45545B"/>
                  </a:solidFill>
                </a:rPr>
              </a:br>
              <a:r>
                <a:rPr lang="en-US" sz="1000" dirty="0" smtClean="0">
                  <a:solidFill>
                    <a:srgbClr val="45545B"/>
                  </a:solidFill>
                </a:rPr>
                <a:t>usa-info@coremedia.com</a:t>
              </a:r>
              <a:br>
                <a:rPr lang="en-US" sz="1000" dirty="0" smtClean="0">
                  <a:solidFill>
                    <a:srgbClr val="45545B"/>
                  </a:solidFill>
                </a:rPr>
              </a:br>
              <a:r>
                <a:rPr lang="en-US" sz="1000" dirty="0" smtClean="0">
                  <a:solidFill>
                    <a:srgbClr val="45545B"/>
                  </a:solidFill>
                </a:rPr>
                <a:t>tel +1.415.371.0400</a:t>
              </a:r>
            </a:p>
          </p:txBody>
        </p:sp>
        <p:sp>
          <p:nvSpPr>
            <p:cNvPr id="9" name="Textfeld 19"/>
            <p:cNvSpPr txBox="1"/>
            <p:nvPr/>
          </p:nvSpPr>
          <p:spPr bwMode="gray">
            <a:xfrm>
              <a:off x="4694463" y="5563419"/>
              <a:ext cx="1800000" cy="461665"/>
            </a:xfrm>
            <a:prstGeom prst="rect">
              <a:avLst/>
            </a:prstGeom>
            <a:noFill/>
          </p:spPr>
          <p:txBody>
            <a:bodyPr wrap="square" lIns="0" tIns="0" rIns="0" bIns="0" rtlCol="0" anchor="b">
              <a:spAutoFit/>
            </a:bodyPr>
            <a:lstStyle/>
            <a:p>
              <a:pPr>
                <a:buClr>
                  <a:srgbClr val="B9CF00"/>
                </a:buClr>
              </a:pPr>
              <a:r>
                <a:rPr lang="en-US" sz="1000" b="1" dirty="0" smtClean="0">
                  <a:solidFill>
                    <a:srgbClr val="45545B"/>
                  </a:solidFill>
                </a:rPr>
                <a:t>London</a:t>
              </a:r>
              <a:r>
                <a:rPr lang="en-US" sz="1000" dirty="0" smtClean="0">
                  <a:solidFill>
                    <a:srgbClr val="45545B"/>
                  </a:solidFill>
                </a:rPr>
                <a:t/>
              </a:r>
              <a:br>
                <a:rPr lang="en-US" sz="1000" dirty="0" smtClean="0">
                  <a:solidFill>
                    <a:srgbClr val="45545B"/>
                  </a:solidFill>
                </a:rPr>
              </a:br>
              <a:r>
                <a:rPr lang="en-US" sz="1000" dirty="0" smtClean="0">
                  <a:solidFill>
                    <a:srgbClr val="45545B"/>
                  </a:solidFill>
                </a:rPr>
                <a:t>uk-info@coremedia.com</a:t>
              </a:r>
              <a:br>
                <a:rPr lang="en-US" sz="1000" dirty="0" smtClean="0">
                  <a:solidFill>
                    <a:srgbClr val="45545B"/>
                  </a:solidFill>
                </a:rPr>
              </a:br>
              <a:r>
                <a:rPr lang="en-US" sz="1000" dirty="0" smtClean="0">
                  <a:solidFill>
                    <a:srgbClr val="45545B"/>
                  </a:solidFill>
                </a:rPr>
                <a:t>tel  +44.207.849.3317</a:t>
              </a:r>
            </a:p>
          </p:txBody>
        </p:sp>
      </p:grpSp>
      <p:pic>
        <p:nvPicPr>
          <p:cNvPr id="12" name="Picture 8" descr="Tiburon_dk_large"/>
          <p:cNvPicPr>
            <a:picLocks noChangeAspect="1" noChangeArrowheads="1"/>
          </p:cNvPicPr>
          <p:nvPr userDrawn="1"/>
        </p:nvPicPr>
        <p:blipFill>
          <a:blip r:embed="rId2" cstate="print"/>
          <a:srcRect/>
          <a:stretch>
            <a:fillRect/>
          </a:stretch>
        </p:blipFill>
        <p:spPr bwMode="auto">
          <a:xfrm>
            <a:off x="2124075" y="2912829"/>
            <a:ext cx="4895850" cy="1265238"/>
          </a:xfrm>
          <a:prstGeom prst="rect">
            <a:avLst/>
          </a:prstGeom>
          <a:noFill/>
          <a:ln w="9525">
            <a:noFill/>
            <a:miter lim="800000"/>
            <a:headEnd/>
            <a:tailEnd/>
          </a:ln>
        </p:spPr>
      </p:pic>
      <p:pic>
        <p:nvPicPr>
          <p:cNvPr id="14" name="Picture 10" descr="C:\Users\fwienber\karrer\users\fwienber\Documents\Jangaroo\jooley-256x256.png"/>
          <p:cNvPicPr>
            <a:picLocks noChangeAspect="1" noChangeArrowheads="1"/>
          </p:cNvPicPr>
          <p:nvPr userDrawn="1"/>
        </p:nvPicPr>
        <p:blipFill>
          <a:blip r:embed="rId3" cstate="print"/>
          <a:stretch>
            <a:fillRect/>
          </a:stretch>
        </p:blipFill>
        <p:spPr bwMode="auto">
          <a:xfrm>
            <a:off x="1961677" y="976467"/>
            <a:ext cx="1527084" cy="1527084"/>
          </a:xfrm>
          <a:prstGeom prst="rect">
            <a:avLst/>
          </a:prstGeom>
          <a:noFill/>
          <a:ln>
            <a:noFill/>
          </a:ln>
        </p:spPr>
      </p:pic>
      <p:pic>
        <p:nvPicPr>
          <p:cNvPr id="15" name="Picture 11" descr="C:\Users\fwienber\Pictures\Jangaroo\jangaroo-text-logo.png"/>
          <p:cNvPicPr>
            <a:picLocks noChangeAspect="1" noChangeArrowheads="1"/>
          </p:cNvPicPr>
          <p:nvPr userDrawn="1"/>
        </p:nvPicPr>
        <p:blipFill>
          <a:blip r:embed="rId4" cstate="print"/>
          <a:srcRect/>
          <a:stretch>
            <a:fillRect/>
          </a:stretch>
        </p:blipFill>
        <p:spPr bwMode="auto">
          <a:xfrm>
            <a:off x="3488761" y="1170112"/>
            <a:ext cx="3531164" cy="620628"/>
          </a:xfrm>
          <a:prstGeom prst="rect">
            <a:avLst/>
          </a:prstGeom>
          <a:noFill/>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Grafik 7" descr="logo_website.jpg"/>
          <p:cNvPicPr>
            <a:picLocks noChangeAspect="1"/>
          </p:cNvPicPr>
          <p:nvPr/>
        </p:nvPicPr>
        <p:blipFill>
          <a:blip r:embed="rId12" cstate="print"/>
          <a:stretch>
            <a:fillRect/>
          </a:stretch>
        </p:blipFill>
        <p:spPr bwMode="gray">
          <a:xfrm>
            <a:off x="7303897" y="167459"/>
            <a:ext cx="1526299" cy="404021"/>
          </a:xfrm>
          <a:prstGeom prst="rect">
            <a:avLst/>
          </a:prstGeom>
        </p:spPr>
      </p:pic>
      <p:sp>
        <p:nvSpPr>
          <p:cNvPr id="6" name="Rechteck 5"/>
          <p:cNvSpPr/>
          <p:nvPr/>
        </p:nvSpPr>
        <p:spPr bwMode="gray">
          <a:xfrm>
            <a:off x="0" y="6528216"/>
            <a:ext cx="9144000" cy="331213"/>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endParaRPr lang="en-US" dirty="0"/>
          </a:p>
        </p:txBody>
      </p:sp>
      <p:sp>
        <p:nvSpPr>
          <p:cNvPr id="10" name="Rechteck 9"/>
          <p:cNvSpPr/>
          <p:nvPr/>
        </p:nvSpPr>
        <p:spPr bwMode="gray">
          <a:xfrm>
            <a:off x="7535646" y="6590012"/>
            <a:ext cx="1407758" cy="215444"/>
          </a:xfrm>
          <a:prstGeom prst="rect">
            <a:avLst/>
          </a:prstGeom>
        </p:spPr>
        <p:txBody>
          <a:bodyPr wrap="none">
            <a:spAutoFit/>
          </a:bodyPr>
          <a:lstStyle/>
          <a:p>
            <a:r>
              <a:rPr kumimoji="0" lang="en-US" sz="800" b="1" i="0" u="none" strike="noStrike" kern="1200" cap="none" spc="0" normalizeH="0" baseline="0" noProof="0" dirty="0" smtClean="0">
                <a:ln>
                  <a:noFill/>
                </a:ln>
                <a:solidFill>
                  <a:srgbClr val="FFFFFF"/>
                </a:solidFill>
                <a:effectLst/>
                <a:uLnTx/>
                <a:uFillTx/>
                <a:latin typeface="Verdana" pitchFamily="34" charset="0"/>
                <a:ea typeface="+mn-ea"/>
                <a:cs typeface="+mn-cs"/>
              </a:rPr>
              <a:t>www.coremedia.com</a:t>
            </a:r>
            <a:endParaRPr lang="en-US" b="1" dirty="0"/>
          </a:p>
        </p:txBody>
      </p:sp>
      <p:sp>
        <p:nvSpPr>
          <p:cNvPr id="7" name="Textfeld 6"/>
          <p:cNvSpPr txBox="1"/>
          <p:nvPr/>
        </p:nvSpPr>
        <p:spPr bwMode="gray">
          <a:xfrm>
            <a:off x="263890" y="6590012"/>
            <a:ext cx="278608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800" b="0" i="0" u="none" strike="noStrike" kern="1200" cap="none" spc="0" normalizeH="0" baseline="0" noProof="0" dirty="0" smtClean="0">
                <a:ln>
                  <a:noFill/>
                </a:ln>
                <a:solidFill>
                  <a:schemeClr val="bg1"/>
                </a:solidFill>
                <a:effectLst/>
                <a:uLnTx/>
                <a:uFillTx/>
                <a:latin typeface="Verdana" pitchFamily="34" charset="0"/>
                <a:ea typeface="+mn-ea"/>
                <a:cs typeface="+mn-cs"/>
              </a:rPr>
              <a:t>© CoreMedia | </a:t>
            </a:r>
            <a:fld id="{D5866804-C2AC-4943-B330-8155D5506613}" type="datetime3">
              <a:rPr lang="de-DE" sz="800" noProof="0" smtClean="0">
                <a:solidFill>
                  <a:schemeClr val="bg1"/>
                </a:solidFill>
              </a:rPr>
              <a:pPr marL="0" marR="0" lvl="0" indent="0" algn="l" defTabSz="914400" rtl="0" eaLnBrk="1" fontAlgn="auto" latinLnBrk="0" hangingPunct="1">
                <a:lnSpc>
                  <a:spcPct val="100000"/>
                </a:lnSpc>
                <a:spcBef>
                  <a:spcPts val="0"/>
                </a:spcBef>
                <a:spcAft>
                  <a:spcPts val="0"/>
                </a:spcAft>
                <a:buClrTx/>
                <a:buSzTx/>
                <a:buFontTx/>
                <a:buNone/>
                <a:tabLst/>
                <a:defRPr/>
              </a:pPr>
              <a:t>05/10/11</a:t>
            </a:fld>
            <a:r>
              <a:rPr kumimoji="0" lang="de-DE" sz="800" b="0" i="0" u="none" strike="noStrike" kern="1200" cap="none" spc="0" normalizeH="0" baseline="0" noProof="0" dirty="0" smtClean="0">
                <a:ln>
                  <a:noFill/>
                </a:ln>
                <a:solidFill>
                  <a:schemeClr val="bg1"/>
                </a:solidFill>
                <a:effectLst/>
                <a:uLnTx/>
                <a:uFillTx/>
                <a:latin typeface="Verdana" pitchFamily="34" charset="0"/>
                <a:ea typeface="+mn-ea"/>
                <a:cs typeface="+mn-cs"/>
              </a:rPr>
              <a:t> | </a:t>
            </a:r>
            <a:fld id="{2826B8AB-3931-4763-B42A-FE3C8D36D113}" type="slidenum">
              <a:rPr kumimoji="0" lang="de-DE" sz="800" b="0" i="0" u="none" strike="noStrike" kern="1200" cap="none" spc="0" normalizeH="0" baseline="0" noProof="0" smtClean="0">
                <a:ln>
                  <a:noFill/>
                </a:ln>
                <a:solidFill>
                  <a:schemeClr val="bg1"/>
                </a:solidFill>
                <a:effectLst/>
                <a:uLnTx/>
                <a:uFillTx/>
                <a:latin typeface="Verdana"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‹Nr.›</a:t>
            </a:fld>
            <a:endParaRPr kumimoji="0" lang="de-DE" sz="800" b="0" i="0" u="none" strike="noStrike" kern="1200" cap="none" spc="0" normalizeH="0" baseline="0" noProof="0" dirty="0" smtClean="0">
              <a:ln>
                <a:noFill/>
              </a:ln>
              <a:solidFill>
                <a:schemeClr val="bg1"/>
              </a:solidFill>
              <a:effectLst/>
              <a:uLnTx/>
              <a:uFillTx/>
              <a:latin typeface="Verdana" pitchFamily="34" charset="0"/>
              <a:ea typeface="+mn-ea"/>
              <a:cs typeface="+mn-cs"/>
            </a:endParaRPr>
          </a:p>
        </p:txBody>
      </p:sp>
      <p:sp>
        <p:nvSpPr>
          <p:cNvPr id="3" name="Textplatzhalter 2"/>
          <p:cNvSpPr>
            <a:spLocks noGrp="1"/>
          </p:cNvSpPr>
          <p:nvPr>
            <p:ph type="body" idx="1"/>
          </p:nvPr>
        </p:nvSpPr>
        <p:spPr bwMode="gray">
          <a:xfrm>
            <a:off x="323850" y="1214422"/>
            <a:ext cx="8534430" cy="5156397"/>
          </a:xfrm>
          <a:prstGeom prst="rect">
            <a:avLst/>
          </a:prstGeom>
        </p:spPr>
        <p:txBody>
          <a:bodyPr vert="horz" lIns="0" tIns="0" rIns="0" bIns="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2" name="Titelplatzhalter 1"/>
          <p:cNvSpPr>
            <a:spLocks noGrp="1"/>
          </p:cNvSpPr>
          <p:nvPr>
            <p:ph type="title"/>
          </p:nvPr>
        </p:nvSpPr>
        <p:spPr bwMode="gray">
          <a:xfrm>
            <a:off x="323850" y="260350"/>
            <a:ext cx="6819900" cy="811213"/>
          </a:xfrm>
          <a:prstGeom prst="rect">
            <a:avLst/>
          </a:prstGeom>
        </p:spPr>
        <p:txBody>
          <a:bodyPr vert="horz" lIns="0" tIns="0" rIns="0" bIns="0" rtlCol="0" anchor="t" anchorCtr="0">
            <a:normAutofit/>
          </a:bodyPr>
          <a:lstStyle/>
          <a:p>
            <a:r>
              <a:rPr lang="de-DE" smtClean="0"/>
              <a:t>Titelmasterformat durch Klicken bearbeiten</a:t>
            </a:r>
            <a:endParaRPr lang="en-US" noProof="0" dirty="0"/>
          </a:p>
        </p:txBody>
      </p:sp>
      <p:cxnSp>
        <p:nvCxnSpPr>
          <p:cNvPr id="11" name="Straight Connector 10"/>
          <p:cNvCxnSpPr/>
          <p:nvPr/>
        </p:nvCxnSpPr>
        <p:spPr>
          <a:xfrm>
            <a:off x="0" y="6519631"/>
            <a:ext cx="9144000" cy="0"/>
          </a:xfrm>
          <a:prstGeom prst="line">
            <a:avLst/>
          </a:prstGeom>
          <a:ln w="19050" cap="sq">
            <a:solidFill>
              <a:srgbClr val="B9CF00"/>
            </a:solidFill>
            <a:miter lim="800000"/>
            <a:tailEnd type="none" w="lg" len="med"/>
          </a:ln>
        </p:spPr>
        <p:style>
          <a:lnRef idx="1">
            <a:schemeClr val="accent1"/>
          </a:lnRef>
          <a:fillRef idx="0">
            <a:schemeClr val="accent1"/>
          </a:fillRef>
          <a:effectRef idx="0">
            <a:schemeClr val="accent1"/>
          </a:effectRef>
          <a:fontRef idx="minor">
            <a:schemeClr val="tx1"/>
          </a:fontRef>
        </p:style>
      </p:cxnSp>
      <p:pic>
        <p:nvPicPr>
          <p:cNvPr id="9" name="Picture 11" descr="C:\Users\fwienber\Pictures\Jangaroo\jangaroo-text-logo.png"/>
          <p:cNvPicPr>
            <a:picLocks noChangeAspect="1" noChangeArrowheads="1"/>
          </p:cNvPicPr>
          <p:nvPr userDrawn="1"/>
        </p:nvPicPr>
        <p:blipFill>
          <a:blip r:embed="rId13" cstate="print"/>
          <a:srcRect/>
          <a:stretch>
            <a:fillRect/>
          </a:stretch>
        </p:blipFill>
        <p:spPr bwMode="auto">
          <a:xfrm>
            <a:off x="7664078" y="6046720"/>
            <a:ext cx="1350428" cy="237347"/>
          </a:xfrm>
          <a:prstGeom prst="rect">
            <a:avLst/>
          </a:prstGeom>
          <a:noFill/>
        </p:spPr>
      </p:pic>
      <p:pic>
        <p:nvPicPr>
          <p:cNvPr id="12" name="Picture 10" descr="C:\Users\fwienber\karrer\users\fwienber\Documents\Jangaroo\jooley-256x256.png"/>
          <p:cNvPicPr>
            <a:picLocks noChangeAspect="1" noChangeArrowheads="1"/>
          </p:cNvPicPr>
          <p:nvPr userDrawn="1"/>
        </p:nvPicPr>
        <p:blipFill>
          <a:blip r:embed="rId14" cstate="print"/>
          <a:stretch>
            <a:fillRect/>
          </a:stretch>
        </p:blipFill>
        <p:spPr bwMode="auto">
          <a:xfrm>
            <a:off x="8602910" y="5896713"/>
            <a:ext cx="469652" cy="469652"/>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712" r:id="rId2"/>
    <p:sldLayoutId id="2147483699" r:id="rId3"/>
    <p:sldLayoutId id="2147483683" r:id="rId4"/>
    <p:sldLayoutId id="2147483686" r:id="rId5"/>
    <p:sldLayoutId id="2147483684" r:id="rId6"/>
    <p:sldLayoutId id="2147483678" r:id="rId7"/>
    <p:sldLayoutId id="2147483685" r:id="rId8"/>
    <p:sldLayoutId id="2147483713" r:id="rId9"/>
    <p:sldLayoutId id="2147483714" r:id="rId10"/>
  </p:sldLayoutIdLst>
  <p:timing>
    <p:tnLst>
      <p:par>
        <p:cTn id="1" dur="indefinite" restart="never" nodeType="tmRoot"/>
      </p:par>
    </p:tnLst>
  </p:timing>
  <p:txStyles>
    <p:titleStyle>
      <a:lvl1pPr algn="l" defTabSz="914400" rtl="0" eaLnBrk="1" latinLnBrk="0" hangingPunct="1">
        <a:spcBef>
          <a:spcPct val="0"/>
        </a:spcBef>
        <a:buNone/>
        <a:defRPr sz="2400" b="1" kern="1200" baseline="0">
          <a:solidFill>
            <a:srgbClr val="2D6CA7"/>
          </a:solidFill>
          <a:latin typeface="Verdana" pitchFamily="34" charset="0"/>
          <a:ea typeface="+mj-ea"/>
          <a:cs typeface="+mj-cs"/>
        </a:defRPr>
      </a:lvl1pPr>
    </p:titleStyle>
    <p:bodyStyle>
      <a:lvl1pPr marL="320040" indent="-320040" algn="l" defTabSz="914400" rtl="0" eaLnBrk="1" latinLnBrk="0" hangingPunct="1">
        <a:spcBef>
          <a:spcPct val="20000"/>
        </a:spcBef>
        <a:buClr>
          <a:srgbClr val="B9CF00"/>
        </a:buClr>
        <a:buSzPct val="100000"/>
        <a:buFont typeface="Wingdings 3" pitchFamily="18" charset="2"/>
        <a:buChar char=""/>
        <a:defRPr sz="2000" kern="1200">
          <a:solidFill>
            <a:srgbClr val="45545B"/>
          </a:solidFill>
          <a:latin typeface="Verdana" pitchFamily="34" charset="0"/>
          <a:ea typeface="+mn-ea"/>
          <a:cs typeface="+mn-cs"/>
        </a:defRPr>
      </a:lvl1pPr>
      <a:lvl2pPr marL="640080" indent="-320040" algn="l" defTabSz="914400" rtl="0" eaLnBrk="1" latinLnBrk="0" hangingPunct="1">
        <a:spcBef>
          <a:spcPct val="20000"/>
        </a:spcBef>
        <a:buClr>
          <a:srgbClr val="B9CF00"/>
        </a:buClr>
        <a:buSzPct val="100000"/>
        <a:buFont typeface="Wingdings 3" pitchFamily="18" charset="2"/>
        <a:buChar char=""/>
        <a:defRPr sz="1900" kern="1200">
          <a:solidFill>
            <a:srgbClr val="45545B"/>
          </a:solidFill>
          <a:latin typeface="Verdana" pitchFamily="34" charset="0"/>
          <a:ea typeface="+mn-ea"/>
          <a:cs typeface="+mn-cs"/>
        </a:defRPr>
      </a:lvl2pPr>
      <a:lvl3pPr marL="960120" indent="-320040" algn="l" defTabSz="914400" rtl="0" eaLnBrk="1" latinLnBrk="0" hangingPunct="1">
        <a:spcBef>
          <a:spcPct val="20000"/>
        </a:spcBef>
        <a:buClr>
          <a:srgbClr val="B9CF00"/>
        </a:buClr>
        <a:buSzPct val="100000"/>
        <a:buFont typeface="Wingdings 3" pitchFamily="18" charset="2"/>
        <a:buChar char=""/>
        <a:defRPr sz="1800" kern="1200">
          <a:solidFill>
            <a:srgbClr val="45545B"/>
          </a:solidFill>
          <a:latin typeface="Verdana" pitchFamily="34" charset="0"/>
          <a:ea typeface="+mn-ea"/>
          <a:cs typeface="+mn-cs"/>
        </a:defRPr>
      </a:lvl3pPr>
      <a:lvl4pPr marL="1280160" indent="-320040" algn="l" defTabSz="914400" rtl="0" eaLnBrk="1" latinLnBrk="0" hangingPunct="1">
        <a:spcBef>
          <a:spcPct val="20000"/>
        </a:spcBef>
        <a:buClr>
          <a:srgbClr val="B9CF00"/>
        </a:buClr>
        <a:buSzPct val="100000"/>
        <a:buFont typeface="Wingdings 3" pitchFamily="18" charset="2"/>
        <a:buChar char=""/>
        <a:defRPr sz="1700" kern="1200">
          <a:solidFill>
            <a:srgbClr val="45545B"/>
          </a:solidFill>
          <a:latin typeface="Verdana" pitchFamily="34" charset="0"/>
          <a:ea typeface="+mn-ea"/>
          <a:cs typeface="+mn-cs"/>
        </a:defRPr>
      </a:lvl4pPr>
      <a:lvl5pPr marL="1600200" indent="-320040" algn="l" defTabSz="914400" rtl="0" eaLnBrk="1" latinLnBrk="0" hangingPunct="1">
        <a:spcBef>
          <a:spcPct val="20000"/>
        </a:spcBef>
        <a:buClr>
          <a:srgbClr val="B9CF00"/>
        </a:buClr>
        <a:buSzPct val="100000"/>
        <a:buFont typeface="Wingdings 3" pitchFamily="18" charset="2"/>
        <a:buChar char=""/>
        <a:defRPr sz="1600" kern="1200">
          <a:solidFill>
            <a:srgbClr val="45545B"/>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15.png"/><Relationship Id="rId12"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3.png"/><Relationship Id="rId11" Type="http://schemas.openxmlformats.org/officeDocument/2006/relationships/image" Target="../media/image19.png"/><Relationship Id="rId5" Type="http://schemas.openxmlformats.org/officeDocument/2006/relationships/image" Target="../media/image21.png"/><Relationship Id="rId15" Type="http://schemas.openxmlformats.org/officeDocument/2006/relationships/image" Target="../media/image26.gif"/><Relationship Id="rId10" Type="http://schemas.openxmlformats.org/officeDocument/2006/relationships/image" Target="../media/image18.png"/><Relationship Id="rId4" Type="http://schemas.openxmlformats.org/officeDocument/2006/relationships/image" Target="../media/image14.png"/><Relationship Id="rId9" Type="http://schemas.openxmlformats.org/officeDocument/2006/relationships/image" Target="../media/image17.png"/><Relationship Id="rId1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6.jpe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Layout" Target="../diagrams/layout7.xml"/><Relationship Id="rId7" Type="http://schemas.openxmlformats.org/officeDocument/2006/relationships/image" Target="../media/image37.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1.xml.rels><?xml version="1.0" encoding="UTF-8" standalone="yes"?>
<Relationships xmlns="http://schemas.openxmlformats.org/package/2006/relationships"><Relationship Id="rId3" Type="http://schemas.openxmlformats.org/officeDocument/2006/relationships/hyperlink" Target="http://github.com/CoreMedia/jangaroo-tools" TargetMode="External"/><Relationship Id="rId7" Type="http://schemas.openxmlformats.org/officeDocument/2006/relationships/hyperlink" Target="http://www.jangaron.net/" TargetMode="External"/><Relationship Id="rId2" Type="http://schemas.openxmlformats.org/officeDocument/2006/relationships/hyperlink" Target="http://groups.google.com/group/jangaroo-users/" TargetMode="External"/><Relationship Id="rId1" Type="http://schemas.openxmlformats.org/officeDocument/2006/relationships/slideLayout" Target="../slideLayouts/slideLayout2.xml"/><Relationship Id="rId6" Type="http://schemas.openxmlformats.org/officeDocument/2006/relationships/hyperlink" Target="http://www.jangaroo.net/files/examples/flash/box2d/" TargetMode="External"/><Relationship Id="rId5" Type="http://schemas.openxmlformats.org/officeDocument/2006/relationships/hyperlink" Target="http://www.jangaroo.net/files/examples/flash/lines/" TargetMode="External"/><Relationship Id="rId4" Type="http://schemas.openxmlformats.org/officeDocument/2006/relationships/hyperlink" Target="http://github.com/CoreMedia/jangaroo-libs"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072325" y="3857627"/>
            <a:ext cx="6759563" cy="1751603"/>
          </a:xfrm>
        </p:spPr>
        <p:txBody>
          <a:bodyPr>
            <a:normAutofit/>
          </a:bodyPr>
          <a:lstStyle/>
          <a:p>
            <a:r>
              <a:rPr lang="en-US" dirty="0" smtClean="0"/>
              <a:t>Using ActionScript 3 for JavaScript ”Programming in the Large</a:t>
            </a:r>
            <a:r>
              <a:rPr lang="en-US" dirty="0" smtClean="0"/>
              <a:t>”</a:t>
            </a:r>
          </a:p>
          <a:p>
            <a:endParaRPr lang="en-US" dirty="0" smtClean="0"/>
          </a:p>
          <a:p>
            <a:endParaRPr lang="en-US" dirty="0" smtClean="0"/>
          </a:p>
          <a:p>
            <a:r>
              <a:rPr lang="en-US" dirty="0" smtClean="0"/>
              <a:t>Andreas Gawecki        </a:t>
            </a:r>
            <a:r>
              <a:rPr lang="en-US" dirty="0" smtClean="0"/>
              <a:t>  Frank </a:t>
            </a:r>
            <a:r>
              <a:rPr lang="en-US" dirty="0" smtClean="0"/>
              <a:t>Wienberg</a:t>
            </a:r>
          </a:p>
          <a:p>
            <a:r>
              <a:rPr lang="en-US" dirty="0" smtClean="0"/>
              <a:t>Software Architects </a:t>
            </a:r>
            <a:r>
              <a:rPr lang="en-US" dirty="0" smtClean="0"/>
              <a:t> &amp;  </a:t>
            </a:r>
            <a:r>
              <a:rPr lang="en-US" dirty="0" smtClean="0"/>
              <a:t>Jangaroo Evangelists</a:t>
            </a:r>
          </a:p>
        </p:txBody>
      </p:sp>
      <p:sp>
        <p:nvSpPr>
          <p:cNvPr id="3" name="Title 2"/>
          <p:cNvSpPr>
            <a:spLocks noGrp="1"/>
          </p:cNvSpPr>
          <p:nvPr>
            <p:ph type="ctrTitle"/>
          </p:nvPr>
        </p:nvSpPr>
        <p:spPr>
          <a:xfrm>
            <a:off x="2072325" y="2857496"/>
            <a:ext cx="6759563" cy="861774"/>
          </a:xfrm>
        </p:spPr>
        <p:txBody>
          <a:bodyPr/>
          <a:lstStyle/>
          <a:p>
            <a:r>
              <a:rPr lang="en-US" dirty="0" smtClean="0"/>
              <a:t>Enterprise JavaScript with Jangaroo</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sz="4800" i="1" dirty="0" smtClean="0"/>
              <a:t>How to</a:t>
            </a:r>
            <a:r>
              <a:rPr lang="en-US" sz="4800" dirty="0" smtClean="0"/>
              <a:t> execute another programming language in the browser?</a:t>
            </a:r>
            <a:endParaRPr lang="en-US" sz="4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half" idx="2"/>
          </p:nvPr>
        </p:nvSpPr>
        <p:spPr>
          <a:xfrm>
            <a:off x="2606615" y="245430"/>
            <a:ext cx="4171950" cy="5210175"/>
          </a:xfrm>
        </p:spPr>
        <p:txBody>
          <a:bodyPr anchor="b"/>
          <a:lstStyle/>
          <a:p>
            <a:pPr marL="0" indent="0" algn="ctr">
              <a:buNone/>
            </a:pPr>
            <a:r>
              <a:rPr lang="en-US" b="1" dirty="0" smtClean="0"/>
              <a:t>Translate</a:t>
            </a:r>
            <a:br>
              <a:rPr lang="en-US" b="1" dirty="0" smtClean="0"/>
            </a:br>
            <a:r>
              <a:rPr lang="en-US" b="1" dirty="0" smtClean="0"/>
              <a:t>to JavaScript</a:t>
            </a:r>
            <a:endParaRPr lang="en-US" b="1" dirty="0" smtClean="0"/>
          </a:p>
          <a:p>
            <a:pPr algn="ctr">
              <a:buNone/>
            </a:pPr>
            <a:endParaRPr lang="en-US" dirty="0"/>
          </a:p>
        </p:txBody>
      </p:sp>
      <p:sp>
        <p:nvSpPr>
          <p:cNvPr id="4" name="Inhaltsplatzhalter 3"/>
          <p:cNvSpPr>
            <a:spLocks noGrp="1"/>
          </p:cNvSpPr>
          <p:nvPr>
            <p:ph sz="half" idx="1"/>
          </p:nvPr>
        </p:nvSpPr>
        <p:spPr>
          <a:xfrm>
            <a:off x="-399493" y="245430"/>
            <a:ext cx="4171950" cy="5210175"/>
          </a:xfrm>
        </p:spPr>
        <p:txBody>
          <a:bodyPr anchor="b"/>
          <a:lstStyle/>
          <a:p>
            <a:pPr marL="0" indent="0" algn="ctr" fontAlgn="ctr">
              <a:buNone/>
            </a:pPr>
            <a:r>
              <a:rPr lang="en-US" b="1" dirty="0" smtClean="0"/>
              <a:t>by plugin</a:t>
            </a:r>
          </a:p>
          <a:p>
            <a:pPr algn="ctr" fontAlgn="ctr">
              <a:buNone/>
            </a:pPr>
            <a:endParaRPr lang="en-US" b="1" dirty="0" smtClean="0"/>
          </a:p>
          <a:p>
            <a:pPr algn="ctr" fontAlgn="ctr">
              <a:buNone/>
            </a:pPr>
            <a:endParaRPr lang="en-US" dirty="0"/>
          </a:p>
        </p:txBody>
      </p:sp>
      <p:sp>
        <p:nvSpPr>
          <p:cNvPr id="3" name="Titel 2"/>
          <p:cNvSpPr>
            <a:spLocks noGrp="1"/>
          </p:cNvSpPr>
          <p:nvPr>
            <p:ph type="title"/>
          </p:nvPr>
        </p:nvSpPr>
        <p:spPr/>
        <p:txBody>
          <a:bodyPr/>
          <a:lstStyle/>
          <a:p>
            <a:r>
              <a:rPr lang="en-US" i="1" dirty="0" smtClean="0"/>
              <a:t>How to</a:t>
            </a:r>
            <a:r>
              <a:rPr lang="en-US" dirty="0" smtClean="0"/>
              <a:t> execute another programming language in the browser?</a:t>
            </a:r>
            <a:endParaRPr lang="de-DE" dirty="0"/>
          </a:p>
        </p:txBody>
      </p:sp>
      <p:pic>
        <p:nvPicPr>
          <p:cNvPr id="6" name="Picture 67" descr="kbackgammon_engine"/>
          <p:cNvPicPr>
            <a:picLocks noChangeAspect="1" noChangeArrowheads="1"/>
          </p:cNvPicPr>
          <p:nvPr/>
        </p:nvPicPr>
        <p:blipFill>
          <a:blip r:embed="rId2" cstate="print"/>
          <a:srcRect/>
          <a:stretch>
            <a:fillRect/>
          </a:stretch>
        </p:blipFill>
        <p:spPr bwMode="auto">
          <a:xfrm>
            <a:off x="3362137" y="1874912"/>
            <a:ext cx="2497131" cy="2497131"/>
          </a:xfrm>
          <a:prstGeom prst="rect">
            <a:avLst/>
          </a:prstGeom>
          <a:noFill/>
        </p:spPr>
      </p:pic>
      <p:pic>
        <p:nvPicPr>
          <p:cNvPr id="7" name="Picture 5"/>
          <p:cNvPicPr>
            <a:picLocks noChangeAspect="1" noChangeArrowheads="1"/>
          </p:cNvPicPr>
          <p:nvPr/>
        </p:nvPicPr>
        <p:blipFill>
          <a:blip r:embed="rId3" cstate="print">
            <a:clrChange>
              <a:clrFrom>
                <a:srgbClr val="FFFFFF"/>
              </a:clrFrom>
              <a:clrTo>
                <a:srgbClr val="FFFFFF">
                  <a:alpha val="0"/>
                </a:srgbClr>
              </a:clrTo>
            </a:clrChange>
          </a:blip>
          <a:srcRect l="46250" t="10000" r="27500" b="40000"/>
          <a:stretch>
            <a:fillRect/>
          </a:stretch>
        </p:blipFill>
        <p:spPr bwMode="auto">
          <a:xfrm>
            <a:off x="356655" y="1921966"/>
            <a:ext cx="2523174" cy="2403023"/>
          </a:xfrm>
          <a:prstGeom prst="rect">
            <a:avLst/>
          </a:prstGeom>
          <a:noFill/>
          <a:ln w="9525">
            <a:noFill/>
            <a:miter lim="800000"/>
            <a:headEnd/>
            <a:tailEnd/>
          </a:ln>
        </p:spPr>
      </p:pic>
      <p:pic>
        <p:nvPicPr>
          <p:cNvPr id="8" name="Grafik 7" descr="application-x-python-bytecode.png"/>
          <p:cNvPicPr>
            <a:picLocks noChangeAspect="1"/>
          </p:cNvPicPr>
          <p:nvPr/>
        </p:nvPicPr>
        <p:blipFill>
          <a:blip r:embed="rId4" cstate="print"/>
          <a:stretch>
            <a:fillRect/>
          </a:stretch>
        </p:blipFill>
        <p:spPr>
          <a:xfrm>
            <a:off x="6630025" y="2140334"/>
            <a:ext cx="2022225" cy="2022225"/>
          </a:xfrm>
          <a:prstGeom prst="rect">
            <a:avLst/>
          </a:prstGeom>
        </p:spPr>
      </p:pic>
      <p:sp>
        <p:nvSpPr>
          <p:cNvPr id="9" name="Inhaltsplatzhalter 4"/>
          <p:cNvSpPr txBox="1">
            <a:spLocks/>
          </p:cNvSpPr>
          <p:nvPr/>
        </p:nvSpPr>
        <p:spPr bwMode="gray">
          <a:xfrm>
            <a:off x="5490674" y="245430"/>
            <a:ext cx="4171950" cy="5210175"/>
          </a:xfrm>
          <a:prstGeom prst="rect">
            <a:avLst/>
          </a:prstGeom>
        </p:spPr>
        <p:txBody>
          <a:bodyPr vert="horz" lIns="0" tIns="0" rIns="0" bIns="0" rtlCol="0" anchor="b">
            <a:normAutofit/>
          </a:bodyPr>
          <a:lstStyle/>
          <a:p>
            <a:pPr marR="0" lvl="0" algn="ctr" defTabSz="914400" rtl="0" eaLnBrk="1" fontAlgn="auto" latinLnBrk="0" hangingPunct="1">
              <a:lnSpc>
                <a:spcPct val="100000"/>
              </a:lnSpc>
              <a:spcBef>
                <a:spcPct val="20000"/>
              </a:spcBef>
              <a:spcAft>
                <a:spcPts val="0"/>
              </a:spcAft>
              <a:buClr>
                <a:srgbClr val="B9CF00"/>
              </a:buClr>
              <a:buSzPct val="100000"/>
              <a:buFont typeface="Wingdings 3" pitchFamily="18" charset="2"/>
              <a:buNone/>
              <a:tabLst/>
              <a:defRPr/>
            </a:pPr>
            <a:r>
              <a:rPr kumimoji="0" lang="en-US" sz="2000" b="1" i="0" u="none" strike="noStrike" kern="1200" cap="none" spc="0" normalizeH="0" baseline="0" noProof="0" dirty="0" smtClean="0">
                <a:ln>
                  <a:noFill/>
                </a:ln>
                <a:solidFill>
                  <a:srgbClr val="45545B"/>
                </a:solidFill>
                <a:effectLst/>
                <a:uLnTx/>
                <a:uFillTx/>
                <a:latin typeface="Verdana" pitchFamily="34" charset="0"/>
                <a:ea typeface="+mn-ea"/>
                <a:cs typeface="+mn-cs"/>
              </a:rPr>
              <a:t>Interpret</a:t>
            </a:r>
            <a:br>
              <a:rPr kumimoji="0" lang="en-US" sz="2000" b="1" i="0" u="none" strike="noStrike" kern="1200" cap="none" spc="0" normalizeH="0" baseline="0" noProof="0" dirty="0" smtClean="0">
                <a:ln>
                  <a:noFill/>
                </a:ln>
                <a:solidFill>
                  <a:srgbClr val="45545B"/>
                </a:solidFill>
                <a:effectLst/>
                <a:uLnTx/>
                <a:uFillTx/>
                <a:latin typeface="Verdana" pitchFamily="34" charset="0"/>
                <a:ea typeface="+mn-ea"/>
                <a:cs typeface="+mn-cs"/>
              </a:rPr>
            </a:br>
            <a:r>
              <a:rPr kumimoji="0" lang="en-US" sz="2000" b="1" i="0" u="none" strike="noStrike" kern="1200" cap="none" spc="0" normalizeH="0" baseline="0" noProof="0" dirty="0" smtClean="0">
                <a:ln>
                  <a:noFill/>
                </a:ln>
                <a:solidFill>
                  <a:srgbClr val="45545B"/>
                </a:solidFill>
                <a:effectLst/>
                <a:uLnTx/>
                <a:uFillTx/>
                <a:latin typeface="Verdana" pitchFamily="34" charset="0"/>
                <a:ea typeface="+mn-ea"/>
                <a:cs typeface="+mn-cs"/>
              </a:rPr>
              <a:t>in JavaScript</a:t>
            </a:r>
          </a:p>
          <a:p>
            <a:pPr marL="320040" marR="0" lvl="0" indent="-320040" algn="ctr" defTabSz="914400" rtl="0" eaLnBrk="1" fontAlgn="auto" latinLnBrk="0" hangingPunct="1">
              <a:lnSpc>
                <a:spcPct val="100000"/>
              </a:lnSpc>
              <a:spcBef>
                <a:spcPct val="20000"/>
              </a:spcBef>
              <a:spcAft>
                <a:spcPts val="0"/>
              </a:spcAft>
              <a:buClr>
                <a:srgbClr val="B9CF00"/>
              </a:buClr>
              <a:buSzPct val="100000"/>
              <a:buFont typeface="Wingdings 3" pitchFamily="18" charset="2"/>
              <a:buNone/>
              <a:tabLst/>
              <a:defRPr/>
            </a:pPr>
            <a:endParaRPr kumimoji="0" lang="en-US" sz="2000" b="1" i="0" u="none" strike="noStrike" kern="1200" cap="none" spc="0" normalizeH="0" baseline="0" noProof="0" dirty="0" smtClean="0">
              <a:ln>
                <a:noFill/>
              </a:ln>
              <a:solidFill>
                <a:srgbClr val="45545B"/>
              </a:solidFill>
              <a:effectLst/>
              <a:uLnTx/>
              <a:uFillTx/>
              <a:latin typeface="Verdana" pitchFamily="34" charset="0"/>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sz="4800" i="1" smtClean="0"/>
              <a:t>Which</a:t>
            </a:r>
            <a:r>
              <a:rPr lang="en-US" sz="4800" smtClean="0"/>
              <a:t> programming language?</a:t>
            </a:r>
            <a:endParaRPr lang="en-US" sz="4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i="1" smtClean="0"/>
              <a:t>Which</a:t>
            </a:r>
            <a:r>
              <a:rPr lang="en-US" smtClean="0"/>
              <a:t> programming </a:t>
            </a:r>
            <a:r>
              <a:rPr lang="en-US" smtClean="0"/>
              <a:t>language?</a:t>
            </a:r>
            <a:endParaRPr lang="en-US"/>
          </a:p>
        </p:txBody>
      </p:sp>
      <p:sp>
        <p:nvSpPr>
          <p:cNvPr id="5" name="Inhaltsplatzhalter 4"/>
          <p:cNvSpPr>
            <a:spLocks noGrp="1"/>
          </p:cNvSpPr>
          <p:nvPr>
            <p:ph sz="half" idx="4294967295"/>
          </p:nvPr>
        </p:nvSpPr>
        <p:spPr>
          <a:xfrm>
            <a:off x="6324600" y="1309974"/>
            <a:ext cx="2819400" cy="5210175"/>
          </a:xfrm>
        </p:spPr>
        <p:txBody>
          <a:bodyPr anchor="b"/>
          <a:lstStyle/>
          <a:p>
            <a:pPr algn="ctr">
              <a:buNone/>
            </a:pPr>
            <a:r>
              <a:rPr lang="en-US" b="1" dirty="0" smtClean="0"/>
              <a:t>ActionScript 3</a:t>
            </a:r>
          </a:p>
          <a:p>
            <a:pPr algn="ctr">
              <a:buNone/>
            </a:pPr>
            <a:r>
              <a:rPr lang="en-US" b="1" dirty="0" smtClean="0"/>
              <a:t>(Adobe)</a:t>
            </a:r>
          </a:p>
          <a:p>
            <a:pPr algn="ctr">
              <a:buNone/>
            </a:pPr>
            <a:endParaRPr lang="en-US" b="1" dirty="0" smtClean="0"/>
          </a:p>
          <a:p>
            <a:pPr algn="ctr">
              <a:buNone/>
            </a:pPr>
            <a:endParaRPr lang="en-US" b="1" dirty="0" smtClean="0"/>
          </a:p>
          <a:p>
            <a:pPr algn="ctr">
              <a:buNone/>
            </a:pPr>
            <a:endParaRPr lang="en-US" b="1" dirty="0" smtClean="0"/>
          </a:p>
          <a:p>
            <a:pPr algn="ctr">
              <a:buNone/>
            </a:pPr>
            <a:endParaRPr lang="en-US" dirty="0"/>
          </a:p>
        </p:txBody>
      </p:sp>
      <p:sp>
        <p:nvSpPr>
          <p:cNvPr id="4" name="Inhaltsplatzhalter 3"/>
          <p:cNvSpPr>
            <a:spLocks noGrp="1"/>
          </p:cNvSpPr>
          <p:nvPr>
            <p:ph sz="half" idx="4294967295"/>
          </p:nvPr>
        </p:nvSpPr>
        <p:spPr>
          <a:xfrm>
            <a:off x="0" y="1309974"/>
            <a:ext cx="2857500" cy="5210175"/>
          </a:xfrm>
        </p:spPr>
        <p:txBody>
          <a:bodyPr anchor="b"/>
          <a:lstStyle/>
          <a:p>
            <a:pPr algn="ctr" fontAlgn="ctr">
              <a:buNone/>
            </a:pPr>
            <a:r>
              <a:rPr lang="en-US" b="1" dirty="0" smtClean="0"/>
              <a:t>Java</a:t>
            </a:r>
          </a:p>
          <a:p>
            <a:pPr algn="ctr" fontAlgn="ctr">
              <a:buNone/>
            </a:pPr>
            <a:r>
              <a:rPr lang="en-US" b="1" dirty="0" smtClean="0"/>
              <a:t>(Oracle)</a:t>
            </a:r>
          </a:p>
          <a:p>
            <a:pPr algn="ctr" fontAlgn="ctr">
              <a:buNone/>
            </a:pPr>
            <a:endParaRPr lang="en-US" b="1" dirty="0" smtClean="0"/>
          </a:p>
          <a:p>
            <a:pPr algn="ctr" fontAlgn="ctr">
              <a:buNone/>
            </a:pPr>
            <a:endParaRPr lang="en-US" b="1" dirty="0" smtClean="0"/>
          </a:p>
          <a:p>
            <a:pPr algn="ctr" fontAlgn="ctr">
              <a:buNone/>
            </a:pPr>
            <a:endParaRPr lang="en-US" b="1" dirty="0" smtClean="0"/>
          </a:p>
          <a:p>
            <a:pPr algn="ctr" fontAlgn="ctr">
              <a:buNone/>
            </a:pPr>
            <a:endParaRPr lang="de-DE" dirty="0"/>
          </a:p>
        </p:txBody>
      </p:sp>
      <p:sp>
        <p:nvSpPr>
          <p:cNvPr id="8" name="Inhaltsplatzhalter 4"/>
          <p:cNvSpPr txBox="1">
            <a:spLocks/>
          </p:cNvSpPr>
          <p:nvPr/>
        </p:nvSpPr>
        <p:spPr bwMode="gray">
          <a:xfrm>
            <a:off x="3181350" y="1309974"/>
            <a:ext cx="2819400" cy="5210175"/>
          </a:xfrm>
          <a:prstGeom prst="rect">
            <a:avLst/>
          </a:prstGeom>
        </p:spPr>
        <p:txBody>
          <a:bodyPr vert="horz" lIns="0" tIns="0" rIns="0" bIns="0" rtlCol="0" anchor="b">
            <a:normAutofit/>
          </a:bodyPr>
          <a:lstStyle/>
          <a:p>
            <a:pPr marL="320040" marR="0" lvl="0" indent="-320040" algn="ctr" defTabSz="914400" rtl="0" eaLnBrk="1" fontAlgn="auto" latinLnBrk="0" hangingPunct="1">
              <a:lnSpc>
                <a:spcPct val="100000"/>
              </a:lnSpc>
              <a:spcBef>
                <a:spcPct val="20000"/>
              </a:spcBef>
              <a:spcAft>
                <a:spcPts val="0"/>
              </a:spcAft>
              <a:buClr>
                <a:srgbClr val="B9CF00"/>
              </a:buClr>
              <a:buSzPct val="100000"/>
              <a:buFont typeface="Wingdings 3" pitchFamily="18" charset="2"/>
              <a:buNone/>
              <a:tabLst/>
              <a:defRPr/>
            </a:pPr>
            <a:r>
              <a:rPr kumimoji="0" lang="en-US" sz="2000" b="1" i="0" u="none" strike="noStrike" kern="1200" cap="none" spc="0" normalizeH="0" baseline="0" noProof="0" dirty="0" smtClean="0">
                <a:ln>
                  <a:noFill/>
                </a:ln>
                <a:solidFill>
                  <a:srgbClr val="45545B"/>
                </a:solidFill>
                <a:effectLst/>
                <a:uLnTx/>
                <a:uFillTx/>
                <a:latin typeface="Verdana" pitchFamily="34" charset="0"/>
                <a:ea typeface="+mn-ea"/>
                <a:cs typeface="+mn-cs"/>
              </a:rPr>
              <a:t>C#</a:t>
            </a:r>
          </a:p>
          <a:p>
            <a:pPr marL="320040" marR="0" lvl="0" indent="-320040" algn="ctr" defTabSz="914400" rtl="0" eaLnBrk="1" fontAlgn="auto" latinLnBrk="0" hangingPunct="1">
              <a:lnSpc>
                <a:spcPct val="100000"/>
              </a:lnSpc>
              <a:spcBef>
                <a:spcPct val="20000"/>
              </a:spcBef>
              <a:spcAft>
                <a:spcPts val="0"/>
              </a:spcAft>
              <a:buClr>
                <a:srgbClr val="B9CF00"/>
              </a:buClr>
              <a:buSzPct val="100000"/>
              <a:buFont typeface="Wingdings 3" pitchFamily="18" charset="2"/>
              <a:buNone/>
              <a:tabLst/>
              <a:defRPr/>
            </a:pPr>
            <a:r>
              <a:rPr lang="en-US" sz="2000" b="1" dirty="0" smtClean="0">
                <a:solidFill>
                  <a:srgbClr val="45545B"/>
                </a:solidFill>
                <a:latin typeface="Verdana" pitchFamily="34" charset="0"/>
              </a:rPr>
              <a:t>(Microsoft)</a:t>
            </a:r>
          </a:p>
          <a:p>
            <a:pPr marL="320040" marR="0" lvl="0" indent="-320040" algn="ctr" defTabSz="914400" rtl="0" eaLnBrk="1" fontAlgn="auto" latinLnBrk="0" hangingPunct="1">
              <a:lnSpc>
                <a:spcPct val="100000"/>
              </a:lnSpc>
              <a:spcBef>
                <a:spcPct val="20000"/>
              </a:spcBef>
              <a:spcAft>
                <a:spcPts val="0"/>
              </a:spcAft>
              <a:buClr>
                <a:srgbClr val="B9CF00"/>
              </a:buClr>
              <a:buSzPct val="100000"/>
              <a:buFont typeface="Wingdings 3" pitchFamily="18" charset="2"/>
              <a:buNone/>
              <a:tabLst/>
              <a:defRPr/>
            </a:pPr>
            <a:endParaRPr lang="en-US" sz="2000" b="1" dirty="0" smtClean="0">
              <a:solidFill>
                <a:srgbClr val="45545B"/>
              </a:solidFill>
              <a:latin typeface="Verdana" pitchFamily="34" charset="0"/>
            </a:endParaRPr>
          </a:p>
          <a:p>
            <a:pPr marL="320040" marR="0" lvl="0" indent="-320040" algn="ctr" defTabSz="914400" rtl="0" eaLnBrk="1" fontAlgn="auto" latinLnBrk="0" hangingPunct="1">
              <a:lnSpc>
                <a:spcPct val="100000"/>
              </a:lnSpc>
              <a:spcBef>
                <a:spcPct val="20000"/>
              </a:spcBef>
              <a:spcAft>
                <a:spcPts val="0"/>
              </a:spcAft>
              <a:buClr>
                <a:srgbClr val="B9CF00"/>
              </a:buClr>
              <a:buSzPct val="100000"/>
              <a:buFont typeface="Wingdings 3" pitchFamily="18" charset="2"/>
              <a:buNone/>
              <a:tabLst/>
              <a:defRPr/>
            </a:pPr>
            <a:endParaRPr lang="en-US" sz="2000" b="1" dirty="0" smtClean="0">
              <a:solidFill>
                <a:srgbClr val="45545B"/>
              </a:solidFill>
              <a:latin typeface="Verdana" pitchFamily="34" charset="0"/>
            </a:endParaRPr>
          </a:p>
          <a:p>
            <a:pPr marL="320040" marR="0" lvl="0" indent="-320040" algn="ctr" defTabSz="914400" rtl="0" eaLnBrk="1" fontAlgn="auto" latinLnBrk="0" hangingPunct="1">
              <a:lnSpc>
                <a:spcPct val="100000"/>
              </a:lnSpc>
              <a:spcBef>
                <a:spcPct val="20000"/>
              </a:spcBef>
              <a:spcAft>
                <a:spcPts val="0"/>
              </a:spcAft>
              <a:buClr>
                <a:srgbClr val="B9CF00"/>
              </a:buClr>
              <a:buSzPct val="100000"/>
              <a:buFont typeface="Wingdings 3" pitchFamily="18" charset="2"/>
              <a:buNone/>
              <a:tabLst/>
              <a:defRPr/>
            </a:pPr>
            <a:endParaRPr kumimoji="0" lang="en-US" sz="2000" b="1" i="0" u="none" strike="noStrike" kern="1200" cap="none" spc="0" normalizeH="0" baseline="0" noProof="0" dirty="0" smtClean="0">
              <a:ln>
                <a:noFill/>
              </a:ln>
              <a:solidFill>
                <a:srgbClr val="45545B"/>
              </a:solidFill>
              <a:effectLst/>
              <a:uLnTx/>
              <a:uFillTx/>
              <a:latin typeface="Verdana" pitchFamily="34" charset="0"/>
              <a:ea typeface="+mn-ea"/>
              <a:cs typeface="+mn-cs"/>
            </a:endParaRPr>
          </a:p>
          <a:p>
            <a:pPr marL="320040" marR="0" lvl="0" indent="-320040" algn="ctr" defTabSz="914400" rtl="0" eaLnBrk="1" fontAlgn="auto" latinLnBrk="0" hangingPunct="1">
              <a:lnSpc>
                <a:spcPct val="100000"/>
              </a:lnSpc>
              <a:spcBef>
                <a:spcPct val="20000"/>
              </a:spcBef>
              <a:spcAft>
                <a:spcPts val="0"/>
              </a:spcAft>
              <a:buClr>
                <a:srgbClr val="B9CF00"/>
              </a:buClr>
              <a:buSzPct val="100000"/>
              <a:buFont typeface="Wingdings 3" pitchFamily="18" charset="2"/>
              <a:buNone/>
              <a:tabLst/>
              <a:defRPr/>
            </a:pPr>
            <a:endParaRPr kumimoji="0" lang="de-DE" sz="2000" b="0" i="0" u="none" strike="noStrike" kern="1200" cap="none" spc="0" normalizeH="0" baseline="0" noProof="0" dirty="0">
              <a:ln>
                <a:noFill/>
              </a:ln>
              <a:solidFill>
                <a:srgbClr val="45545B"/>
              </a:solidFill>
              <a:effectLst/>
              <a:uLnTx/>
              <a:uFillTx/>
              <a:latin typeface="Verdana" pitchFamily="34" charset="0"/>
              <a:ea typeface="+mn-ea"/>
              <a:cs typeface="+mn-cs"/>
            </a:endParaRPr>
          </a:p>
        </p:txBody>
      </p:sp>
      <p:pic>
        <p:nvPicPr>
          <p:cNvPr id="9" name="Picture 7"/>
          <p:cNvPicPr>
            <a:picLocks noChangeAspect="1" noChangeArrowheads="1"/>
          </p:cNvPicPr>
          <p:nvPr/>
        </p:nvPicPr>
        <p:blipFill>
          <a:blip r:embed="rId2" cstate="print"/>
          <a:srcRect/>
          <a:stretch>
            <a:fillRect/>
          </a:stretch>
        </p:blipFill>
        <p:spPr bwMode="auto">
          <a:xfrm>
            <a:off x="714362" y="2250563"/>
            <a:ext cx="1428777" cy="1897415"/>
          </a:xfrm>
          <a:prstGeom prst="rect">
            <a:avLst/>
          </a:prstGeom>
          <a:noFill/>
          <a:ln w="9525">
            <a:noFill/>
            <a:miter lim="800000"/>
            <a:headEnd/>
            <a:tailEnd/>
          </a:ln>
        </p:spPr>
      </p:pic>
      <p:pic>
        <p:nvPicPr>
          <p:cNvPr id="10" name="Picture 11"/>
          <p:cNvPicPr>
            <a:picLocks noChangeAspect="1" noChangeArrowheads="1"/>
          </p:cNvPicPr>
          <p:nvPr/>
        </p:nvPicPr>
        <p:blipFill>
          <a:blip r:embed="rId3" cstate="print"/>
          <a:srcRect/>
          <a:stretch>
            <a:fillRect/>
          </a:stretch>
        </p:blipFill>
        <p:spPr bwMode="auto">
          <a:xfrm>
            <a:off x="3676609" y="2815799"/>
            <a:ext cx="1828882" cy="1258271"/>
          </a:xfrm>
          <a:prstGeom prst="rect">
            <a:avLst/>
          </a:prstGeom>
          <a:noFill/>
          <a:ln w="9525">
            <a:noFill/>
            <a:miter lim="800000"/>
            <a:headEnd/>
            <a:tailEnd/>
          </a:ln>
        </p:spPr>
      </p:pic>
      <p:pic>
        <p:nvPicPr>
          <p:cNvPr id="11" name="Picture 12"/>
          <p:cNvPicPr>
            <a:picLocks noChangeAspect="1" noChangeArrowheads="1"/>
          </p:cNvPicPr>
          <p:nvPr/>
        </p:nvPicPr>
        <p:blipFill>
          <a:blip r:embed="rId4" cstate="print"/>
          <a:srcRect/>
          <a:stretch>
            <a:fillRect/>
          </a:stretch>
        </p:blipFill>
        <p:spPr bwMode="auto">
          <a:xfrm>
            <a:off x="6615082" y="2454850"/>
            <a:ext cx="1652617" cy="16526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Available Technologies</a:t>
            </a:r>
            <a:endParaRPr lang="en-US" dirty="0"/>
          </a:p>
        </p:txBody>
      </p:sp>
      <p:graphicFrame>
        <p:nvGraphicFramePr>
          <p:cNvPr id="6" name="Tabelle 5"/>
          <p:cNvGraphicFramePr>
            <a:graphicFrameLocks noGrp="1"/>
          </p:cNvGraphicFramePr>
          <p:nvPr/>
        </p:nvGraphicFramePr>
        <p:xfrm>
          <a:off x="323850" y="798604"/>
          <a:ext cx="8534431" cy="5059249"/>
        </p:xfrm>
        <a:graphic>
          <a:graphicData uri="http://schemas.openxmlformats.org/drawingml/2006/table">
            <a:tbl>
              <a:tblPr firstRow="1">
                <a:tableStyleId>{F2DE63D5-997A-4646-A377-4702673A728D}</a:tableStyleId>
              </a:tblPr>
              <a:tblGrid>
                <a:gridCol w="1682371"/>
                <a:gridCol w="2067276"/>
                <a:gridCol w="2392392"/>
                <a:gridCol w="2392392"/>
              </a:tblGrid>
              <a:tr h="1260630">
                <a:tc>
                  <a:txBody>
                    <a:bodyPr/>
                    <a:lstStyle/>
                    <a:p>
                      <a:endParaRPr lang="en-US" dirty="0"/>
                    </a:p>
                  </a:txBody>
                  <a:tcPr anchor="ctr">
                    <a:noFill/>
                  </a:tcPr>
                </a:tc>
                <a:tc>
                  <a:txBody>
                    <a:bodyPr/>
                    <a:lstStyle/>
                    <a:p>
                      <a:pPr algn="ctr"/>
                      <a:r>
                        <a:rPr lang="en-US" dirty="0" smtClean="0"/>
                        <a:t>by </a:t>
                      </a:r>
                      <a:r>
                        <a:rPr lang="en-US" dirty="0" smtClean="0"/>
                        <a:t>plugin</a:t>
                      </a:r>
                      <a:endParaRPr lang="en-US" dirty="0"/>
                    </a:p>
                  </a:txBody>
                  <a:tcPr anchor="b"/>
                </a:tc>
                <a:tc>
                  <a:txBody>
                    <a:bodyPr/>
                    <a:lstStyle/>
                    <a:p>
                      <a:pPr algn="ctr"/>
                      <a:r>
                        <a:rPr lang="en-US" dirty="0" smtClean="0"/>
                        <a:t>translate</a:t>
                      </a:r>
                      <a:r>
                        <a:rPr lang="en-US" baseline="0" dirty="0" smtClean="0"/>
                        <a:t> </a:t>
                      </a:r>
                      <a:r>
                        <a:rPr lang="en-US" baseline="0" dirty="0" smtClean="0"/>
                        <a:t>to</a:t>
                      </a:r>
                      <a:br>
                        <a:rPr lang="en-US" baseline="0" dirty="0" smtClean="0"/>
                      </a:br>
                      <a:r>
                        <a:rPr lang="en-US" dirty="0" smtClean="0"/>
                        <a:t>JavaScript</a:t>
                      </a:r>
                      <a:endParaRPr lang="en-US" dirty="0"/>
                    </a:p>
                  </a:txBody>
                  <a:tcPr anchor="b"/>
                </a:tc>
                <a:tc>
                  <a:txBody>
                    <a:bodyPr/>
                    <a:lstStyle/>
                    <a:p>
                      <a:pPr algn="ctr"/>
                      <a:r>
                        <a:rPr lang="en-US" dirty="0" smtClean="0"/>
                        <a:t>Interpret</a:t>
                      </a:r>
                      <a:br>
                        <a:rPr lang="en-US" dirty="0" smtClean="0"/>
                      </a:br>
                      <a:r>
                        <a:rPr lang="en-US" dirty="0" smtClean="0"/>
                        <a:t>in JavaScript</a:t>
                      </a:r>
                    </a:p>
                  </a:txBody>
                  <a:tcPr anchor="b"/>
                </a:tc>
              </a:tr>
              <a:tr h="1260630">
                <a:tc>
                  <a:txBody>
                    <a:bodyPr/>
                    <a:lstStyle/>
                    <a:p>
                      <a:pPr algn="ctr"/>
                      <a:r>
                        <a:rPr lang="en-US" dirty="0" smtClean="0"/>
                        <a:t>Java</a:t>
                      </a:r>
                      <a:endParaRPr lang="en-US" dirty="0"/>
                    </a:p>
                  </a:txBody>
                  <a:tcPr anchor="b">
                    <a:solidFill>
                      <a:schemeClr val="accent1">
                        <a:lumMod val="20000"/>
                        <a:lumOff val="80000"/>
                      </a:schemeClr>
                    </a:solidFill>
                  </a:tcPr>
                </a:tc>
                <a:tc>
                  <a:txBody>
                    <a:bodyPr/>
                    <a:lstStyle/>
                    <a:p>
                      <a:pPr algn="ctr"/>
                      <a:r>
                        <a:rPr lang="en-US" dirty="0" smtClean="0"/>
                        <a:t>Java </a:t>
                      </a:r>
                      <a:r>
                        <a:rPr lang="en-US" dirty="0" smtClean="0"/>
                        <a:t>Applet</a:t>
                      </a:r>
                      <a:endParaRPr lang="en-US" dirty="0"/>
                    </a:p>
                  </a:txBody>
                  <a:tcPr anchor="b"/>
                </a:tc>
                <a:tc>
                  <a:txBody>
                    <a:bodyPr/>
                    <a:lstStyle/>
                    <a:p>
                      <a:pPr algn="ctr"/>
                      <a:r>
                        <a:rPr lang="en-US" dirty="0" smtClean="0"/>
                        <a:t>GWT</a:t>
                      </a:r>
                      <a:endParaRPr lang="en-US" dirty="0"/>
                    </a:p>
                  </a:txBody>
                  <a:tcPr anchor="b"/>
                </a:tc>
                <a:tc>
                  <a:txBody>
                    <a:bodyPr/>
                    <a:lstStyle/>
                    <a:p>
                      <a:pPr algn="ctr"/>
                      <a:r>
                        <a:rPr lang="en-US" dirty="0" err="1" smtClean="0"/>
                        <a:t>Orto</a:t>
                      </a:r>
                      <a:endParaRPr lang="en-US" dirty="0"/>
                    </a:p>
                  </a:txBody>
                  <a:tcPr anchor="b"/>
                </a:tc>
              </a:tr>
              <a:tr h="1277359">
                <a:tc>
                  <a:txBody>
                    <a:bodyPr/>
                    <a:lstStyle/>
                    <a:p>
                      <a:pPr algn="ctr"/>
                      <a:r>
                        <a:rPr lang="en-US" dirty="0" smtClean="0"/>
                        <a:t>C</a:t>
                      </a:r>
                      <a:r>
                        <a:rPr lang="en-US" dirty="0" smtClean="0"/>
                        <a:t>#</a:t>
                      </a:r>
                      <a:endParaRPr lang="en-US" dirty="0"/>
                    </a:p>
                  </a:txBody>
                  <a:tcPr anchor="b">
                    <a:solidFill>
                      <a:schemeClr val="accent1">
                        <a:lumMod val="20000"/>
                        <a:lumOff val="80000"/>
                      </a:schemeClr>
                    </a:solidFill>
                  </a:tcPr>
                </a:tc>
                <a:tc>
                  <a:txBody>
                    <a:bodyPr/>
                    <a:lstStyle/>
                    <a:p>
                      <a:pPr algn="ctr"/>
                      <a:r>
                        <a:rPr lang="en-US" dirty="0" smtClean="0"/>
                        <a:t>Silverlight</a:t>
                      </a:r>
                      <a:endParaRPr lang="en-US" dirty="0"/>
                    </a:p>
                  </a:txBody>
                  <a:tcPr anchor="b"/>
                </a:tc>
                <a:tc>
                  <a:txBody>
                    <a:bodyPr/>
                    <a:lstStyle/>
                    <a:p>
                      <a:pPr algn="ctr"/>
                      <a:r>
                        <a:rPr lang="en-US" dirty="0" smtClean="0"/>
                        <a:t>Script</a:t>
                      </a:r>
                      <a:endParaRPr lang="en-US" dirty="0"/>
                    </a:p>
                  </a:txBody>
                  <a:tcPr anchor="b"/>
                </a:tc>
                <a:tc>
                  <a:txBody>
                    <a:bodyPr/>
                    <a:lstStyle/>
                    <a:p>
                      <a:pPr algn="ctr"/>
                      <a:r>
                        <a:rPr lang="en-US" dirty="0" smtClean="0"/>
                        <a:t>- / -</a:t>
                      </a:r>
                      <a:endParaRPr lang="en-US" dirty="0"/>
                    </a:p>
                  </a:txBody>
                  <a:tcPr anchor="b"/>
                </a:tc>
              </a:tr>
              <a:tr h="1260630">
                <a:tc>
                  <a:txBody>
                    <a:bodyPr/>
                    <a:lstStyle/>
                    <a:p>
                      <a:pPr algn="ctr"/>
                      <a:r>
                        <a:rPr lang="en-US" dirty="0" smtClean="0"/>
                        <a:t>ActionScript</a:t>
                      </a:r>
                      <a:endParaRPr lang="en-US" dirty="0"/>
                    </a:p>
                  </a:txBody>
                  <a:tcPr anchor="b">
                    <a:solidFill>
                      <a:schemeClr val="accent1">
                        <a:lumMod val="20000"/>
                        <a:lumOff val="80000"/>
                      </a:schemeClr>
                    </a:solidFill>
                  </a:tcPr>
                </a:tc>
                <a:tc>
                  <a:txBody>
                    <a:bodyPr/>
                    <a:lstStyle/>
                    <a:p>
                      <a:pPr algn="ctr"/>
                      <a:r>
                        <a:rPr lang="en-US" dirty="0" smtClean="0"/>
                        <a:t>Flash </a:t>
                      </a:r>
                      <a:r>
                        <a:rPr lang="en-US" dirty="0" smtClean="0"/>
                        <a:t>Player</a:t>
                      </a:r>
                      <a:endParaRPr lang="en-US" dirty="0"/>
                    </a:p>
                  </a:txBody>
                  <a:tcPr anchor="b"/>
                </a:tc>
                <a:tc>
                  <a:txBody>
                    <a:bodyPr/>
                    <a:lstStyle/>
                    <a:p>
                      <a:pPr algn="ctr"/>
                      <a:r>
                        <a:rPr lang="en-US" sz="1800" kern="1200" dirty="0" smtClean="0">
                          <a:solidFill>
                            <a:schemeClr val="tx1"/>
                          </a:solidFill>
                          <a:latin typeface="+mn-lt"/>
                          <a:ea typeface="+mn-ea"/>
                          <a:cs typeface="+mn-cs"/>
                        </a:rPr>
                        <a:t>Jangaroo (AS3)</a:t>
                      </a:r>
                      <a:endParaRPr lang="en-US" sz="1800" kern="1200" dirty="0">
                        <a:solidFill>
                          <a:schemeClr val="tx1"/>
                        </a:solidFill>
                        <a:latin typeface="+mn-lt"/>
                        <a:ea typeface="+mn-ea"/>
                        <a:cs typeface="+mn-cs"/>
                      </a:endParaRPr>
                    </a:p>
                  </a:txBody>
                  <a:tcPr anchor="b"/>
                </a:tc>
                <a:tc>
                  <a:txBody>
                    <a:bodyPr/>
                    <a:lstStyle/>
                    <a:p>
                      <a:pPr algn="ctr"/>
                      <a:r>
                        <a:rPr lang="en-US" sz="1800" kern="1200" dirty="0" err="1" smtClean="0">
                          <a:solidFill>
                            <a:schemeClr val="tx1"/>
                          </a:solidFill>
                          <a:latin typeface="+mn-lt"/>
                          <a:ea typeface="+mn-ea"/>
                          <a:cs typeface="+mn-cs"/>
                        </a:rPr>
                        <a:t>Swiffy</a:t>
                      </a:r>
                      <a:r>
                        <a:rPr lang="en-US" sz="1800" kern="1200" dirty="0" smtClean="0">
                          <a:solidFill>
                            <a:schemeClr val="tx1"/>
                          </a:solidFill>
                          <a:latin typeface="+mn-lt"/>
                          <a:ea typeface="+mn-ea"/>
                          <a:cs typeface="+mn-cs"/>
                        </a:rPr>
                        <a:t> (AS2)</a:t>
                      </a:r>
                      <a:endParaRPr lang="en-US" sz="1800" kern="1200" dirty="0">
                        <a:solidFill>
                          <a:schemeClr val="tx1"/>
                        </a:solidFill>
                        <a:latin typeface="+mn-lt"/>
                        <a:ea typeface="+mn-ea"/>
                        <a:cs typeface="+mn-cs"/>
                      </a:endParaRPr>
                    </a:p>
                  </a:txBody>
                  <a:tcPr anchor="b"/>
                </a:tc>
              </a:tr>
            </a:tbl>
          </a:graphicData>
        </a:graphic>
      </p:graphicFrame>
      <p:pic>
        <p:nvPicPr>
          <p:cNvPr id="1027" name="Picture 3"/>
          <p:cNvPicPr>
            <a:picLocks noChangeAspect="1" noChangeArrowheads="1"/>
          </p:cNvPicPr>
          <p:nvPr/>
        </p:nvPicPr>
        <p:blipFill>
          <a:blip r:embed="rId3" cstate="print"/>
          <a:srcRect b="32927"/>
          <a:stretch>
            <a:fillRect/>
          </a:stretch>
        </p:blipFill>
        <p:spPr bwMode="auto">
          <a:xfrm>
            <a:off x="2707739" y="3621847"/>
            <a:ext cx="857256" cy="642942"/>
          </a:xfrm>
          <a:prstGeom prst="rect">
            <a:avLst/>
          </a:prstGeom>
          <a:noFill/>
          <a:ln w="9525">
            <a:noFill/>
            <a:miter lim="800000"/>
            <a:headEnd/>
            <a:tailEnd/>
          </a:ln>
        </p:spPr>
      </p:pic>
      <p:pic>
        <p:nvPicPr>
          <p:cNvPr id="4" name="Picture 67" descr="kbackgammon_engine"/>
          <p:cNvPicPr>
            <a:picLocks noChangeAspect="1" noChangeArrowheads="1"/>
          </p:cNvPicPr>
          <p:nvPr/>
        </p:nvPicPr>
        <p:blipFill>
          <a:blip r:embed="rId4" cstate="print"/>
          <a:srcRect/>
          <a:stretch>
            <a:fillRect/>
          </a:stretch>
        </p:blipFill>
        <p:spPr bwMode="auto">
          <a:xfrm>
            <a:off x="4947731" y="839548"/>
            <a:ext cx="668332" cy="668332"/>
          </a:xfrm>
          <a:prstGeom prst="rect">
            <a:avLst/>
          </a:prstGeom>
          <a:noFill/>
        </p:spPr>
      </p:pic>
      <p:pic>
        <p:nvPicPr>
          <p:cNvPr id="1028" name="Picture 4"/>
          <p:cNvPicPr>
            <a:picLocks noChangeAspect="1" noChangeArrowheads="1"/>
          </p:cNvPicPr>
          <p:nvPr/>
        </p:nvPicPr>
        <p:blipFill>
          <a:blip r:embed="rId5" cstate="print"/>
          <a:srcRect/>
          <a:stretch>
            <a:fillRect/>
          </a:stretch>
        </p:blipFill>
        <p:spPr bwMode="auto">
          <a:xfrm>
            <a:off x="2707739" y="4705112"/>
            <a:ext cx="785818" cy="785818"/>
          </a:xfrm>
          <a:prstGeom prst="rect">
            <a:avLst/>
          </a:prstGeom>
          <a:noFill/>
          <a:ln w="9525">
            <a:noFill/>
            <a:miter lim="800000"/>
            <a:headEnd/>
            <a:tailEnd/>
          </a:ln>
        </p:spPr>
      </p:pic>
      <p:pic>
        <p:nvPicPr>
          <p:cNvPr id="9" name="Picture 10" descr="C:\Users\fwienber\karrer\users\fwienber\Documents\Jangaroo\jooley-256x256.png"/>
          <p:cNvPicPr>
            <a:picLocks noChangeAspect="1" noChangeArrowheads="1"/>
          </p:cNvPicPr>
          <p:nvPr/>
        </p:nvPicPr>
        <p:blipFill>
          <a:blip r:embed="rId6" cstate="print"/>
          <a:stretch>
            <a:fillRect/>
          </a:stretch>
        </p:blipFill>
        <p:spPr bwMode="auto">
          <a:xfrm>
            <a:off x="4838123" y="4705112"/>
            <a:ext cx="777940" cy="777940"/>
          </a:xfrm>
          <a:prstGeom prst="rect">
            <a:avLst/>
          </a:prstGeom>
          <a:noFill/>
          <a:ln>
            <a:noFill/>
          </a:ln>
        </p:spPr>
      </p:pic>
      <p:pic>
        <p:nvPicPr>
          <p:cNvPr id="1029" name="Picture 5"/>
          <p:cNvPicPr>
            <a:picLocks noChangeAspect="1" noChangeArrowheads="1"/>
          </p:cNvPicPr>
          <p:nvPr/>
        </p:nvPicPr>
        <p:blipFill>
          <a:blip r:embed="rId7" cstate="print">
            <a:clrChange>
              <a:clrFrom>
                <a:srgbClr val="FFFFFF"/>
              </a:clrFrom>
              <a:clrTo>
                <a:srgbClr val="FFFFFF">
                  <a:alpha val="0"/>
                </a:srgbClr>
              </a:clrTo>
            </a:clrChange>
          </a:blip>
          <a:srcRect l="46250" t="10000" r="27500" b="40000"/>
          <a:stretch>
            <a:fillRect/>
          </a:stretch>
        </p:blipFill>
        <p:spPr bwMode="auto">
          <a:xfrm>
            <a:off x="2779177" y="839547"/>
            <a:ext cx="785818" cy="748398"/>
          </a:xfrm>
          <a:prstGeom prst="rect">
            <a:avLst/>
          </a:prstGeom>
          <a:noFill/>
          <a:ln w="9525">
            <a:noFill/>
            <a:miter lim="800000"/>
            <a:headEnd/>
            <a:tailEnd/>
          </a:ln>
        </p:spPr>
      </p:pic>
      <p:pic>
        <p:nvPicPr>
          <p:cNvPr id="1030" name="Picture 6"/>
          <p:cNvPicPr>
            <a:picLocks noChangeAspect="1" noChangeArrowheads="1"/>
          </p:cNvPicPr>
          <p:nvPr/>
        </p:nvPicPr>
        <p:blipFill>
          <a:blip r:embed="rId8" cstate="print"/>
          <a:srcRect/>
          <a:stretch>
            <a:fillRect/>
          </a:stretch>
        </p:blipFill>
        <p:spPr bwMode="auto">
          <a:xfrm>
            <a:off x="2952343" y="2274897"/>
            <a:ext cx="364063" cy="657947"/>
          </a:xfrm>
          <a:prstGeom prst="rect">
            <a:avLst/>
          </a:prstGeom>
          <a:noFill/>
          <a:ln w="9525">
            <a:noFill/>
            <a:miter lim="800000"/>
            <a:headEnd/>
            <a:tailEnd/>
          </a:ln>
        </p:spPr>
      </p:pic>
      <p:pic>
        <p:nvPicPr>
          <p:cNvPr id="1031" name="Picture 7"/>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857223" y="2137512"/>
            <a:ext cx="598895" cy="795332"/>
          </a:xfrm>
          <a:prstGeom prst="rect">
            <a:avLst/>
          </a:prstGeom>
          <a:noFill/>
          <a:ln w="9525">
            <a:noFill/>
            <a:miter lim="800000"/>
            <a:headEnd/>
            <a:tailEnd/>
          </a:ln>
        </p:spPr>
      </p:pic>
      <p:pic>
        <p:nvPicPr>
          <p:cNvPr id="1035" name="Picture 11"/>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593054" y="3659953"/>
            <a:ext cx="879122" cy="604836"/>
          </a:xfrm>
          <a:prstGeom prst="rect">
            <a:avLst/>
          </a:prstGeom>
          <a:noFill/>
          <a:ln w="9525">
            <a:noFill/>
            <a:miter lim="800000"/>
            <a:headEnd/>
            <a:tailEnd/>
          </a:ln>
        </p:spPr>
      </p:pic>
      <p:pic>
        <p:nvPicPr>
          <p:cNvPr id="1036" name="Picture 12"/>
          <p:cNvPicPr>
            <a:picLocks noChangeAspect="1" noChangeArrowheads="1"/>
          </p:cNvPicPr>
          <p:nvPr/>
        </p:nvPicPr>
        <p:blipFill>
          <a:blip r:embed="rId11" cstate="print">
            <a:clrChange>
              <a:clrFrom>
                <a:srgbClr val="FCFCFC"/>
              </a:clrFrom>
              <a:clrTo>
                <a:srgbClr val="FCFCFC">
                  <a:alpha val="0"/>
                </a:srgbClr>
              </a:clrTo>
            </a:clrChange>
          </a:blip>
          <a:srcRect/>
          <a:stretch>
            <a:fillRect/>
          </a:stretch>
        </p:blipFill>
        <p:spPr bwMode="auto">
          <a:xfrm>
            <a:off x="606702" y="4658522"/>
            <a:ext cx="879122" cy="879122"/>
          </a:xfrm>
          <a:prstGeom prst="rect">
            <a:avLst/>
          </a:prstGeom>
          <a:noFill/>
          <a:ln w="9525">
            <a:noFill/>
            <a:miter lim="800000"/>
            <a:headEnd/>
            <a:tailEnd/>
          </a:ln>
        </p:spPr>
      </p:pic>
      <p:pic>
        <p:nvPicPr>
          <p:cNvPr id="1037" name="Picture 13"/>
          <p:cNvPicPr>
            <a:picLocks noChangeAspect="1" noChangeArrowheads="1"/>
          </p:cNvPicPr>
          <p:nvPr/>
        </p:nvPicPr>
        <p:blipFill>
          <a:blip r:embed="rId12" cstate="print"/>
          <a:srcRect/>
          <a:stretch>
            <a:fillRect/>
          </a:stretch>
        </p:blipFill>
        <p:spPr bwMode="auto">
          <a:xfrm>
            <a:off x="4794496" y="2137512"/>
            <a:ext cx="865193" cy="812757"/>
          </a:xfrm>
          <a:prstGeom prst="rect">
            <a:avLst/>
          </a:prstGeom>
          <a:noFill/>
          <a:ln w="9525">
            <a:noFill/>
            <a:miter lim="800000"/>
            <a:headEnd/>
            <a:tailEnd/>
          </a:ln>
        </p:spPr>
      </p:pic>
      <p:pic>
        <p:nvPicPr>
          <p:cNvPr id="1038" name="Picture 14"/>
          <p:cNvPicPr>
            <a:picLocks noChangeAspect="1" noChangeArrowheads="1"/>
          </p:cNvPicPr>
          <p:nvPr/>
        </p:nvPicPr>
        <p:blipFill>
          <a:blip r:embed="rId13" cstate="print"/>
          <a:srcRect/>
          <a:stretch>
            <a:fillRect/>
          </a:stretch>
        </p:blipFill>
        <p:spPr bwMode="auto">
          <a:xfrm>
            <a:off x="4835013" y="3493169"/>
            <a:ext cx="781050" cy="781050"/>
          </a:xfrm>
          <a:prstGeom prst="rect">
            <a:avLst/>
          </a:prstGeom>
          <a:noFill/>
          <a:ln w="9525">
            <a:noFill/>
            <a:miter lim="800000"/>
            <a:headEnd/>
            <a:tailEnd/>
          </a:ln>
        </p:spPr>
      </p:pic>
      <p:pic>
        <p:nvPicPr>
          <p:cNvPr id="15" name="Grafik 14" descr="application-x-python-bytecode.png"/>
          <p:cNvPicPr>
            <a:picLocks noChangeAspect="1"/>
          </p:cNvPicPr>
          <p:nvPr/>
        </p:nvPicPr>
        <p:blipFill>
          <a:blip r:embed="rId14" cstate="print"/>
          <a:stretch>
            <a:fillRect/>
          </a:stretch>
        </p:blipFill>
        <p:spPr>
          <a:xfrm>
            <a:off x="7298757" y="836787"/>
            <a:ext cx="712037" cy="712037"/>
          </a:xfrm>
          <a:prstGeom prst="rect">
            <a:avLst/>
          </a:prstGeom>
        </p:spPr>
      </p:pic>
      <p:pic>
        <p:nvPicPr>
          <p:cNvPr id="16" name="Grafik 15" descr="swiffy_logo_beta.gif"/>
          <p:cNvPicPr>
            <a:picLocks noChangeAspect="1"/>
          </p:cNvPicPr>
          <p:nvPr/>
        </p:nvPicPr>
        <p:blipFill>
          <a:blip r:embed="rId15" cstate="print"/>
          <a:stretch>
            <a:fillRect/>
          </a:stretch>
        </p:blipFill>
        <p:spPr>
          <a:xfrm>
            <a:off x="6545117" y="4966144"/>
            <a:ext cx="2313164" cy="51690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nhaltsplatzhalter 4"/>
          <p:cNvGraphicFramePr>
            <a:graphicFrameLocks noGrp="1"/>
          </p:cNvGraphicFramePr>
          <p:nvPr>
            <p:ph idx="1"/>
          </p:nvPr>
        </p:nvGraphicFramePr>
        <p:xfrm>
          <a:off x="323850" y="1214422"/>
          <a:ext cx="8260752" cy="51563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el 2"/>
          <p:cNvSpPr>
            <a:spLocks noGrp="1"/>
          </p:cNvSpPr>
          <p:nvPr>
            <p:ph type="title"/>
          </p:nvPr>
        </p:nvSpPr>
        <p:spPr/>
        <p:txBody>
          <a:bodyPr/>
          <a:lstStyle/>
          <a:p>
            <a:r>
              <a:rPr lang="en-US" dirty="0" err="1" smtClean="0"/>
              <a:t>ActionScript</a:t>
            </a:r>
            <a:r>
              <a:rPr lang="en-US" dirty="0" smtClean="0"/>
              <a:t> 3 from a JavaScript developer’s point of view</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tertitel 4"/>
          <p:cNvSpPr>
            <a:spLocks noGrp="1"/>
          </p:cNvSpPr>
          <p:nvPr>
            <p:ph type="subTitle" idx="1"/>
          </p:nvPr>
        </p:nvSpPr>
        <p:spPr>
          <a:xfrm>
            <a:off x="2109800" y="3499593"/>
            <a:ext cx="6759563" cy="1295398"/>
          </a:xfrm>
        </p:spPr>
        <p:txBody>
          <a:bodyPr>
            <a:noAutofit/>
          </a:bodyPr>
          <a:lstStyle/>
          <a:p>
            <a:pPr>
              <a:lnSpc>
                <a:spcPct val="150000"/>
              </a:lnSpc>
            </a:pPr>
            <a:r>
              <a:rPr lang="en-US" sz="2000" dirty="0" smtClean="0"/>
              <a:t>Compile </a:t>
            </a:r>
            <a:r>
              <a:rPr lang="en-US" sz="2000" dirty="0" err="1" smtClean="0"/>
              <a:t>ActionScript</a:t>
            </a:r>
            <a:r>
              <a:rPr lang="en-US" sz="2000" dirty="0" smtClean="0"/>
              <a:t> 3 to JavaScript that (through a small runtime library)</a:t>
            </a:r>
            <a:br>
              <a:rPr lang="en-US" sz="2000" dirty="0" smtClean="0"/>
            </a:br>
            <a:r>
              <a:rPr lang="en-US" sz="2000" dirty="0" smtClean="0"/>
              <a:t>a) runs in any browser and</a:t>
            </a:r>
          </a:p>
          <a:p>
            <a:pPr>
              <a:lnSpc>
                <a:spcPct val="150000"/>
              </a:lnSpc>
            </a:pPr>
            <a:r>
              <a:rPr lang="en-US" sz="2000" dirty="0" smtClean="0"/>
              <a:t>b) looks very similar to the AS3 source code.</a:t>
            </a:r>
            <a:endParaRPr lang="en-US" sz="2000" dirty="0"/>
          </a:p>
        </p:txBody>
      </p:sp>
      <p:sp>
        <p:nvSpPr>
          <p:cNvPr id="4" name="Titel 3"/>
          <p:cNvSpPr>
            <a:spLocks noGrp="1"/>
          </p:cNvSpPr>
          <p:nvPr>
            <p:ph type="ctrTitle"/>
          </p:nvPr>
        </p:nvSpPr>
        <p:spPr/>
        <p:txBody>
          <a:bodyPr/>
          <a:lstStyle/>
          <a:p>
            <a:r>
              <a:rPr lang="en-US" b="1" smtClean="0"/>
              <a:t>Jangaroo Approach</a:t>
            </a:r>
            <a:endParaRPr lang="en-US" b="1"/>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Autofit/>
          </a:bodyPr>
          <a:lstStyle/>
          <a:p>
            <a:r>
              <a:rPr lang="de-DE" sz="4000" dirty="0" smtClean="0"/>
              <a:t/>
            </a:r>
            <a:br>
              <a:rPr lang="de-DE" sz="4000" dirty="0" smtClean="0"/>
            </a:br>
            <a:r>
              <a:rPr lang="fr-FR" sz="4000" b="1" dirty="0" smtClean="0"/>
              <a:t>Jangaroo</a:t>
            </a:r>
            <a:br>
              <a:rPr lang="fr-FR" sz="4000" b="1" dirty="0" smtClean="0"/>
            </a:br>
            <a:r>
              <a:rPr lang="fr-FR" sz="4000" b="1" dirty="0" smtClean="0"/>
              <a:t>= Enterprise JavaScript ⊂ </a:t>
            </a:r>
            <a:r>
              <a:rPr lang="fr-FR" sz="4000" b="1" dirty="0" err="1" smtClean="0"/>
              <a:t>ActionScript</a:t>
            </a:r>
            <a:r>
              <a:rPr lang="fr-FR" sz="4000" b="1" dirty="0" smtClean="0"/>
              <a:t> 3</a:t>
            </a:r>
            <a:endParaRPr lang="de-DE" sz="4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de-DE" smtClean="0"/>
              <a:t>Jangaroo Source Code</a:t>
            </a:r>
          </a:p>
        </p:txBody>
      </p:sp>
      <p:sp>
        <p:nvSpPr>
          <p:cNvPr id="25603" name="Rectangle 3"/>
          <p:cNvSpPr>
            <a:spLocks noGrp="1" noChangeArrowheads="1"/>
          </p:cNvSpPr>
          <p:nvPr>
            <p:ph type="body" idx="1"/>
          </p:nvPr>
        </p:nvSpPr>
        <p:spPr>
          <a:xfrm>
            <a:off x="323850" y="1214422"/>
            <a:ext cx="8820150" cy="5156397"/>
          </a:xfrm>
        </p:spPr>
        <p:txBody>
          <a:bodyPr>
            <a:normAutofit fontScale="92500" lnSpcReduction="20000"/>
          </a:bodyPr>
          <a:lstStyle/>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 </a:t>
            </a:r>
            <a:r>
              <a:rPr lang="de-DE" sz="1200" dirty="0" err="1" smtClean="0">
                <a:latin typeface="Courier New" pitchFamily="49" charset="0"/>
              </a:rPr>
              <a:t>package</a:t>
            </a:r>
            <a:r>
              <a:rPr lang="de-DE" sz="1200" dirty="0" smtClean="0">
                <a:latin typeface="Courier New" pitchFamily="49" charset="0"/>
              </a:rPr>
              <a:t> </a:t>
            </a:r>
            <a:r>
              <a:rPr lang="de-DE" sz="1200" dirty="0" err="1" smtClean="0">
                <a:latin typeface="Courier New" pitchFamily="49" charset="0"/>
              </a:rPr>
              <a:t>joo.util</a:t>
            </a:r>
            <a:r>
              <a:rPr lang="de-DE" sz="1200" dirty="0" smtClean="0">
                <a:latin typeface="Courier New" pitchFamily="49" charset="0"/>
              </a:rPr>
              <a:t> {</a:t>
            </a:r>
          </a:p>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class</a:t>
            </a:r>
            <a:r>
              <a:rPr lang="de-DE" sz="1200" dirty="0" smtClean="0">
                <a:latin typeface="Courier New" pitchFamily="49" charset="0"/>
              </a:rPr>
              <a:t> Offset {</a:t>
            </a:r>
          </a:p>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static</a:t>
            </a:r>
            <a:r>
              <a:rPr lang="de-DE" sz="1200" dirty="0" smtClean="0">
                <a:latin typeface="Courier New" pitchFamily="49" charset="0"/>
              </a:rPr>
              <a:t> </a:t>
            </a:r>
            <a:r>
              <a:rPr lang="de-DE" sz="1200" dirty="0" err="1" smtClean="0">
                <a:latin typeface="Courier New" pitchFamily="49" charset="0"/>
              </a:rPr>
              <a:t>const</a:t>
            </a:r>
            <a:r>
              <a:rPr lang="de-DE" sz="1200" dirty="0" smtClean="0">
                <a:latin typeface="Courier New" pitchFamily="49" charset="0"/>
              </a:rPr>
              <a:t> HOME : </a:t>
            </a:r>
            <a:r>
              <a:rPr lang="de-DE" sz="1200" dirty="0" err="1" smtClean="0">
                <a:latin typeface="Courier New" pitchFamily="49" charset="0"/>
              </a:rPr>
              <a:t>joo.util.Offset</a:t>
            </a:r>
            <a:r>
              <a:rPr lang="de-DE" sz="1200" dirty="0" smtClean="0">
                <a:latin typeface="Courier New" pitchFamily="49" charset="0"/>
              </a:rPr>
              <a:t> = </a:t>
            </a:r>
            <a:r>
              <a:rPr lang="de-DE" sz="1200" dirty="0" err="1" smtClean="0">
                <a:latin typeface="Courier New" pitchFamily="49" charset="0"/>
              </a:rPr>
              <a:t>new</a:t>
            </a:r>
            <a:r>
              <a:rPr lang="de-DE" sz="1200" dirty="0" smtClean="0">
                <a:latin typeface="Courier New" pitchFamily="49" charset="0"/>
              </a:rPr>
              <a:t> Offset(0, 0);</a:t>
            </a:r>
          </a:p>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function</a:t>
            </a:r>
            <a:r>
              <a:rPr lang="de-DE" sz="1200" dirty="0" smtClean="0">
                <a:latin typeface="Courier New" pitchFamily="49" charset="0"/>
              </a:rPr>
              <a:t> Offset(</a:t>
            </a:r>
            <a:r>
              <a:rPr lang="de-DE" sz="1200" dirty="0" err="1" smtClean="0">
                <a:latin typeface="Courier New" pitchFamily="49" charset="0"/>
              </a:rPr>
              <a:t>left</a:t>
            </a:r>
            <a:r>
              <a:rPr lang="de-DE" sz="1200" dirty="0" smtClean="0">
                <a:latin typeface="Courier New" pitchFamily="49" charset="0"/>
              </a:rPr>
              <a:t>  : </a:t>
            </a:r>
            <a:r>
              <a:rPr lang="de-DE" sz="1200" dirty="0" err="1" smtClean="0">
                <a:latin typeface="Courier New" pitchFamily="49" charset="0"/>
              </a:rPr>
              <a:t>Number</a:t>
            </a:r>
            <a:r>
              <a:rPr lang="de-DE" sz="1200" dirty="0" smtClean="0">
                <a:latin typeface="Courier New" pitchFamily="49" charset="0"/>
              </a:rPr>
              <a:t>  , top  : </a:t>
            </a:r>
            <a:r>
              <a:rPr lang="de-DE" sz="1200" dirty="0" err="1" smtClean="0">
                <a:latin typeface="Courier New" pitchFamily="49" charset="0"/>
              </a:rPr>
              <a:t>Number</a:t>
            </a:r>
            <a:r>
              <a:rPr lang="de-DE" sz="1200" dirty="0" smtClean="0">
                <a:latin typeface="Courier New" pitchFamily="49" charset="0"/>
              </a:rPr>
              <a:t>  ) {</a:t>
            </a:r>
          </a:p>
          <a:p>
            <a:pPr>
              <a:buFont typeface="MediaCore"/>
              <a:buNone/>
            </a:pPr>
            <a:r>
              <a:rPr lang="de-DE" sz="1200" dirty="0" smtClean="0">
                <a:latin typeface="Courier New" pitchFamily="49" charset="0"/>
              </a:rPr>
              <a:t>     </a:t>
            </a:r>
            <a:r>
              <a:rPr lang="de-DE" sz="1200" dirty="0" err="1" smtClean="0">
                <a:latin typeface="Courier New" pitchFamily="49" charset="0"/>
              </a:rPr>
              <a:t>this.left</a:t>
            </a:r>
            <a:r>
              <a:rPr lang="de-DE" sz="1200" dirty="0" smtClean="0">
                <a:latin typeface="Courier New" pitchFamily="49" charset="0"/>
              </a:rPr>
              <a:t> = </a:t>
            </a:r>
            <a:r>
              <a:rPr lang="de-DE" sz="1200" dirty="0" err="1" smtClean="0">
                <a:latin typeface="Courier New" pitchFamily="49" charset="0"/>
              </a:rPr>
              <a:t>left</a:t>
            </a:r>
            <a:r>
              <a:rPr lang="de-DE" sz="1200" dirty="0" smtClean="0">
                <a:latin typeface="Courier New" pitchFamily="49" charset="0"/>
              </a:rPr>
              <a:t>;</a:t>
            </a:r>
          </a:p>
          <a:p>
            <a:pPr>
              <a:buFont typeface="MediaCore"/>
              <a:buNone/>
            </a:pPr>
            <a:r>
              <a:rPr lang="de-DE" sz="1200" dirty="0" smtClean="0">
                <a:latin typeface="Courier New" pitchFamily="49" charset="0"/>
              </a:rPr>
              <a:t>     this.top = top;</a:t>
            </a:r>
          </a:p>
          <a:p>
            <a:pPr>
              <a:buFont typeface="MediaCore"/>
              <a:buNone/>
            </a:pPr>
            <a:r>
              <a:rPr lang="de-DE" sz="1200" dirty="0" smtClean="0">
                <a:latin typeface="Courier New" pitchFamily="49" charset="0"/>
              </a:rPr>
              <a:t>   }</a:t>
            </a:r>
          </a:p>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function</a:t>
            </a:r>
            <a:r>
              <a:rPr lang="de-DE" sz="1200" dirty="0" smtClean="0">
                <a:latin typeface="Courier New" pitchFamily="49" charset="0"/>
              </a:rPr>
              <a:t> </a:t>
            </a:r>
            <a:r>
              <a:rPr lang="de-DE" sz="1200" dirty="0" err="1" smtClean="0">
                <a:latin typeface="Courier New" pitchFamily="49" charset="0"/>
              </a:rPr>
              <a:t>clone</a:t>
            </a:r>
            <a:r>
              <a:rPr lang="de-DE" sz="1200" dirty="0" smtClean="0">
                <a:latin typeface="Courier New" pitchFamily="49" charset="0"/>
              </a:rPr>
              <a:t>()  : </a:t>
            </a:r>
            <a:r>
              <a:rPr lang="de-DE" sz="1200" dirty="0" err="1" smtClean="0">
                <a:latin typeface="Courier New" pitchFamily="49" charset="0"/>
              </a:rPr>
              <a:t>joo.util.Offset</a:t>
            </a: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new</a:t>
            </a:r>
            <a:r>
              <a:rPr lang="de-DE" sz="1200" dirty="0" smtClean="0">
                <a:latin typeface="Courier New" pitchFamily="49" charset="0"/>
              </a:rPr>
              <a:t> Offset(</a:t>
            </a:r>
            <a:r>
              <a:rPr lang="de-DE" sz="1200" dirty="0" err="1" smtClean="0">
                <a:latin typeface="Courier New" pitchFamily="49" charset="0"/>
              </a:rPr>
              <a:t>this.left</a:t>
            </a:r>
            <a:r>
              <a:rPr lang="de-DE" sz="1200" dirty="0" smtClean="0">
                <a:latin typeface="Courier New" pitchFamily="49" charset="0"/>
              </a:rPr>
              <a:t>, this.top);</a:t>
            </a:r>
          </a:p>
          <a:p>
            <a:pPr>
              <a:buFont typeface="MediaCore"/>
              <a:buNone/>
            </a:pP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function</a:t>
            </a:r>
            <a:r>
              <a:rPr lang="de-DE" sz="1200" dirty="0" smtClean="0">
                <a:latin typeface="Courier New" pitchFamily="49" charset="0"/>
              </a:rPr>
              <a:t> </a:t>
            </a:r>
            <a:r>
              <a:rPr lang="de-DE" sz="1200" dirty="0" err="1" smtClean="0">
                <a:latin typeface="Courier New" pitchFamily="49" charset="0"/>
              </a:rPr>
              <a:t>getDistance</a:t>
            </a:r>
            <a:r>
              <a:rPr lang="de-DE" sz="1200" dirty="0" smtClean="0">
                <a:latin typeface="Courier New" pitchFamily="49" charset="0"/>
              </a:rPr>
              <a:t>()  : </a:t>
            </a:r>
            <a:r>
              <a:rPr lang="de-DE" sz="1200" dirty="0" err="1" smtClean="0">
                <a:latin typeface="Courier New" pitchFamily="49" charset="0"/>
              </a:rPr>
              <a:t>Number</a:t>
            </a: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Math.sqrt</a:t>
            </a:r>
            <a:r>
              <a:rPr lang="de-DE" sz="1200" dirty="0" smtClean="0">
                <a:latin typeface="Courier New" pitchFamily="49" charset="0"/>
              </a:rPr>
              <a:t>(</a:t>
            </a:r>
            <a:r>
              <a:rPr lang="de-DE" sz="1200" dirty="0" err="1" smtClean="0">
                <a:latin typeface="Courier New" pitchFamily="49" charset="0"/>
              </a:rPr>
              <a:t>this.left</a:t>
            </a:r>
            <a:r>
              <a:rPr lang="de-DE" sz="1200" dirty="0" smtClean="0">
                <a:latin typeface="Courier New" pitchFamily="49" charset="0"/>
              </a:rPr>
              <a:t>*</a:t>
            </a:r>
            <a:r>
              <a:rPr lang="de-DE" sz="1200" dirty="0" err="1" smtClean="0">
                <a:latin typeface="Courier New" pitchFamily="49" charset="0"/>
              </a:rPr>
              <a:t>this.left</a:t>
            </a:r>
            <a:r>
              <a:rPr lang="de-DE" sz="1200" dirty="0" smtClean="0">
                <a:latin typeface="Courier New" pitchFamily="49" charset="0"/>
              </a:rPr>
              <a:t> + this.top*</a:t>
            </a:r>
            <a:r>
              <a:rPr lang="de-DE" sz="1200" dirty="0" err="1" smtClean="0">
                <a:latin typeface="Courier New" pitchFamily="49" charset="0"/>
              </a:rPr>
              <a:t>this.top</a:t>
            </a:r>
            <a:r>
              <a:rPr lang="de-DE" sz="1200" dirty="0" smtClean="0">
                <a:latin typeface="Courier New" pitchFamily="49" charset="0"/>
              </a:rPr>
              <a:t>);</a:t>
            </a:r>
          </a:p>
          <a:p>
            <a:pPr>
              <a:buFont typeface="MediaCore"/>
              <a:buNone/>
            </a:pP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function</a:t>
            </a:r>
            <a:r>
              <a:rPr lang="de-DE" sz="1200" dirty="0" smtClean="0">
                <a:latin typeface="Courier New" pitchFamily="49" charset="0"/>
              </a:rPr>
              <a:t> </a:t>
            </a:r>
            <a:r>
              <a:rPr lang="de-DE" sz="1200" dirty="0" err="1" smtClean="0">
                <a:latin typeface="Courier New" pitchFamily="49" charset="0"/>
              </a:rPr>
              <a:t>scale</a:t>
            </a:r>
            <a:r>
              <a:rPr lang="de-DE" sz="1200" dirty="0" smtClean="0">
                <a:latin typeface="Courier New" pitchFamily="49" charset="0"/>
              </a:rPr>
              <a:t>(</a:t>
            </a:r>
            <a:r>
              <a:rPr lang="de-DE" sz="1200" dirty="0" err="1" smtClean="0">
                <a:latin typeface="Courier New" pitchFamily="49" charset="0"/>
              </a:rPr>
              <a:t>factor</a:t>
            </a:r>
            <a:r>
              <a:rPr lang="de-DE" sz="1200" dirty="0" smtClean="0">
                <a:latin typeface="Courier New" pitchFamily="49" charset="0"/>
              </a:rPr>
              <a:t>  : </a:t>
            </a:r>
            <a:r>
              <a:rPr lang="de-DE" sz="1200" dirty="0" err="1" smtClean="0">
                <a:latin typeface="Courier New" pitchFamily="49" charset="0"/>
              </a:rPr>
              <a:t>Number</a:t>
            </a:r>
            <a:r>
              <a:rPr lang="de-DE" sz="1200" dirty="0" smtClean="0">
                <a:latin typeface="Courier New" pitchFamily="49" charset="0"/>
              </a:rPr>
              <a:t>) :  </a:t>
            </a:r>
            <a:r>
              <a:rPr lang="de-DE" sz="1200" dirty="0" err="1" smtClean="0">
                <a:latin typeface="Courier New" pitchFamily="49" charset="0"/>
              </a:rPr>
              <a:t>joo.util.Offset</a:t>
            </a: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new</a:t>
            </a:r>
            <a:r>
              <a:rPr lang="de-DE" sz="1200" dirty="0" smtClean="0">
                <a:latin typeface="Courier New" pitchFamily="49" charset="0"/>
              </a:rPr>
              <a:t> Offset(</a:t>
            </a:r>
            <a:r>
              <a:rPr lang="de-DE" sz="1200" dirty="0" err="1" smtClean="0">
                <a:latin typeface="Courier New" pitchFamily="49" charset="0"/>
              </a:rPr>
              <a:t>this.left</a:t>
            </a:r>
            <a:r>
              <a:rPr lang="de-DE" sz="1200" dirty="0" smtClean="0">
                <a:latin typeface="Courier New" pitchFamily="49" charset="0"/>
              </a:rPr>
              <a:t> * </a:t>
            </a:r>
            <a:r>
              <a:rPr lang="de-DE" sz="1200" dirty="0" err="1" smtClean="0">
                <a:latin typeface="Courier New" pitchFamily="49" charset="0"/>
              </a:rPr>
              <a:t>factor</a:t>
            </a:r>
            <a:r>
              <a:rPr lang="de-DE" sz="1200" dirty="0" smtClean="0">
                <a:latin typeface="Courier New" pitchFamily="49" charset="0"/>
              </a:rPr>
              <a:t>, this.top * </a:t>
            </a:r>
            <a:r>
              <a:rPr lang="de-DE" sz="1200" dirty="0" err="1" smtClean="0">
                <a:latin typeface="Courier New" pitchFamily="49" charset="0"/>
              </a:rPr>
              <a:t>factor</a:t>
            </a:r>
            <a:r>
              <a:rPr lang="de-DE" sz="1200" dirty="0" smtClean="0">
                <a:latin typeface="Courier New" pitchFamily="49" charset="0"/>
              </a:rPr>
              <a:t>);</a:t>
            </a:r>
          </a:p>
          <a:p>
            <a:pPr>
              <a:buFont typeface="MediaCore"/>
              <a:buNone/>
            </a:pP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function</a:t>
            </a:r>
            <a:r>
              <a:rPr lang="de-DE" sz="1200" dirty="0" smtClean="0">
                <a:latin typeface="Courier New" pitchFamily="49" charset="0"/>
              </a:rPr>
              <a:t> </a:t>
            </a:r>
            <a:r>
              <a:rPr lang="de-DE" sz="1200" dirty="0" err="1" smtClean="0">
                <a:latin typeface="Courier New" pitchFamily="49" charset="0"/>
              </a:rPr>
              <a:t>isHome</a:t>
            </a:r>
            <a:r>
              <a:rPr lang="de-DE" sz="1200" dirty="0" smtClean="0">
                <a:latin typeface="Courier New" pitchFamily="49" charset="0"/>
              </a:rPr>
              <a:t>()  : Boolean  {</a:t>
            </a:r>
          </a:p>
          <a:p>
            <a:pPr>
              <a:buFont typeface="MediaCore"/>
              <a:buNone/>
            </a:pPr>
            <a:r>
              <a:rPr lang="de-DE" sz="1200" dirty="0" smtClean="0">
                <a:latin typeface="Courier New" pitchFamily="49" charset="0"/>
              </a:rPr>
              <a:t>     </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this.left</a:t>
            </a:r>
            <a:r>
              <a:rPr lang="de-DE" sz="1200" dirty="0" smtClean="0">
                <a:latin typeface="Courier New" pitchFamily="49" charset="0"/>
              </a:rPr>
              <a:t>==0 &amp;&amp; this.top==0;</a:t>
            </a:r>
          </a:p>
          <a:p>
            <a:pPr>
              <a:buFont typeface="MediaCore"/>
              <a:buNone/>
            </a:pP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var</a:t>
            </a:r>
            <a:r>
              <a:rPr lang="de-DE" sz="1200" dirty="0" smtClean="0">
                <a:latin typeface="Courier New" pitchFamily="49" charset="0"/>
              </a:rPr>
              <a:t> </a:t>
            </a:r>
            <a:r>
              <a:rPr lang="de-DE" sz="1200" dirty="0" err="1" smtClean="0">
                <a:latin typeface="Courier New" pitchFamily="49" charset="0"/>
              </a:rPr>
              <a:t>left</a:t>
            </a:r>
            <a:r>
              <a:rPr lang="de-DE" sz="1200" dirty="0" smtClean="0">
                <a:latin typeface="Courier New" pitchFamily="49" charset="0"/>
              </a:rPr>
              <a:t> : </a:t>
            </a:r>
            <a:r>
              <a:rPr lang="de-DE" sz="1200" dirty="0" err="1" smtClean="0">
                <a:latin typeface="Courier New" pitchFamily="49" charset="0"/>
              </a:rPr>
              <a:t>Number</a:t>
            </a:r>
            <a:r>
              <a:rPr lang="de-DE" sz="1200" dirty="0" smtClean="0">
                <a:latin typeface="Courier New" pitchFamily="49" charset="0"/>
              </a:rPr>
              <a:t>;</a:t>
            </a: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var</a:t>
            </a:r>
            <a:r>
              <a:rPr lang="de-DE" sz="1200" dirty="0" smtClean="0">
                <a:latin typeface="Courier New" pitchFamily="49" charset="0"/>
              </a:rPr>
              <a:t> top : </a:t>
            </a:r>
            <a:r>
              <a:rPr lang="de-DE" sz="1200" dirty="0" err="1" smtClean="0">
                <a:latin typeface="Courier New" pitchFamily="49" charset="0"/>
              </a:rPr>
              <a:t>Number</a:t>
            </a:r>
            <a:r>
              <a:rPr lang="de-DE" sz="1200" dirty="0" smtClean="0">
                <a:latin typeface="Courier New" pitchFamily="49" charset="0"/>
              </a:rPr>
              <a:t>;</a:t>
            </a:r>
          </a:p>
          <a:p>
            <a:pPr>
              <a:buFont typeface="MediaCore"/>
              <a:buNone/>
            </a:pPr>
            <a:r>
              <a:rPr lang="de-DE" sz="1200" dirty="0" smtClean="0">
                <a:latin typeface="Courier New" pitchFamily="49"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de-DE" smtClean="0"/>
              <a:t>Jangaroo Compiled Code (JavaScript)</a:t>
            </a:r>
          </a:p>
        </p:txBody>
      </p:sp>
      <p:sp>
        <p:nvSpPr>
          <p:cNvPr id="26627" name="Rectangle 3"/>
          <p:cNvSpPr>
            <a:spLocks noGrp="1" noChangeArrowheads="1"/>
          </p:cNvSpPr>
          <p:nvPr>
            <p:ph type="body" idx="4294967295"/>
          </p:nvPr>
        </p:nvSpPr>
        <p:spPr>
          <a:xfrm>
            <a:off x="323850" y="1214422"/>
            <a:ext cx="8820150" cy="5156397"/>
          </a:xfrm>
        </p:spPr>
        <p:txBody>
          <a:bodyPr>
            <a:normAutofit fontScale="92500" lnSpcReduction="10000"/>
          </a:bodyPr>
          <a:lstStyle/>
          <a:p>
            <a:pPr>
              <a:buFont typeface="MediaCore"/>
              <a:buNone/>
            </a:pPr>
            <a:r>
              <a:rPr lang="de-DE" sz="1200" dirty="0" err="1" smtClean="0">
                <a:latin typeface="Courier New" pitchFamily="49" charset="0"/>
              </a:rPr>
              <a:t>joo.classLoader.prepare</a:t>
            </a:r>
            <a:r>
              <a:rPr lang="de-DE" sz="1200" dirty="0" smtClean="0">
                <a:latin typeface="Courier New" pitchFamily="49" charset="0"/>
              </a:rPr>
              <a:t>(</a:t>
            </a:r>
          </a:p>
          <a:p>
            <a:pPr>
              <a:buFont typeface="MediaCore"/>
              <a:buNone/>
            </a:pPr>
            <a:r>
              <a:rPr lang="de-DE" sz="1200" dirty="0" smtClean="0">
                <a:latin typeface="Courier New" pitchFamily="49" charset="0"/>
              </a:rPr>
              <a:t>"</a:t>
            </a:r>
            <a:r>
              <a:rPr lang="de-DE" sz="1200" dirty="0" err="1" smtClean="0">
                <a:latin typeface="Courier New" pitchFamily="49" charset="0"/>
              </a:rPr>
              <a:t>package</a:t>
            </a:r>
            <a:r>
              <a:rPr lang="de-DE" sz="1200" dirty="0" smtClean="0">
                <a:latin typeface="Courier New" pitchFamily="49" charset="0"/>
              </a:rPr>
              <a:t> </a:t>
            </a:r>
            <a:r>
              <a:rPr lang="de-DE" sz="1200" dirty="0" err="1" smtClean="0">
                <a:latin typeface="Courier New" pitchFamily="49" charset="0"/>
              </a:rPr>
              <a:t>joo.util</a:t>
            </a:r>
            <a:r>
              <a:rPr lang="de-DE" sz="1200" dirty="0" smtClean="0">
                <a:latin typeface="Courier New" pitchFamily="49" charset="0"/>
              </a:rPr>
              <a:t>", </a:t>
            </a:r>
          </a:p>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class</a:t>
            </a:r>
            <a:r>
              <a:rPr lang="de-DE" sz="1200" dirty="0" smtClean="0">
                <a:latin typeface="Courier New" pitchFamily="49" charset="0"/>
              </a:rPr>
              <a:t> </a:t>
            </a:r>
            <a:r>
              <a:rPr lang="de-DE" sz="1200" dirty="0" err="1" smtClean="0">
                <a:latin typeface="Courier New" pitchFamily="49" charset="0"/>
              </a:rPr>
              <a:t>Offset",function</a:t>
            </a:r>
            <a:r>
              <a:rPr lang="de-DE" sz="1200" dirty="0" smtClean="0">
                <a:latin typeface="Courier New" pitchFamily="49" charset="0"/>
              </a:rPr>
              <a:t>($$l,$$private){</a:t>
            </a:r>
            <a:r>
              <a:rPr lang="de-DE" sz="1200" dirty="0" err="1" smtClean="0">
                <a:latin typeface="Courier New" pitchFamily="49" charset="0"/>
              </a:rPr>
              <a:t>var</a:t>
            </a:r>
            <a:r>
              <a:rPr lang="de-DE" sz="1200" dirty="0" smtClean="0">
                <a:latin typeface="Courier New" pitchFamily="49" charset="0"/>
              </a:rPr>
              <a:t> </a:t>
            </a:r>
            <a:r>
              <a:rPr lang="de-DE" sz="1200" dirty="0" err="1" smtClean="0">
                <a:latin typeface="Courier New" pitchFamily="49" charset="0"/>
              </a:rPr>
              <a:t>is</a:t>
            </a:r>
            <a:r>
              <a:rPr lang="de-DE" sz="1200" dirty="0" smtClean="0">
                <a:latin typeface="Courier New" pitchFamily="49" charset="0"/>
              </a:rPr>
              <a:t>=</a:t>
            </a:r>
            <a:r>
              <a:rPr lang="de-DE" sz="1200" dirty="0" err="1" smtClean="0">
                <a:latin typeface="Courier New" pitchFamily="49" charset="0"/>
              </a:rPr>
              <a:t>joo.is,assert</a:t>
            </a:r>
            <a:r>
              <a:rPr lang="de-DE" sz="1200" dirty="0" smtClean="0">
                <a:latin typeface="Courier New" pitchFamily="49" charset="0"/>
              </a:rPr>
              <a:t>=</a:t>
            </a:r>
            <a:r>
              <a:rPr lang="de-DE" sz="1200" dirty="0" err="1" smtClean="0">
                <a:latin typeface="Courier New" pitchFamily="49" charset="0"/>
              </a:rPr>
              <a:t>joo.assert</a:t>
            </a:r>
            <a:r>
              <a:rPr lang="de-DE" sz="1200" dirty="0" smtClean="0">
                <a:latin typeface="Courier New" pitchFamily="49" charset="0"/>
              </a:rPr>
              <a:t>,…;</a:t>
            </a:r>
            <a:r>
              <a:rPr lang="de-DE" sz="1200" dirty="0" err="1" smtClean="0">
                <a:latin typeface="Courier New" pitchFamily="49" charset="0"/>
              </a:rPr>
              <a:t>return</a:t>
            </a:r>
            <a:r>
              <a:rPr lang="de-DE" sz="1200" dirty="0" smtClean="0">
                <a:latin typeface="Courier New" pitchFamily="49" charset="0"/>
              </a:rPr>
              <a:t>[ </a:t>
            </a:r>
          </a:p>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 </a:t>
            </a:r>
            <a:r>
              <a:rPr lang="de-DE" sz="1200" dirty="0" err="1" smtClean="0">
                <a:latin typeface="Courier New" pitchFamily="49" charset="0"/>
              </a:rPr>
              <a:t>static</a:t>
            </a:r>
            <a:r>
              <a:rPr lang="de-DE" sz="1200" dirty="0" smtClean="0">
                <a:latin typeface="Courier New" pitchFamily="49" charset="0"/>
              </a:rPr>
              <a:t>",{/*</a:t>
            </a:r>
            <a:r>
              <a:rPr lang="de-DE" sz="1200" dirty="0" err="1" smtClean="0">
                <a:latin typeface="Courier New" pitchFamily="49" charset="0"/>
              </a:rPr>
              <a:t>const</a:t>
            </a:r>
            <a:r>
              <a:rPr lang="de-DE" sz="1200" dirty="0" smtClean="0">
                <a:latin typeface="Courier New" pitchFamily="49" charset="0"/>
              </a:rPr>
              <a:t>*/ HOME/*: </a:t>
            </a:r>
            <a:r>
              <a:rPr lang="de-DE" sz="1200" dirty="0" err="1" smtClean="0">
                <a:latin typeface="Courier New" pitchFamily="49" charset="0"/>
              </a:rPr>
              <a:t>joo.util.Offset</a:t>
            </a:r>
            <a:r>
              <a:rPr lang="de-DE" sz="1200" dirty="0" smtClean="0">
                <a:latin typeface="Courier New" pitchFamily="49" charset="0"/>
              </a:rPr>
              <a:t>*/: </a:t>
            </a:r>
            <a:r>
              <a:rPr lang="de-DE" sz="1200" dirty="0" err="1" smtClean="0">
                <a:latin typeface="Courier New" pitchFamily="49" charset="0"/>
              </a:rPr>
              <a:t>function</a:t>
            </a:r>
            <a:r>
              <a:rPr lang="de-DE" sz="1200" dirty="0" smtClean="0">
                <a:latin typeface="Courier New" pitchFamily="49" charset="0"/>
              </a:rPr>
              <a:t>(){</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new</a:t>
            </a:r>
            <a:r>
              <a:rPr lang="de-DE" sz="1200" dirty="0" smtClean="0">
                <a:latin typeface="Courier New" pitchFamily="49" charset="0"/>
              </a:rPr>
              <a:t> Offset(0, 0);}},</a:t>
            </a:r>
          </a:p>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  "</a:t>
            </a:r>
            <a:r>
              <a:rPr lang="de-DE" sz="1200" dirty="0" err="1" smtClean="0">
                <a:latin typeface="Courier New" pitchFamily="49" charset="0"/>
              </a:rPr>
              <a:t>public",function</a:t>
            </a:r>
            <a:r>
              <a:rPr lang="de-DE" sz="1200" dirty="0" smtClean="0">
                <a:latin typeface="Courier New" pitchFamily="49" charset="0"/>
              </a:rPr>
              <a:t> Offset(</a:t>
            </a:r>
            <a:r>
              <a:rPr lang="de-DE" sz="1200" dirty="0" err="1" smtClean="0">
                <a:latin typeface="Courier New" pitchFamily="49" charset="0"/>
              </a:rPr>
              <a:t>left</a:t>
            </a:r>
            <a:r>
              <a:rPr lang="de-DE" sz="1200" dirty="0" smtClean="0">
                <a:latin typeface="Courier New" pitchFamily="49" charset="0"/>
              </a:rPr>
              <a:t>/*: </a:t>
            </a:r>
            <a:r>
              <a:rPr lang="de-DE" sz="1200" dirty="0" err="1" smtClean="0">
                <a:latin typeface="Courier New" pitchFamily="49" charset="0"/>
              </a:rPr>
              <a:t>Number</a:t>
            </a:r>
            <a:r>
              <a:rPr lang="de-DE" sz="1200" dirty="0" smtClean="0">
                <a:latin typeface="Courier New" pitchFamily="49" charset="0"/>
              </a:rPr>
              <a:t>*/, top/*: </a:t>
            </a:r>
            <a:r>
              <a:rPr lang="de-DE" sz="1200" dirty="0" err="1" smtClean="0">
                <a:latin typeface="Courier New" pitchFamily="49" charset="0"/>
              </a:rPr>
              <a:t>Number</a:t>
            </a: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this.left</a:t>
            </a:r>
            <a:r>
              <a:rPr lang="de-DE" sz="1200" dirty="0" smtClean="0">
                <a:latin typeface="Courier New" pitchFamily="49" charset="0"/>
              </a:rPr>
              <a:t> = </a:t>
            </a:r>
            <a:r>
              <a:rPr lang="de-DE" sz="1200" dirty="0" err="1" smtClean="0">
                <a:latin typeface="Courier New" pitchFamily="49" charset="0"/>
              </a:rPr>
              <a:t>left</a:t>
            </a:r>
            <a:r>
              <a:rPr lang="de-DE" sz="1200" dirty="0" smtClean="0">
                <a:latin typeface="Courier New" pitchFamily="49" charset="0"/>
              </a:rPr>
              <a:t>;</a:t>
            </a:r>
          </a:p>
          <a:p>
            <a:pPr>
              <a:buFont typeface="MediaCore"/>
              <a:buNone/>
            </a:pPr>
            <a:r>
              <a:rPr lang="de-DE" sz="1200" dirty="0" smtClean="0">
                <a:latin typeface="Courier New" pitchFamily="49" charset="0"/>
              </a:rPr>
              <a:t>     this.top = top;</a:t>
            </a:r>
          </a:p>
          <a:p>
            <a:pPr>
              <a:buFont typeface="MediaCore"/>
              <a:buNone/>
            </a:pPr>
            <a:r>
              <a:rPr lang="de-DE" sz="1200" dirty="0" smtClean="0">
                <a:latin typeface="Courier New" pitchFamily="49" charset="0"/>
              </a:rPr>
              <a:t>   },</a:t>
            </a:r>
          </a:p>
          <a:p>
            <a:pPr>
              <a:buFont typeface="MediaCore"/>
              <a:buNone/>
            </a:pPr>
            <a:endParaRPr lang="de-DE" sz="1200" dirty="0" smtClean="0">
              <a:latin typeface="Courier New" pitchFamily="49" charset="0"/>
            </a:endParaRPr>
          </a:p>
          <a:p>
            <a:pPr>
              <a:buFont typeface="MediaCore"/>
              <a:buNone/>
            </a:pPr>
            <a:r>
              <a:rPr lang="de-DE" sz="1200" dirty="0" smtClean="0">
                <a:latin typeface="Courier New" pitchFamily="49" charset="0"/>
              </a:rPr>
              <a:t>  "</a:t>
            </a:r>
            <a:r>
              <a:rPr lang="de-DE" sz="1200" dirty="0" err="1" smtClean="0">
                <a:latin typeface="Courier New" pitchFamily="49" charset="0"/>
              </a:rPr>
              <a:t>public",function</a:t>
            </a:r>
            <a:r>
              <a:rPr lang="de-DE" sz="1200" dirty="0" smtClean="0">
                <a:latin typeface="Courier New" pitchFamily="49" charset="0"/>
              </a:rPr>
              <a:t> </a:t>
            </a:r>
            <a:r>
              <a:rPr lang="de-DE" sz="1200" dirty="0" err="1" smtClean="0">
                <a:latin typeface="Courier New" pitchFamily="49" charset="0"/>
              </a:rPr>
              <a:t>clone</a:t>
            </a:r>
            <a:r>
              <a:rPr lang="de-DE" sz="1200" dirty="0" smtClean="0">
                <a:latin typeface="Courier New" pitchFamily="49" charset="0"/>
              </a:rPr>
              <a:t>()/*: </a:t>
            </a:r>
            <a:r>
              <a:rPr lang="de-DE" sz="1200" dirty="0" err="1" smtClean="0">
                <a:latin typeface="Courier New" pitchFamily="49" charset="0"/>
              </a:rPr>
              <a:t>joo.util.Offset</a:t>
            </a:r>
            <a:r>
              <a:rPr lang="de-DE" sz="1200" dirty="0" smtClean="0">
                <a:latin typeface="Courier New" pitchFamily="49" charset="0"/>
              </a:rPr>
              <a:t>*/{</a:t>
            </a:r>
          </a:p>
          <a:p>
            <a:pPr>
              <a:buFont typeface="MediaCore"/>
              <a:buNone/>
            </a:pPr>
            <a:r>
              <a:rPr lang="de-DE" sz="1200" dirty="0" smtClean="0">
                <a:latin typeface="Courier New" pitchFamily="49" charset="0"/>
              </a:rPr>
              <a:t>     </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new</a:t>
            </a:r>
            <a:r>
              <a:rPr lang="de-DE" sz="1200" dirty="0" smtClean="0">
                <a:latin typeface="Courier New" pitchFamily="49" charset="0"/>
              </a:rPr>
              <a:t> Offset(</a:t>
            </a:r>
            <a:r>
              <a:rPr lang="de-DE" sz="1200" dirty="0" err="1" smtClean="0">
                <a:latin typeface="Courier New" pitchFamily="49" charset="0"/>
              </a:rPr>
              <a:t>this.left</a:t>
            </a:r>
            <a:r>
              <a:rPr lang="de-DE" sz="1200" dirty="0" smtClean="0">
                <a:latin typeface="Courier New" pitchFamily="49" charset="0"/>
              </a:rPr>
              <a:t>, this.top);</a:t>
            </a:r>
          </a:p>
          <a:p>
            <a:pPr>
              <a:buFont typeface="MediaCore"/>
              <a:buNone/>
            </a:pP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public",function</a:t>
            </a:r>
            <a:r>
              <a:rPr lang="de-DE" sz="1200" dirty="0" smtClean="0">
                <a:latin typeface="Courier New" pitchFamily="49" charset="0"/>
              </a:rPr>
              <a:t> </a:t>
            </a:r>
            <a:r>
              <a:rPr lang="de-DE" sz="1200" dirty="0" err="1" smtClean="0">
                <a:latin typeface="Courier New" pitchFamily="49" charset="0"/>
              </a:rPr>
              <a:t>getDistance</a:t>
            </a:r>
            <a:r>
              <a:rPr lang="de-DE" sz="1200" dirty="0" smtClean="0">
                <a:latin typeface="Courier New" pitchFamily="49" charset="0"/>
              </a:rPr>
              <a:t>()/*: </a:t>
            </a:r>
            <a:r>
              <a:rPr lang="de-DE" sz="1200" dirty="0" err="1" smtClean="0">
                <a:latin typeface="Courier New" pitchFamily="49" charset="0"/>
              </a:rPr>
              <a:t>Number</a:t>
            </a:r>
            <a:r>
              <a:rPr lang="de-DE" sz="1200" dirty="0" smtClean="0">
                <a:latin typeface="Courier New" pitchFamily="49" charset="0"/>
              </a:rPr>
              <a:t>*/{</a:t>
            </a:r>
          </a:p>
          <a:p>
            <a:pPr>
              <a:buFont typeface="MediaCore"/>
              <a:buNone/>
            </a:pPr>
            <a:r>
              <a:rPr lang="de-DE" sz="1200" dirty="0" smtClean="0">
                <a:latin typeface="Courier New" pitchFamily="49" charset="0"/>
              </a:rPr>
              <a:t>     </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Math.sqrt</a:t>
            </a:r>
            <a:r>
              <a:rPr lang="de-DE" sz="1200" dirty="0" smtClean="0">
                <a:latin typeface="Courier New" pitchFamily="49" charset="0"/>
              </a:rPr>
              <a:t>(</a:t>
            </a:r>
            <a:r>
              <a:rPr lang="de-DE" sz="1200" dirty="0" err="1" smtClean="0">
                <a:latin typeface="Courier New" pitchFamily="49" charset="0"/>
              </a:rPr>
              <a:t>this.left</a:t>
            </a:r>
            <a:r>
              <a:rPr lang="de-DE" sz="1200" dirty="0" smtClean="0">
                <a:latin typeface="Courier New" pitchFamily="49" charset="0"/>
              </a:rPr>
              <a:t>*</a:t>
            </a:r>
            <a:r>
              <a:rPr lang="de-DE" sz="1200" dirty="0" err="1" smtClean="0">
                <a:latin typeface="Courier New" pitchFamily="49" charset="0"/>
              </a:rPr>
              <a:t>this.left</a:t>
            </a:r>
            <a:r>
              <a:rPr lang="de-DE" sz="1200" dirty="0" smtClean="0">
                <a:latin typeface="Courier New" pitchFamily="49" charset="0"/>
              </a:rPr>
              <a:t> + this.top*</a:t>
            </a:r>
            <a:r>
              <a:rPr lang="de-DE" sz="1200" dirty="0" err="1" smtClean="0">
                <a:latin typeface="Courier New" pitchFamily="49" charset="0"/>
              </a:rPr>
              <a:t>this.top</a:t>
            </a:r>
            <a:r>
              <a:rPr lang="de-DE" sz="1200" dirty="0" smtClean="0">
                <a:latin typeface="Courier New" pitchFamily="49" charset="0"/>
              </a:rPr>
              <a:t>);</a:t>
            </a:r>
          </a:p>
          <a:p>
            <a:pPr>
              <a:buFont typeface="MediaCore"/>
              <a:buNone/>
            </a:pP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public",function</a:t>
            </a:r>
            <a:r>
              <a:rPr lang="de-DE" sz="1200" dirty="0" smtClean="0">
                <a:latin typeface="Courier New" pitchFamily="49" charset="0"/>
              </a:rPr>
              <a:t> </a:t>
            </a:r>
            <a:r>
              <a:rPr lang="de-DE" sz="1200" dirty="0" err="1" smtClean="0">
                <a:latin typeface="Courier New" pitchFamily="49" charset="0"/>
              </a:rPr>
              <a:t>scale</a:t>
            </a:r>
            <a:r>
              <a:rPr lang="de-DE" sz="1200" dirty="0" smtClean="0">
                <a:latin typeface="Courier New" pitchFamily="49" charset="0"/>
              </a:rPr>
              <a:t>(</a:t>
            </a:r>
            <a:r>
              <a:rPr lang="de-DE" sz="1200" dirty="0" err="1" smtClean="0">
                <a:latin typeface="Courier New" pitchFamily="49" charset="0"/>
              </a:rPr>
              <a:t>factor</a:t>
            </a:r>
            <a:r>
              <a:rPr lang="de-DE" sz="1200" dirty="0" smtClean="0">
                <a:latin typeface="Courier New" pitchFamily="49" charset="0"/>
              </a:rPr>
              <a:t>/*: </a:t>
            </a:r>
            <a:r>
              <a:rPr lang="de-DE" sz="1200" dirty="0" err="1" smtClean="0">
                <a:latin typeface="Courier New" pitchFamily="49" charset="0"/>
              </a:rPr>
              <a:t>Number</a:t>
            </a:r>
            <a:r>
              <a:rPr lang="de-DE" sz="1200" dirty="0" smtClean="0">
                <a:latin typeface="Courier New" pitchFamily="49" charset="0"/>
              </a:rPr>
              <a:t>*/)/*: </a:t>
            </a:r>
            <a:r>
              <a:rPr lang="de-DE" sz="1200" dirty="0" err="1" smtClean="0">
                <a:latin typeface="Courier New" pitchFamily="49" charset="0"/>
              </a:rPr>
              <a:t>joo.util.Offset</a:t>
            </a:r>
            <a:r>
              <a:rPr lang="de-DE" sz="1200" dirty="0" smtClean="0">
                <a:latin typeface="Courier New" pitchFamily="49" charset="0"/>
              </a:rPr>
              <a:t>*/{</a:t>
            </a:r>
          </a:p>
          <a:p>
            <a:pPr>
              <a:buFont typeface="MediaCore"/>
              <a:buNone/>
            </a:pPr>
            <a:r>
              <a:rPr lang="de-DE" sz="1200" dirty="0" smtClean="0">
                <a:latin typeface="Courier New" pitchFamily="49" charset="0"/>
              </a:rPr>
              <a:t>     </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new</a:t>
            </a:r>
            <a:r>
              <a:rPr lang="de-DE" sz="1200" dirty="0" smtClean="0">
                <a:latin typeface="Courier New" pitchFamily="49" charset="0"/>
              </a:rPr>
              <a:t> Offset(</a:t>
            </a:r>
            <a:r>
              <a:rPr lang="de-DE" sz="1200" dirty="0" err="1" smtClean="0">
                <a:latin typeface="Courier New" pitchFamily="49" charset="0"/>
              </a:rPr>
              <a:t>this.left</a:t>
            </a:r>
            <a:r>
              <a:rPr lang="de-DE" sz="1200" dirty="0" smtClean="0">
                <a:latin typeface="Courier New" pitchFamily="49" charset="0"/>
              </a:rPr>
              <a:t> * </a:t>
            </a:r>
            <a:r>
              <a:rPr lang="de-DE" sz="1200" dirty="0" err="1" smtClean="0">
                <a:latin typeface="Courier New" pitchFamily="49" charset="0"/>
              </a:rPr>
              <a:t>factor</a:t>
            </a:r>
            <a:r>
              <a:rPr lang="de-DE" sz="1200" dirty="0" smtClean="0">
                <a:latin typeface="Courier New" pitchFamily="49" charset="0"/>
              </a:rPr>
              <a:t>, this.top * </a:t>
            </a:r>
            <a:r>
              <a:rPr lang="de-DE" sz="1200" dirty="0" err="1" smtClean="0">
                <a:latin typeface="Courier New" pitchFamily="49" charset="0"/>
              </a:rPr>
              <a:t>factor</a:t>
            </a:r>
            <a:r>
              <a:rPr lang="de-DE" sz="1200" dirty="0" smtClean="0">
                <a:latin typeface="Courier New" pitchFamily="49" charset="0"/>
              </a:rPr>
              <a:t>);</a:t>
            </a:r>
          </a:p>
          <a:p>
            <a:pPr>
              <a:buFont typeface="MediaCore"/>
              <a:buNone/>
            </a:pP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public",function</a:t>
            </a:r>
            <a:r>
              <a:rPr lang="de-DE" sz="1200" dirty="0" smtClean="0">
                <a:latin typeface="Courier New" pitchFamily="49" charset="0"/>
              </a:rPr>
              <a:t> </a:t>
            </a:r>
            <a:r>
              <a:rPr lang="de-DE" sz="1200" dirty="0" err="1" smtClean="0">
                <a:latin typeface="Courier New" pitchFamily="49" charset="0"/>
              </a:rPr>
              <a:t>isHome</a:t>
            </a:r>
            <a:r>
              <a:rPr lang="de-DE" sz="1200" dirty="0" smtClean="0">
                <a:latin typeface="Courier New" pitchFamily="49" charset="0"/>
              </a:rPr>
              <a:t>()/*: Boolean*/{</a:t>
            </a:r>
          </a:p>
          <a:p>
            <a:pPr>
              <a:buFont typeface="MediaCore"/>
              <a:buNone/>
            </a:pPr>
            <a:r>
              <a:rPr lang="de-DE" sz="1200" dirty="0" smtClean="0">
                <a:latin typeface="Courier New" pitchFamily="49" charset="0"/>
              </a:rPr>
              <a:t>     </a:t>
            </a:r>
            <a:r>
              <a:rPr lang="de-DE" sz="1200" dirty="0" err="1" smtClean="0">
                <a:latin typeface="Courier New" pitchFamily="49" charset="0"/>
              </a:rPr>
              <a:t>return</a:t>
            </a:r>
            <a:r>
              <a:rPr lang="de-DE" sz="1200" dirty="0" smtClean="0">
                <a:latin typeface="Courier New" pitchFamily="49" charset="0"/>
              </a:rPr>
              <a:t> </a:t>
            </a:r>
            <a:r>
              <a:rPr lang="de-DE" sz="1200" dirty="0" err="1" smtClean="0">
                <a:latin typeface="Courier New" pitchFamily="49" charset="0"/>
              </a:rPr>
              <a:t>this.left</a:t>
            </a:r>
            <a:r>
              <a:rPr lang="de-DE" sz="1200" dirty="0" smtClean="0">
                <a:latin typeface="Courier New" pitchFamily="49" charset="0"/>
              </a:rPr>
              <a:t>==0 &amp;&amp; this.top==0;</a:t>
            </a:r>
          </a:p>
          <a:p>
            <a:pPr>
              <a:buFont typeface="MediaCore"/>
              <a:buNone/>
            </a:pPr>
            <a:r>
              <a:rPr lang="de-DE" sz="1200" dirty="0" smtClean="0">
                <a:latin typeface="Courier New" pitchFamily="49" charset="0"/>
              </a:rPr>
              <a:t>   },</a:t>
            </a: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a:t>
            </a:r>
            <a:r>
              <a:rPr lang="de-DE" sz="1200" dirty="0" err="1" smtClean="0">
                <a:latin typeface="Courier New" pitchFamily="49" charset="0"/>
              </a:rPr>
              <a:t>var</a:t>
            </a:r>
            <a:r>
              <a:rPr lang="de-DE" sz="1200" dirty="0" smtClean="0">
                <a:latin typeface="Courier New" pitchFamily="49" charset="0"/>
              </a:rPr>
              <a:t>*/ </a:t>
            </a:r>
            <a:r>
              <a:rPr lang="de-DE" sz="1200" dirty="0" err="1" smtClean="0">
                <a:latin typeface="Courier New" pitchFamily="49" charset="0"/>
              </a:rPr>
              <a:t>left</a:t>
            </a:r>
            <a:r>
              <a:rPr lang="de-DE" sz="1200" dirty="0" smtClean="0">
                <a:latin typeface="Courier New" pitchFamily="49" charset="0"/>
              </a:rPr>
              <a:t> /*: </a:t>
            </a:r>
            <a:r>
              <a:rPr lang="de-DE" sz="1200" dirty="0" err="1" smtClean="0">
                <a:latin typeface="Courier New" pitchFamily="49" charset="0"/>
              </a:rPr>
              <a:t>Number</a:t>
            </a:r>
            <a:r>
              <a:rPr lang="de-DE" sz="1200" dirty="0" smtClean="0">
                <a:latin typeface="Courier New" pitchFamily="49" charset="0"/>
              </a:rPr>
              <a:t>*/: </a:t>
            </a:r>
            <a:r>
              <a:rPr lang="de-DE" sz="1200" dirty="0" err="1" smtClean="0">
                <a:latin typeface="Courier New" pitchFamily="49" charset="0"/>
              </a:rPr>
              <a:t>undefined</a:t>
            </a:r>
            <a:r>
              <a:rPr lang="de-DE" sz="1200" dirty="0" smtClean="0">
                <a:latin typeface="Courier New" pitchFamily="49" charset="0"/>
              </a:rPr>
              <a:t>},</a:t>
            </a:r>
          </a:p>
          <a:p>
            <a:pPr>
              <a:buFont typeface="MediaCore"/>
              <a:buNone/>
            </a:pPr>
            <a:r>
              <a:rPr lang="de-DE" sz="1200" dirty="0" smtClean="0">
                <a:latin typeface="Courier New" pitchFamily="49" charset="0"/>
              </a:rPr>
              <a:t>  "</a:t>
            </a:r>
            <a:r>
              <a:rPr lang="de-DE" sz="1200" dirty="0" err="1" smtClean="0">
                <a:latin typeface="Courier New" pitchFamily="49" charset="0"/>
              </a:rPr>
              <a:t>public</a:t>
            </a:r>
            <a:r>
              <a:rPr lang="de-DE" sz="1200" dirty="0" smtClean="0">
                <a:latin typeface="Courier New" pitchFamily="49" charset="0"/>
              </a:rPr>
              <a:t>",{/*</a:t>
            </a:r>
            <a:r>
              <a:rPr lang="de-DE" sz="1200" dirty="0" err="1" smtClean="0">
                <a:latin typeface="Courier New" pitchFamily="49" charset="0"/>
              </a:rPr>
              <a:t>var</a:t>
            </a:r>
            <a:r>
              <a:rPr lang="de-DE" sz="1200" dirty="0" smtClean="0">
                <a:latin typeface="Courier New" pitchFamily="49" charset="0"/>
              </a:rPr>
              <a:t>*/ top /*: </a:t>
            </a:r>
            <a:r>
              <a:rPr lang="de-DE" sz="1200" dirty="0" err="1" smtClean="0">
                <a:latin typeface="Courier New" pitchFamily="49" charset="0"/>
              </a:rPr>
              <a:t>Number</a:t>
            </a:r>
            <a:r>
              <a:rPr lang="de-DE" sz="1200" dirty="0" smtClean="0">
                <a:latin typeface="Courier New" pitchFamily="49" charset="0"/>
              </a:rPr>
              <a:t>*/: </a:t>
            </a:r>
            <a:r>
              <a:rPr lang="de-DE" sz="1200" dirty="0" err="1" smtClean="0">
                <a:latin typeface="Courier New" pitchFamily="49" charset="0"/>
              </a:rPr>
              <a:t>undefined</a:t>
            </a:r>
            <a:r>
              <a:rPr lang="de-DE" sz="1200" dirty="0" smtClean="0">
                <a:latin typeface="Courier New" pitchFamily="49" charset="0"/>
              </a:rPr>
              <a:t>}</a:t>
            </a:r>
          </a:p>
          <a:p>
            <a:pPr>
              <a:buFont typeface="MediaCore"/>
              <a:buNone/>
            </a:pPr>
            <a:r>
              <a:rPr lang="de-DE" sz="1200" dirty="0" smtClean="0">
                <a:latin typeface="Courier New" pitchFamily="49"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tertitel 4"/>
          <p:cNvSpPr>
            <a:spLocks noGrp="1"/>
          </p:cNvSpPr>
          <p:nvPr>
            <p:ph type="subTitle" idx="1"/>
          </p:nvPr>
        </p:nvSpPr>
        <p:spPr>
          <a:xfrm>
            <a:off x="2109800" y="3857627"/>
            <a:ext cx="6759563" cy="1908472"/>
          </a:xfrm>
        </p:spPr>
        <p:txBody>
          <a:bodyPr>
            <a:noAutofit/>
          </a:bodyPr>
          <a:lstStyle/>
          <a:p>
            <a:r>
              <a:rPr lang="en-US" sz="2400" dirty="0" smtClean="0"/>
              <a:t>Applications are supposed to run on many platforms. The browser is becoming the ubiquitous client platform, so everybody is doing JavaScript today.</a:t>
            </a:r>
            <a:endParaRPr lang="en-US" sz="2400" dirty="0"/>
          </a:p>
        </p:txBody>
      </p:sp>
      <p:sp>
        <p:nvSpPr>
          <p:cNvPr id="4" name="Titel 3"/>
          <p:cNvSpPr>
            <a:spLocks noGrp="1"/>
          </p:cNvSpPr>
          <p:nvPr>
            <p:ph type="ctrTitle"/>
          </p:nvPr>
        </p:nvSpPr>
        <p:spPr/>
        <p:txBody>
          <a:bodyPr/>
          <a:lstStyle/>
          <a:p>
            <a:r>
              <a:rPr lang="de-DE" b="1" dirty="0" smtClean="0"/>
              <a:t>Need</a:t>
            </a:r>
            <a:endParaRPr lang="de-DE"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half" idx="2"/>
          </p:nvPr>
        </p:nvSpPr>
        <p:spPr/>
        <p:txBody>
          <a:bodyPr>
            <a:normAutofit/>
          </a:bodyPr>
          <a:lstStyle/>
          <a:p>
            <a:pPr>
              <a:buNone/>
            </a:pPr>
            <a:r>
              <a:rPr lang="en-US" b="1" dirty="0" smtClean="0"/>
              <a:t>Only supported syntactically</a:t>
            </a:r>
          </a:p>
          <a:p>
            <a:r>
              <a:rPr lang="en-US" dirty="0" smtClean="0"/>
              <a:t>visibility modifiers</a:t>
            </a:r>
            <a:br>
              <a:rPr lang="en-US" dirty="0" smtClean="0"/>
            </a:br>
            <a:r>
              <a:rPr lang="en-US" dirty="0" smtClean="0"/>
              <a:t>  (protected, internal)</a:t>
            </a:r>
          </a:p>
          <a:p>
            <a:r>
              <a:rPr lang="en-US" dirty="0" smtClean="0"/>
              <a:t>namespace</a:t>
            </a:r>
          </a:p>
          <a:p>
            <a:r>
              <a:rPr lang="en-US" dirty="0" smtClean="0"/>
              <a:t>typing </a:t>
            </a:r>
            <a:r>
              <a:rPr lang="en-US" dirty="0" smtClean="0"/>
              <a:t>(no type conversion / coercion)</a:t>
            </a:r>
          </a:p>
          <a:p>
            <a:pPr>
              <a:lnSpc>
                <a:spcPct val="150000"/>
              </a:lnSpc>
              <a:buNone/>
            </a:pPr>
            <a:r>
              <a:rPr lang="en-US" b="1" dirty="0" smtClean="0"/>
              <a:t>Not (yet) supported</a:t>
            </a:r>
          </a:p>
          <a:p>
            <a:r>
              <a:rPr lang="en-US" dirty="0" smtClean="0"/>
              <a:t>E4X (XML literals and -API)</a:t>
            </a:r>
          </a:p>
          <a:p>
            <a:pPr>
              <a:lnSpc>
                <a:spcPct val="150000"/>
              </a:lnSpc>
              <a:buNone/>
            </a:pPr>
            <a:r>
              <a:rPr lang="en-US" b="1" dirty="0" smtClean="0"/>
              <a:t>Not supported in IE &lt; 9</a:t>
            </a:r>
          </a:p>
          <a:p>
            <a:r>
              <a:rPr lang="en-US" dirty="0" smtClean="0"/>
              <a:t>Property </a:t>
            </a:r>
            <a:r>
              <a:rPr lang="en-US" dirty="0" err="1" smtClean="0"/>
              <a:t>accessor</a:t>
            </a:r>
            <a:r>
              <a:rPr lang="en-US" dirty="0" smtClean="0"/>
              <a:t> functions (get / set)</a:t>
            </a:r>
            <a:endParaRPr lang="en-US" dirty="0"/>
          </a:p>
        </p:txBody>
      </p:sp>
      <p:sp>
        <p:nvSpPr>
          <p:cNvPr id="4" name="Inhaltsplatzhalter 3"/>
          <p:cNvSpPr>
            <a:spLocks noGrp="1"/>
          </p:cNvSpPr>
          <p:nvPr>
            <p:ph sz="half" idx="1"/>
          </p:nvPr>
        </p:nvSpPr>
        <p:spPr/>
        <p:txBody>
          <a:bodyPr>
            <a:normAutofit/>
          </a:bodyPr>
          <a:lstStyle/>
          <a:p>
            <a:pPr>
              <a:buNone/>
            </a:pPr>
            <a:r>
              <a:rPr lang="en-US" b="1" dirty="0" smtClean="0"/>
              <a:t>Supported Features</a:t>
            </a:r>
          </a:p>
          <a:p>
            <a:r>
              <a:rPr lang="en-US" dirty="0" smtClean="0"/>
              <a:t>package</a:t>
            </a:r>
          </a:p>
          <a:p>
            <a:r>
              <a:rPr lang="en-US" dirty="0" smtClean="0"/>
              <a:t>class</a:t>
            </a:r>
          </a:p>
          <a:p>
            <a:r>
              <a:rPr lang="en-US" dirty="0" smtClean="0"/>
              <a:t>private members</a:t>
            </a:r>
          </a:p>
          <a:p>
            <a:r>
              <a:rPr lang="en-US" dirty="0" smtClean="0"/>
              <a:t>static members</a:t>
            </a:r>
          </a:p>
          <a:p>
            <a:r>
              <a:rPr lang="en-US" dirty="0" smtClean="0"/>
              <a:t>inheritance (extends)</a:t>
            </a:r>
          </a:p>
          <a:p>
            <a:r>
              <a:rPr lang="en-US" dirty="0" smtClean="0"/>
              <a:t>Import</a:t>
            </a:r>
          </a:p>
          <a:p>
            <a:r>
              <a:rPr lang="en-US" dirty="0" smtClean="0"/>
              <a:t>interface (implements)</a:t>
            </a:r>
          </a:p>
          <a:p>
            <a:r>
              <a:rPr lang="en-US" dirty="0" smtClean="0"/>
              <a:t>helper classes (same file)</a:t>
            </a:r>
          </a:p>
          <a:p>
            <a:r>
              <a:rPr lang="en-US" dirty="0" smtClean="0"/>
              <a:t>optional semicolons</a:t>
            </a:r>
          </a:p>
          <a:p>
            <a:r>
              <a:rPr lang="en-US" dirty="0" smtClean="0"/>
              <a:t>annotation ([…])</a:t>
            </a:r>
          </a:p>
          <a:p>
            <a:pPr>
              <a:buNone/>
            </a:pPr>
            <a:endParaRPr lang="en-US" dirty="0" smtClean="0"/>
          </a:p>
          <a:p>
            <a:endParaRPr lang="en-US" dirty="0"/>
          </a:p>
        </p:txBody>
      </p:sp>
      <p:sp>
        <p:nvSpPr>
          <p:cNvPr id="2" name="Titel 1"/>
          <p:cNvSpPr>
            <a:spLocks noGrp="1"/>
          </p:cNvSpPr>
          <p:nvPr>
            <p:ph type="title"/>
          </p:nvPr>
        </p:nvSpPr>
        <p:spPr/>
        <p:txBody>
          <a:bodyPr/>
          <a:lstStyle/>
          <a:p>
            <a:r>
              <a:rPr lang="en-US" dirty="0" err="1" smtClean="0"/>
              <a:t>Jangaroo’s</a:t>
            </a:r>
            <a:r>
              <a:rPr lang="en-US" dirty="0" smtClean="0"/>
              <a:t> ActionScript 3</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Jangaroo is More Than a Compiler</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normAutofit/>
          </a:bodyPr>
          <a:lstStyle/>
          <a:p>
            <a:r>
              <a:rPr lang="en-US" dirty="0" smtClean="0"/>
              <a:t>Automatic loading of </a:t>
            </a:r>
            <a:r>
              <a:rPr lang="en-US" dirty="0" smtClean="0"/>
              <a:t>dependant </a:t>
            </a:r>
            <a:r>
              <a:rPr lang="en-US" dirty="0" smtClean="0"/>
              <a:t>classes</a:t>
            </a:r>
          </a:p>
          <a:p>
            <a:r>
              <a:rPr lang="en-US" dirty="0" smtClean="0"/>
              <a:t>On-demand class </a:t>
            </a:r>
            <a:r>
              <a:rPr lang="en-US" dirty="0" smtClean="0"/>
              <a:t>initialization </a:t>
            </a:r>
            <a:r>
              <a:rPr lang="en-US" dirty="0" smtClean="0"/>
              <a:t>(static code)</a:t>
            </a:r>
          </a:p>
          <a:p>
            <a:r>
              <a:rPr lang="en-US" dirty="0" smtClean="0"/>
              <a:t>Simple boot strap from HTML / JavaScript</a:t>
            </a:r>
          </a:p>
          <a:p>
            <a:r>
              <a:rPr lang="en-US" dirty="0" smtClean="0"/>
              <a:t>Simple to use Jangaroo libraries from JavaScript code</a:t>
            </a:r>
          </a:p>
          <a:p>
            <a:r>
              <a:rPr lang="en-US" dirty="0" smtClean="0"/>
              <a:t>Modular build process through Apache Maven</a:t>
            </a:r>
          </a:p>
          <a:p>
            <a:pPr lvl="1"/>
            <a:r>
              <a:rPr lang="en-US" dirty="0" smtClean="0"/>
              <a:t>Versioned modules</a:t>
            </a:r>
          </a:p>
          <a:p>
            <a:pPr lvl="1"/>
            <a:r>
              <a:rPr lang="en-US" dirty="0" smtClean="0"/>
              <a:t>Collection of transitive dependencies</a:t>
            </a:r>
          </a:p>
          <a:p>
            <a:pPr lvl="1"/>
            <a:r>
              <a:rPr lang="en-US" dirty="0" smtClean="0"/>
              <a:t>Generate debug and optimized code in one go</a:t>
            </a:r>
          </a:p>
          <a:p>
            <a:r>
              <a:rPr lang="en-US" dirty="0" smtClean="0"/>
              <a:t>IDE support through being AS3 compatible</a:t>
            </a:r>
          </a:p>
          <a:p>
            <a:r>
              <a:rPr lang="en-US" dirty="0" smtClean="0"/>
              <a:t>Minor overhead in generated code</a:t>
            </a:r>
          </a:p>
          <a:p>
            <a:r>
              <a:rPr lang="en-US" dirty="0" smtClean="0"/>
              <a:t>Jangaroo tools: ~13 k </a:t>
            </a:r>
            <a:r>
              <a:rPr lang="en-US" dirty="0" smtClean="0"/>
              <a:t>SLoC</a:t>
            </a:r>
            <a:endParaRPr lang="en-US" dirty="0" smtClean="0"/>
          </a:p>
          <a:p>
            <a:endParaRPr lang="en-US" dirty="0"/>
          </a:p>
        </p:txBody>
      </p:sp>
      <p:sp>
        <p:nvSpPr>
          <p:cNvPr id="3" name="Titel 2"/>
          <p:cNvSpPr>
            <a:spLocks noGrp="1"/>
          </p:cNvSpPr>
          <p:nvPr>
            <p:ph type="title"/>
          </p:nvPr>
        </p:nvSpPr>
        <p:spPr/>
        <p:txBody>
          <a:bodyPr/>
          <a:lstStyle/>
          <a:p>
            <a:r>
              <a:rPr lang="de-DE" dirty="0" smtClean="0"/>
              <a:t>Jangaroo Features</a:t>
            </a:r>
            <a:endParaRPr lang="de-DE"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normAutofit/>
          </a:bodyPr>
          <a:lstStyle/>
          <a:p>
            <a:r>
              <a:rPr lang="en-US" dirty="0" smtClean="0"/>
              <a:t>JavaScript libraries can be used as-is or through “fake” AS3 API</a:t>
            </a:r>
          </a:p>
          <a:p>
            <a:r>
              <a:rPr lang="en-US" dirty="0" smtClean="0"/>
              <a:t>Available Jangaroo modules with AS3 API wrappers:</a:t>
            </a:r>
          </a:p>
          <a:p>
            <a:pPr lvl="1"/>
            <a:r>
              <a:rPr lang="en-US" dirty="0" smtClean="0"/>
              <a:t>Browser DOM and BOM API</a:t>
            </a:r>
          </a:p>
          <a:p>
            <a:pPr lvl="1"/>
            <a:r>
              <a:rPr lang="en-US" dirty="0" smtClean="0"/>
              <a:t>Ext Core</a:t>
            </a:r>
          </a:p>
          <a:p>
            <a:pPr lvl="1"/>
            <a:r>
              <a:rPr lang="en-US" dirty="0" smtClean="0"/>
              <a:t>Ext </a:t>
            </a:r>
            <a:r>
              <a:rPr lang="en-US" dirty="0" smtClean="0"/>
              <a:t>JS 3</a:t>
            </a:r>
          </a:p>
          <a:p>
            <a:pPr lvl="1"/>
            <a:r>
              <a:rPr lang="en-US" dirty="0" err="1" smtClean="0"/>
              <a:t>Sencha</a:t>
            </a:r>
            <a:r>
              <a:rPr lang="en-US" dirty="0" smtClean="0"/>
              <a:t> Touch (alpha)</a:t>
            </a:r>
            <a:endParaRPr lang="en-US" dirty="0" smtClean="0"/>
          </a:p>
          <a:p>
            <a:pPr lvl="1"/>
            <a:r>
              <a:rPr lang="en-US" dirty="0" smtClean="0"/>
              <a:t>soundmanager</a:t>
            </a:r>
            <a:r>
              <a:rPr lang="en-US" dirty="0" smtClean="0"/>
              <a:t> 2</a:t>
            </a:r>
          </a:p>
          <a:p>
            <a:r>
              <a:rPr lang="en-US" dirty="0" smtClean="0"/>
              <a:t>Open Source ActionScript libraries can simply be recompiled:</a:t>
            </a:r>
          </a:p>
          <a:p>
            <a:pPr lvl="1"/>
            <a:r>
              <a:rPr lang="en-US" dirty="0" smtClean="0"/>
              <a:t>FlexUnit</a:t>
            </a:r>
          </a:p>
          <a:p>
            <a:pPr lvl="1"/>
            <a:r>
              <a:rPr lang="en-US" dirty="0" smtClean="0"/>
              <a:t>Box2D</a:t>
            </a:r>
          </a:p>
          <a:p>
            <a:pPr lvl="1"/>
            <a:r>
              <a:rPr lang="en-US" dirty="0" err="1" smtClean="0"/>
              <a:t>Flixel</a:t>
            </a:r>
            <a:endParaRPr lang="en-US" dirty="0" smtClean="0"/>
          </a:p>
          <a:p>
            <a:r>
              <a:rPr lang="en-US" dirty="0" smtClean="0"/>
              <a:t>Flash standard libraries are not Open Source and thus have to be </a:t>
            </a:r>
            <a:r>
              <a:rPr lang="en-US" dirty="0" smtClean="0"/>
              <a:t>re-implemented </a:t>
            </a:r>
            <a:r>
              <a:rPr lang="en-US" dirty="0" smtClean="0"/>
              <a:t>for Jangaroo (</a:t>
            </a:r>
            <a:r>
              <a:rPr lang="en-US" i="1" dirty="0" smtClean="0"/>
              <a:t>work in progress</a:t>
            </a:r>
            <a:r>
              <a:rPr lang="en-US" dirty="0" smtClean="0"/>
              <a:t> on github)</a:t>
            </a:r>
          </a:p>
          <a:p>
            <a:pPr lvl="1"/>
            <a:endParaRPr lang="en-US" dirty="0" smtClean="0"/>
          </a:p>
          <a:p>
            <a:endParaRPr lang="en-US" dirty="0"/>
          </a:p>
        </p:txBody>
      </p:sp>
      <p:sp>
        <p:nvSpPr>
          <p:cNvPr id="3" name="Titel 2"/>
          <p:cNvSpPr>
            <a:spLocks noGrp="1"/>
          </p:cNvSpPr>
          <p:nvPr>
            <p:ph type="title"/>
          </p:nvPr>
        </p:nvSpPr>
        <p:spPr/>
        <p:txBody>
          <a:bodyPr/>
          <a:lstStyle/>
          <a:p>
            <a:r>
              <a:rPr lang="de-DE" dirty="0" smtClean="0"/>
              <a:t>Jangaroo Libraries</a:t>
            </a:r>
            <a:endParaRPr lang="de-DE"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nhaltsplatzhalter 4"/>
          <p:cNvGraphicFramePr>
            <a:graphicFrameLocks noGrp="1"/>
          </p:cNvGraphicFramePr>
          <p:nvPr>
            <p:ph idx="1"/>
          </p:nvPr>
        </p:nvGraphicFramePr>
        <p:xfrm>
          <a:off x="323850" y="1214423"/>
          <a:ext cx="8534430" cy="3916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el 2"/>
          <p:cNvSpPr>
            <a:spLocks noGrp="1"/>
          </p:cNvSpPr>
          <p:nvPr>
            <p:ph type="title"/>
          </p:nvPr>
        </p:nvSpPr>
        <p:spPr/>
        <p:txBody>
          <a:bodyPr/>
          <a:lstStyle/>
          <a:p>
            <a:r>
              <a:rPr lang="en-US" dirty="0" smtClean="0"/>
              <a:t>Jangaroo: Project History</a:t>
            </a:r>
            <a:endParaRPr lang="en-US" dirty="0"/>
          </a:p>
        </p:txBody>
      </p:sp>
      <p:sp>
        <p:nvSpPr>
          <p:cNvPr id="6" name="Textfeld 5"/>
          <p:cNvSpPr txBox="1"/>
          <p:nvPr/>
        </p:nvSpPr>
        <p:spPr>
          <a:xfrm>
            <a:off x="323850" y="5131399"/>
            <a:ext cx="7832144" cy="246221"/>
          </a:xfrm>
          <a:prstGeom prst="rect">
            <a:avLst/>
          </a:prstGeom>
          <a:noFill/>
        </p:spPr>
        <p:txBody>
          <a:bodyPr wrap="none" lIns="0" tIns="0" rIns="0" bIns="0" rtlCol="0">
            <a:spAutoFit/>
          </a:bodyPr>
          <a:lstStyle/>
          <a:p>
            <a:pPr marL="269875" indent="-269875">
              <a:spcBef>
                <a:spcPts val="400"/>
              </a:spcBef>
              <a:buClr>
                <a:srgbClr val="B9CF00"/>
              </a:buClr>
              <a:buFont typeface="Wingdings 3" pitchFamily="18" charset="2"/>
              <a:buChar char=""/>
            </a:pPr>
            <a:r>
              <a:rPr lang="de-DE" sz="1600" dirty="0" smtClean="0">
                <a:solidFill>
                  <a:srgbClr val="45545B"/>
                </a:solidFill>
              </a:rPr>
              <a:t>http://blog.jangaroo.net/2008/07/former-life-and-birth-of-jangaroo.html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Software Lifecycle with Jangaroo</a:t>
            </a:r>
            <a:endParaRPr lang="en-US" dirty="0"/>
          </a:p>
        </p:txBody>
      </p:sp>
      <p:sp>
        <p:nvSpPr>
          <p:cNvPr id="3" name="Untertitel 2"/>
          <p:cNvSpPr>
            <a:spLocks noGrp="1"/>
          </p:cNvSpPr>
          <p:nvPr>
            <p:ph type="subTitle" idx="1"/>
          </p:nvPr>
        </p:nvSpPr>
        <p:spPr/>
        <p:txBody>
          <a:bodyPr>
            <a:normAutofit/>
          </a:bodyPr>
          <a:lstStyle/>
          <a:p>
            <a:r>
              <a:rPr lang="en-US" sz="2000" dirty="0" smtClean="0"/>
              <a:t>Jangaroo supports the whole lifecycle of professional software development of enterprise JavaScript applications</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Software Lifecycle with Jangaroo</a:t>
            </a:r>
            <a:endParaRPr lang="en-US" dirty="0"/>
          </a:p>
        </p:txBody>
      </p:sp>
      <p:graphicFrame>
        <p:nvGraphicFramePr>
          <p:cNvPr id="23" name="Inhaltsplatzhalter 22"/>
          <p:cNvGraphicFramePr>
            <a:graphicFrameLocks noGrp="1"/>
          </p:cNvGraphicFramePr>
          <p:nvPr>
            <p:ph idx="1"/>
          </p:nvPr>
        </p:nvGraphicFramePr>
        <p:xfrm>
          <a:off x="323850" y="1214422"/>
          <a:ext cx="8534430" cy="5156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nvPr>
        </p:nvGraphicFramePr>
        <p:xfrm>
          <a:off x="323850" y="1214422"/>
          <a:ext cx="8142418" cy="5156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el 2"/>
          <p:cNvSpPr>
            <a:spLocks noGrp="1"/>
          </p:cNvSpPr>
          <p:nvPr>
            <p:ph type="title"/>
          </p:nvPr>
        </p:nvSpPr>
        <p:spPr/>
        <p:txBody>
          <a:bodyPr/>
          <a:lstStyle/>
          <a:p>
            <a:r>
              <a:rPr lang="en-US" dirty="0" smtClean="0"/>
              <a:t>IDE Support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nvPr>
        </p:nvGraphicFramePr>
        <p:xfrm>
          <a:off x="323850" y="1214422"/>
          <a:ext cx="8228479" cy="5156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el 2"/>
          <p:cNvSpPr>
            <a:spLocks noGrp="1"/>
          </p:cNvSpPr>
          <p:nvPr>
            <p:ph type="title"/>
          </p:nvPr>
        </p:nvSpPr>
        <p:spPr/>
        <p:txBody>
          <a:bodyPr/>
          <a:lstStyle/>
          <a:p>
            <a:r>
              <a:rPr lang="en-US" smtClean="0"/>
              <a:t>Build Process</a:t>
            </a:r>
            <a:endParaRPr lang="en-US"/>
          </a:p>
        </p:txBody>
      </p:sp>
      <p:pic>
        <p:nvPicPr>
          <p:cNvPr id="5" name="Grafik 4" descr="Maven-logo.gif"/>
          <p:cNvPicPr>
            <a:picLocks noChangeAspect="1"/>
          </p:cNvPicPr>
          <p:nvPr/>
        </p:nvPicPr>
        <p:blipFill>
          <a:blip r:embed="rId7" cstate="print">
            <a:clrChange>
              <a:clrFrom>
                <a:srgbClr val="FFFFFF"/>
              </a:clrFrom>
              <a:clrTo>
                <a:srgbClr val="FFFFFF">
                  <a:alpha val="0"/>
                </a:srgbClr>
              </a:clrTo>
            </a:clrChange>
          </a:blip>
          <a:stretch>
            <a:fillRect/>
          </a:stretch>
        </p:blipFill>
        <p:spPr>
          <a:xfrm>
            <a:off x="1191402" y="4210050"/>
            <a:ext cx="1427973" cy="48839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nvPr>
        </p:nvGraphicFramePr>
        <p:xfrm>
          <a:off x="323850" y="1214422"/>
          <a:ext cx="8346814" cy="5156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el 2"/>
          <p:cNvSpPr>
            <a:spLocks noGrp="1"/>
          </p:cNvSpPr>
          <p:nvPr>
            <p:ph type="title"/>
          </p:nvPr>
        </p:nvSpPr>
        <p:spPr/>
        <p:txBody>
          <a:bodyPr/>
          <a:lstStyle/>
          <a:p>
            <a:r>
              <a:rPr lang="de-DE" dirty="0" smtClean="0"/>
              <a:t>Test Tools</a:t>
            </a:r>
            <a:endParaRPr lang="de-DE" dirty="0"/>
          </a:p>
        </p:txBody>
      </p:sp>
      <p:pic>
        <p:nvPicPr>
          <p:cNvPr id="7" name="Grafik 6" descr="flex-unit-logo.jpg"/>
          <p:cNvPicPr>
            <a:picLocks noChangeAspect="1"/>
          </p:cNvPicPr>
          <p:nvPr/>
        </p:nvPicPr>
        <p:blipFill>
          <a:blip r:embed="rId7" cstate="print"/>
          <a:srcRect l="37176" r="41871"/>
          <a:stretch>
            <a:fillRect/>
          </a:stretch>
        </p:blipFill>
        <p:spPr>
          <a:xfrm>
            <a:off x="1438275" y="5229669"/>
            <a:ext cx="1005927" cy="93300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tertitel 4"/>
          <p:cNvSpPr>
            <a:spLocks noGrp="1"/>
          </p:cNvSpPr>
          <p:nvPr>
            <p:ph type="subTitle" idx="1"/>
          </p:nvPr>
        </p:nvSpPr>
        <p:spPr>
          <a:xfrm>
            <a:off x="2109800" y="3857627"/>
            <a:ext cx="6759563" cy="1908472"/>
          </a:xfrm>
        </p:spPr>
        <p:txBody>
          <a:bodyPr>
            <a:noAutofit/>
          </a:bodyPr>
          <a:lstStyle/>
          <a:p>
            <a:r>
              <a:rPr lang="en-US" sz="2400" dirty="0" smtClean="0"/>
              <a:t>The target platform Web / browser only understands JavaScript, but:</a:t>
            </a:r>
          </a:p>
          <a:p>
            <a:r>
              <a:rPr lang="en-US" sz="2400" dirty="0" smtClean="0"/>
              <a:t>JavaScript was not made for</a:t>
            </a:r>
            <a:br>
              <a:rPr lang="en-US" sz="2400" dirty="0" smtClean="0"/>
            </a:br>
            <a:r>
              <a:rPr lang="en-US" sz="2400" dirty="0" smtClean="0"/>
              <a:t>  </a:t>
            </a:r>
            <a:r>
              <a:rPr lang="en-US" sz="2400" i="1" dirty="0" smtClean="0"/>
              <a:t>programming in the large</a:t>
            </a:r>
            <a:endParaRPr lang="en-US" sz="2400" dirty="0"/>
          </a:p>
        </p:txBody>
      </p:sp>
      <p:sp>
        <p:nvSpPr>
          <p:cNvPr id="4" name="Titel 3"/>
          <p:cNvSpPr>
            <a:spLocks noGrp="1"/>
          </p:cNvSpPr>
          <p:nvPr>
            <p:ph type="ctrTitle"/>
          </p:nvPr>
        </p:nvSpPr>
        <p:spPr/>
        <p:txBody>
          <a:bodyPr/>
          <a:lstStyle/>
          <a:p>
            <a:r>
              <a:rPr lang="de-DE" b="1" dirty="0" smtClean="0"/>
              <a:t>Problem</a:t>
            </a:r>
            <a:endParaRPr lang="de-DE"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nvPr>
        </p:nvGraphicFramePr>
        <p:xfrm>
          <a:off x="323849" y="2108499"/>
          <a:ext cx="8486663" cy="33563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el 2"/>
          <p:cNvSpPr>
            <a:spLocks noGrp="1"/>
          </p:cNvSpPr>
          <p:nvPr>
            <p:ph type="title"/>
          </p:nvPr>
        </p:nvSpPr>
        <p:spPr/>
        <p:txBody>
          <a:bodyPr/>
          <a:lstStyle/>
          <a:p>
            <a:r>
              <a:rPr lang="en-US" smtClean="0"/>
              <a:t>Documentation and Debugging</a:t>
            </a:r>
            <a:endParaRPr lang="en-US"/>
          </a:p>
        </p:txBody>
      </p:sp>
      <p:pic>
        <p:nvPicPr>
          <p:cNvPr id="5" name="Grafik 4" descr="firebug-logo.png"/>
          <p:cNvPicPr>
            <a:picLocks noChangeAspect="1"/>
          </p:cNvPicPr>
          <p:nvPr/>
        </p:nvPicPr>
        <p:blipFill>
          <a:blip r:embed="rId7" cstate="print">
            <a:clrChange>
              <a:clrFrom>
                <a:srgbClr val="FFFFFF"/>
              </a:clrFrom>
              <a:clrTo>
                <a:srgbClr val="FFFFFF">
                  <a:alpha val="0"/>
                </a:srgbClr>
              </a:clrTo>
            </a:clrChange>
          </a:blip>
          <a:stretch>
            <a:fillRect/>
          </a:stretch>
        </p:blipFill>
        <p:spPr>
          <a:xfrm>
            <a:off x="1292486" y="4035847"/>
            <a:ext cx="1289187" cy="1289187"/>
          </a:xfrm>
          <a:prstGeom prst="rect">
            <a:avLst/>
          </a:prstGeom>
        </p:spPr>
      </p:pic>
      <p:pic>
        <p:nvPicPr>
          <p:cNvPr id="6" name="Grafik 5" descr="adobe-logo.png"/>
          <p:cNvPicPr>
            <a:picLocks noChangeAspect="1"/>
          </p:cNvPicPr>
          <p:nvPr/>
        </p:nvPicPr>
        <p:blipFill>
          <a:blip r:embed="rId8" cstate="print"/>
          <a:srcRect b="28320"/>
          <a:stretch>
            <a:fillRect/>
          </a:stretch>
        </p:blipFill>
        <p:spPr>
          <a:xfrm>
            <a:off x="1046172" y="2194557"/>
            <a:ext cx="1822980" cy="1306718"/>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User Group</a:t>
            </a:r>
            <a:endParaRPr lang="de-DE" dirty="0" smtClean="0">
              <a:hlinkClick r:id="rId2"/>
            </a:endParaRPr>
          </a:p>
          <a:p>
            <a:pPr lvl="1"/>
            <a:r>
              <a:rPr lang="de-DE" dirty="0" smtClean="0">
                <a:hlinkClick r:id="rId2"/>
              </a:rPr>
              <a:t>http://groups.google.com/group/jangaroo-users/</a:t>
            </a:r>
            <a:endParaRPr lang="de-DE" dirty="0" smtClean="0"/>
          </a:p>
          <a:p>
            <a:r>
              <a:rPr lang="de-DE" dirty="0" smtClean="0"/>
              <a:t>Source Code</a:t>
            </a:r>
          </a:p>
          <a:p>
            <a:pPr lvl="1"/>
            <a:r>
              <a:rPr lang="de-DE" dirty="0" smtClean="0">
                <a:hlinkClick r:id="rId3"/>
              </a:rPr>
              <a:t>http://github.com/CoreMedia/jangaroo-tools</a:t>
            </a:r>
            <a:endParaRPr lang="de-DE" dirty="0" smtClean="0"/>
          </a:p>
          <a:p>
            <a:pPr lvl="1"/>
            <a:r>
              <a:rPr lang="de-DE" dirty="0" smtClean="0">
                <a:hlinkClick r:id="rId4"/>
              </a:rPr>
              <a:t>http://github.com/CoreMedia/jangaroo-libs</a:t>
            </a:r>
            <a:endParaRPr lang="de-DE" dirty="0" smtClean="0"/>
          </a:p>
          <a:p>
            <a:r>
              <a:rPr lang="de-DE" dirty="0" smtClean="0"/>
              <a:t>Demos</a:t>
            </a:r>
          </a:p>
          <a:p>
            <a:pPr lvl="1"/>
            <a:r>
              <a:rPr lang="de-DE" dirty="0" smtClean="0"/>
              <a:t>Flash Demos: </a:t>
            </a:r>
            <a:r>
              <a:rPr lang="de-DE" dirty="0" smtClean="0">
                <a:hlinkClick r:id="rId5"/>
              </a:rPr>
              <a:t>http://www.jangaroo.net/files/examples/flash/lines/</a:t>
            </a:r>
            <a:r>
              <a:rPr lang="de-DE" dirty="0" smtClean="0"/>
              <a:t/>
            </a:r>
            <a:br>
              <a:rPr lang="de-DE" dirty="0" smtClean="0"/>
            </a:br>
            <a:r>
              <a:rPr lang="de-DE" dirty="0" smtClean="0">
                <a:hlinkClick r:id="rId6"/>
              </a:rPr>
              <a:t>http://www.jangaroo.net/files/examples/flash/box2d/</a:t>
            </a:r>
            <a:endParaRPr lang="de-DE" dirty="0" smtClean="0"/>
          </a:p>
          <a:p>
            <a:pPr lvl="1"/>
            <a:r>
              <a:rPr lang="de-DE" dirty="0" smtClean="0"/>
              <a:t>Browser Game: </a:t>
            </a:r>
            <a:r>
              <a:rPr lang="de-DE" dirty="0" smtClean="0">
                <a:hlinkClick r:id="rId7"/>
              </a:rPr>
              <a:t>http://www.jangaron.net</a:t>
            </a:r>
            <a:endParaRPr lang="de-DE" dirty="0" smtClean="0"/>
          </a:p>
          <a:p>
            <a:pPr lvl="1"/>
            <a:endParaRPr lang="de-DE" dirty="0"/>
          </a:p>
        </p:txBody>
      </p:sp>
      <p:sp>
        <p:nvSpPr>
          <p:cNvPr id="3" name="Titel 2"/>
          <p:cNvSpPr>
            <a:spLocks noGrp="1"/>
          </p:cNvSpPr>
          <p:nvPr>
            <p:ph type="title"/>
          </p:nvPr>
        </p:nvSpPr>
        <p:spPr/>
        <p:txBody>
          <a:bodyPr/>
          <a:lstStyle/>
          <a:p>
            <a:r>
              <a:rPr lang="de-DE" dirty="0" smtClean="0"/>
              <a:t>Jangaroo: Resources</a:t>
            </a:r>
            <a:endParaRPr lang="de-DE" dirty="0"/>
          </a:p>
        </p:txBody>
      </p:sp>
      <p:sp>
        <p:nvSpPr>
          <p:cNvPr id="4" name="Textfeld 3"/>
          <p:cNvSpPr txBox="1"/>
          <p:nvPr/>
        </p:nvSpPr>
        <p:spPr>
          <a:xfrm>
            <a:off x="474457" y="4862456"/>
            <a:ext cx="7869014" cy="923330"/>
          </a:xfrm>
          <a:prstGeom prst="rect">
            <a:avLst/>
          </a:prstGeom>
          <a:noFill/>
        </p:spPr>
        <p:txBody>
          <a:bodyPr wrap="none" lIns="0" tIns="0" rIns="0" bIns="0" rtlCol="0">
            <a:spAutoFit/>
          </a:bodyPr>
          <a:lstStyle/>
          <a:p>
            <a:pPr marL="269875" indent="-269875">
              <a:spcBef>
                <a:spcPts val="400"/>
              </a:spcBef>
              <a:buClr>
                <a:srgbClr val="B9CF00"/>
              </a:buClr>
              <a:buFont typeface="Wingdings 3" pitchFamily="18" charset="2"/>
              <a:buChar char=""/>
            </a:pPr>
            <a:r>
              <a:rPr lang="de-DE" sz="6000" dirty="0" smtClean="0"/>
              <a:t>www.jangaroo.net</a:t>
            </a:r>
            <a:endParaRPr lang="de-DE" sz="6000" dirty="0" smtClean="0">
              <a:solidFill>
                <a:srgbClr val="45545B"/>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en-US" smtClean="0"/>
              <a:t>Demos &amp; Applications</a:t>
            </a:r>
            <a:endParaRPr lang="en-US"/>
          </a:p>
        </p:txBody>
      </p:sp>
      <p:pic>
        <p:nvPicPr>
          <p:cNvPr id="3074" name="Picture 2"/>
          <p:cNvPicPr>
            <a:picLocks noChangeAspect="1" noChangeArrowheads="1"/>
          </p:cNvPicPr>
          <p:nvPr/>
        </p:nvPicPr>
        <p:blipFill>
          <a:blip r:embed="rId2" cstate="print"/>
          <a:srcRect/>
          <a:stretch>
            <a:fillRect/>
          </a:stretch>
        </p:blipFill>
        <p:spPr bwMode="auto">
          <a:xfrm>
            <a:off x="332170" y="817638"/>
            <a:ext cx="4541044" cy="3146391"/>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838910" y="14920"/>
            <a:ext cx="3056992" cy="3584818"/>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564833" y="2883460"/>
            <a:ext cx="3910348" cy="3613298"/>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3878187" y="4863897"/>
            <a:ext cx="5265813" cy="3265722"/>
          </a:xfrm>
          <a:prstGeom prst="rect">
            <a:avLst/>
          </a:prstGeom>
          <a:noFill/>
          <a:ln w="9525">
            <a:noFill/>
            <a:miter lim="800000"/>
            <a:headEnd/>
            <a:tailEnd/>
          </a:ln>
        </p:spPr>
      </p:pic>
      <p:pic>
        <p:nvPicPr>
          <p:cNvPr id="3080" name="Picture 8"/>
          <p:cNvPicPr>
            <a:picLocks noChangeAspect="1" noChangeArrowheads="1"/>
          </p:cNvPicPr>
          <p:nvPr/>
        </p:nvPicPr>
        <p:blipFill>
          <a:blip r:embed="rId6" cstate="print"/>
          <a:srcRect/>
          <a:stretch>
            <a:fillRect/>
          </a:stretch>
        </p:blipFill>
        <p:spPr bwMode="auto">
          <a:xfrm>
            <a:off x="2499276" y="1807329"/>
            <a:ext cx="5611990" cy="42407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de-D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de-DE" dirty="0" err="1" smtClean="0"/>
              <a:t>What</a:t>
            </a:r>
            <a:r>
              <a:rPr lang="de-DE" dirty="0" smtClean="0"/>
              <a:t> Brendan </a:t>
            </a:r>
            <a:r>
              <a:rPr lang="de-DE" dirty="0" err="1" smtClean="0"/>
              <a:t>says</a:t>
            </a:r>
            <a:endParaRPr lang="de-DE" dirty="0" smtClean="0"/>
          </a:p>
        </p:txBody>
      </p:sp>
      <p:sp>
        <p:nvSpPr>
          <p:cNvPr id="101379" name="Rectangle 3"/>
          <p:cNvSpPr>
            <a:spLocks noGrp="1" noChangeArrowheads="1"/>
          </p:cNvSpPr>
          <p:nvPr>
            <p:ph type="body" idx="1"/>
          </p:nvPr>
        </p:nvSpPr>
        <p:spPr/>
        <p:txBody>
          <a:bodyPr/>
          <a:lstStyle/>
          <a:p>
            <a:pPr marL="720725" indent="-184150" algn="ctr" eaLnBrk="1" hangingPunct="1">
              <a:buFont typeface="MediaCore"/>
              <a:buNone/>
            </a:pPr>
            <a:endParaRPr lang="en-US" sz="2400" smtClean="0"/>
          </a:p>
          <a:p>
            <a:pPr marL="720725" indent="-184150" algn="ctr" eaLnBrk="1" hangingPunct="1">
              <a:buFont typeface="MediaCore"/>
              <a:buNone/>
            </a:pPr>
            <a:endParaRPr lang="en-US" sz="2400" smtClean="0"/>
          </a:p>
          <a:p>
            <a:pPr marL="720725" indent="-184150" algn="ctr" eaLnBrk="1" hangingPunct="1">
              <a:buFont typeface="MediaCore"/>
              <a:buNone/>
            </a:pPr>
            <a:endParaRPr lang="en-US" sz="2400" smtClean="0"/>
          </a:p>
          <a:p>
            <a:pPr marL="720725" indent="-184150" eaLnBrk="1" hangingPunct="1">
              <a:buFont typeface="MediaCore"/>
              <a:buNone/>
            </a:pPr>
            <a:r>
              <a:rPr lang="en-US" sz="2400" smtClean="0"/>
              <a:t>"The over-minimized design of JS [...] imposed a long-term complexity tax on JS programmers and libraries. Everyone invents an OOP framework, some standard packaging discipline, and a latent type system. Why should not the core language address these obvious requirements?"</a:t>
            </a:r>
          </a:p>
          <a:p>
            <a:pPr marL="720725" indent="-184150" algn="r" eaLnBrk="1" hangingPunct="1">
              <a:buFont typeface="MediaCore"/>
              <a:buNone/>
            </a:pPr>
            <a:r>
              <a:rPr lang="en-US" sz="2400" smtClean="0"/>
              <a:t/>
            </a:r>
            <a:br>
              <a:rPr lang="en-US" sz="2400" smtClean="0"/>
            </a:br>
            <a:r>
              <a:rPr lang="en-US" sz="2400" i="1" smtClean="0"/>
              <a:t>Brendan Eich, creator of JavaScript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sz="half" idx="2"/>
          </p:nvPr>
        </p:nvSpPr>
        <p:spPr/>
        <p:txBody>
          <a:bodyPr/>
          <a:lstStyle/>
          <a:p>
            <a:endParaRPr lang="de-DE" dirty="0"/>
          </a:p>
        </p:txBody>
      </p:sp>
      <p:sp>
        <p:nvSpPr>
          <p:cNvPr id="4" name="Inhaltsplatzhalter 3"/>
          <p:cNvSpPr>
            <a:spLocks noGrp="1"/>
          </p:cNvSpPr>
          <p:nvPr>
            <p:ph sz="half" idx="1"/>
          </p:nvPr>
        </p:nvSpPr>
        <p:spPr/>
        <p:txBody>
          <a:bodyPr/>
          <a:lstStyle/>
          <a:p>
            <a:endParaRPr lang="en-US" smtClean="0"/>
          </a:p>
          <a:p>
            <a:r>
              <a:rPr lang="en-US" smtClean="0"/>
              <a:t>No packages / namespaces, classes, modules</a:t>
            </a:r>
          </a:p>
          <a:p>
            <a:endParaRPr lang="en-US" smtClean="0"/>
          </a:p>
          <a:p>
            <a:r>
              <a:rPr lang="en-US" smtClean="0"/>
              <a:t>No explicit interfaces / APIs</a:t>
            </a:r>
          </a:p>
          <a:p>
            <a:endParaRPr lang="en-US" smtClean="0"/>
          </a:p>
          <a:p>
            <a:r>
              <a:rPr lang="en-US" smtClean="0"/>
              <a:t>No static typing</a:t>
            </a:r>
          </a:p>
          <a:p>
            <a:endParaRPr lang="en-US" smtClean="0"/>
          </a:p>
          <a:p>
            <a:r>
              <a:rPr lang="en-US" smtClean="0"/>
              <a:t>Libraries and build process not standardized</a:t>
            </a:r>
          </a:p>
          <a:p>
            <a:endParaRPr lang="en-US"/>
          </a:p>
        </p:txBody>
      </p:sp>
      <p:sp>
        <p:nvSpPr>
          <p:cNvPr id="3" name="Titel 2"/>
          <p:cNvSpPr>
            <a:spLocks noGrp="1"/>
          </p:cNvSpPr>
          <p:nvPr>
            <p:ph type="title"/>
          </p:nvPr>
        </p:nvSpPr>
        <p:spPr/>
        <p:txBody>
          <a:bodyPr/>
          <a:lstStyle/>
          <a:p>
            <a:r>
              <a:rPr lang="en-US" dirty="0" smtClean="0"/>
              <a:t>JavaScript for Enterprise</a:t>
            </a:r>
            <a:br>
              <a:rPr lang="en-US" dirty="0" smtClean="0"/>
            </a:br>
            <a:r>
              <a:rPr lang="en-US" dirty="0" smtClean="0"/>
              <a:t>– The Bad Parts</a:t>
            </a:r>
            <a:endParaRPr lang="de-DE" dirty="0"/>
          </a:p>
        </p:txBody>
      </p:sp>
      <p:pic>
        <p:nvPicPr>
          <p:cNvPr id="1026" name="Picture 2"/>
          <p:cNvPicPr>
            <a:picLocks noChangeAspect="1" noChangeArrowheads="1"/>
          </p:cNvPicPr>
          <p:nvPr/>
        </p:nvPicPr>
        <p:blipFill>
          <a:blip r:embed="rId2" cstate="print"/>
          <a:srcRect l="39000" t="26810" r="28188" b="29138"/>
          <a:stretch>
            <a:fillRect/>
          </a:stretch>
        </p:blipFill>
        <p:spPr bwMode="auto">
          <a:xfrm>
            <a:off x="4681111" y="1214438"/>
            <a:ext cx="4171950" cy="4060697"/>
          </a:xfrm>
          <a:prstGeom prst="rect">
            <a:avLst/>
          </a:prstGeom>
          <a:noFill/>
          <a:ln w="9525">
            <a:noFill/>
            <a:miter lim="800000"/>
            <a:headEnd/>
            <a:tailEnd/>
          </a:ln>
        </p:spPr>
      </p:pic>
      <p:sp>
        <p:nvSpPr>
          <p:cNvPr id="8" name="Textfeld 7"/>
          <p:cNvSpPr txBox="1"/>
          <p:nvPr/>
        </p:nvSpPr>
        <p:spPr>
          <a:xfrm rot="21203268">
            <a:off x="5941829" y="4734349"/>
            <a:ext cx="1437894" cy="738664"/>
          </a:xfrm>
          <a:prstGeom prst="rect">
            <a:avLst/>
          </a:prstGeom>
          <a:noFill/>
          <a:ln w="25400">
            <a:noFill/>
          </a:ln>
          <a:effectLst>
            <a:outerShdw blurRad="50800" dist="38100" dir="2700000" algn="tl" rotWithShape="0">
              <a:prstClr val="black">
                <a:alpha val="40000"/>
              </a:prstClr>
            </a:outerShdw>
          </a:effectLst>
        </p:spPr>
        <p:txBody>
          <a:bodyPr wrap="none" lIns="0" tIns="0" rIns="0" bIns="0" rtlCol="0">
            <a:spAutoFit/>
          </a:bodyPr>
          <a:lstStyle/>
          <a:p>
            <a:pPr marL="269875" indent="-269875">
              <a:spcBef>
                <a:spcPts val="400"/>
              </a:spcBef>
              <a:buClr>
                <a:srgbClr val="B9CF00"/>
              </a:buClr>
            </a:pPr>
            <a:r>
              <a:rPr lang="de-DE" sz="4800" dirty="0" smtClean="0">
                <a:solidFill>
                  <a:srgbClr val="C00000"/>
                </a:solidFill>
                <a:latin typeface="Lucida Handwriting" pitchFamily="66" charset="0"/>
              </a:rPr>
              <a:t>Bad</a:t>
            </a:r>
          </a:p>
        </p:txBody>
      </p:sp>
      <p:sp>
        <p:nvSpPr>
          <p:cNvPr id="11" name="Freihandform 10"/>
          <p:cNvSpPr/>
          <p:nvPr/>
        </p:nvSpPr>
        <p:spPr>
          <a:xfrm>
            <a:off x="6005429" y="4602790"/>
            <a:ext cx="1300246" cy="171450"/>
          </a:xfrm>
          <a:custGeom>
            <a:avLst/>
            <a:gdLst>
              <a:gd name="connsiteX0" fmla="*/ 0 w 962025"/>
              <a:gd name="connsiteY0" fmla="*/ 171450 h 171450"/>
              <a:gd name="connsiteX1" fmla="*/ 447675 w 962025"/>
              <a:gd name="connsiteY1" fmla="*/ 85725 h 171450"/>
              <a:gd name="connsiteX2" fmla="*/ 638175 w 962025"/>
              <a:gd name="connsiteY2" fmla="*/ 76200 h 171450"/>
              <a:gd name="connsiteX3" fmla="*/ 819150 w 962025"/>
              <a:gd name="connsiteY3" fmla="*/ 28575 h 171450"/>
              <a:gd name="connsiteX4" fmla="*/ 962025 w 962025"/>
              <a:gd name="connsiteY4" fmla="*/ 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025" h="171450">
                <a:moveTo>
                  <a:pt x="0" y="171450"/>
                </a:moveTo>
                <a:cubicBezTo>
                  <a:pt x="170656" y="136525"/>
                  <a:pt x="341313" y="101600"/>
                  <a:pt x="447675" y="85725"/>
                </a:cubicBezTo>
                <a:cubicBezTo>
                  <a:pt x="554038" y="69850"/>
                  <a:pt x="576263" y="85725"/>
                  <a:pt x="638175" y="76200"/>
                </a:cubicBezTo>
                <a:cubicBezTo>
                  <a:pt x="700088" y="66675"/>
                  <a:pt x="765175" y="41275"/>
                  <a:pt x="819150" y="28575"/>
                </a:cubicBezTo>
                <a:cubicBezTo>
                  <a:pt x="873125" y="15875"/>
                  <a:pt x="917575" y="7937"/>
                  <a:pt x="962025" y="0"/>
                </a:cubicBezTo>
              </a:path>
            </a:pathLst>
          </a:custGeom>
          <a:ln w="38100" cap="rnd">
            <a:solidFill>
              <a:srgbClr val="C00000"/>
            </a:solidFill>
            <a:roun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Rechteck 11"/>
          <p:cNvSpPr/>
          <p:nvPr/>
        </p:nvSpPr>
        <p:spPr>
          <a:xfrm>
            <a:off x="4681111" y="1071563"/>
            <a:ext cx="4171950" cy="2443162"/>
          </a:xfrm>
          <a:prstGeom prst="rect">
            <a:avLst/>
          </a:prstGeom>
          <a:solidFill>
            <a:schemeClr val="bg1">
              <a:alpha val="59000"/>
            </a:schemeClr>
          </a:solidFill>
          <a:ln>
            <a:noFill/>
          </a:ln>
        </p:spPr>
        <p:txBody>
          <a:bodyPr wrap="none" lIns="36000" tIns="36000" rIns="36000" bIns="36000" rtlCol="0" anchor="t" anchorCtr="0">
            <a:noAutofit/>
          </a:bodyPr>
          <a:lstStyle/>
          <a:p>
            <a:pPr algn="l">
              <a:spcBef>
                <a:spcPts val="400"/>
              </a:spcBef>
              <a:buFont typeface="Arial" pitchFamily="34" charset="0"/>
              <a:buNone/>
            </a:pPr>
            <a:endParaRPr lang="de-DE" sz="1600" dirty="0" smtClean="0">
              <a:solidFill>
                <a:schemeClr val="bg1"/>
              </a:solidFill>
            </a:endParaRPr>
          </a:p>
        </p:txBody>
      </p:sp>
      <p:sp>
        <p:nvSpPr>
          <p:cNvPr id="7" name="Textfeld 6"/>
          <p:cNvSpPr txBox="1"/>
          <p:nvPr/>
        </p:nvSpPr>
        <p:spPr>
          <a:xfrm rot="21088400">
            <a:off x="5135169" y="2901884"/>
            <a:ext cx="3451266" cy="738664"/>
          </a:xfrm>
          <a:prstGeom prst="rect">
            <a:avLst/>
          </a:prstGeom>
          <a:noFill/>
          <a:ln w="25400">
            <a:noFill/>
          </a:ln>
          <a:effectLst>
            <a:outerShdw blurRad="50800" dist="38100" dir="2700000" algn="tl" rotWithShape="0">
              <a:prstClr val="black">
                <a:alpha val="40000"/>
              </a:prstClr>
            </a:outerShdw>
          </a:effectLst>
        </p:spPr>
        <p:txBody>
          <a:bodyPr wrap="none" lIns="0" tIns="0" rIns="0" bIns="0" rtlCol="0">
            <a:spAutoFit/>
          </a:bodyPr>
          <a:lstStyle/>
          <a:p>
            <a:pPr marL="269875" indent="-269875">
              <a:spcBef>
                <a:spcPts val="400"/>
              </a:spcBef>
              <a:buClr>
                <a:srgbClr val="B9CF00"/>
              </a:buClr>
            </a:pPr>
            <a:r>
              <a:rPr lang="de-DE" sz="4800" dirty="0" smtClean="0">
                <a:solidFill>
                  <a:srgbClr val="C00000"/>
                </a:solidFill>
                <a:latin typeface="Lucida Handwriting" pitchFamily="66" charset="0"/>
              </a:rPr>
              <a:t>Enterprise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tertitel 4"/>
          <p:cNvSpPr>
            <a:spLocks noGrp="1"/>
          </p:cNvSpPr>
          <p:nvPr>
            <p:ph type="subTitle" idx="1"/>
          </p:nvPr>
        </p:nvSpPr>
        <p:spPr>
          <a:xfrm>
            <a:off x="2109800" y="3857627"/>
            <a:ext cx="6759563" cy="1908472"/>
          </a:xfrm>
        </p:spPr>
        <p:txBody>
          <a:bodyPr>
            <a:noAutofit/>
          </a:bodyPr>
          <a:lstStyle/>
          <a:p>
            <a:r>
              <a:rPr lang="en-US" sz="2400" dirty="0" smtClean="0"/>
              <a:t>To target JavaScript, use a language similar to JavaScript, overcoming these Bad Parts:</a:t>
            </a:r>
          </a:p>
          <a:p>
            <a:pPr algn="ctr"/>
            <a:r>
              <a:rPr lang="en-US" sz="2400" b="1" dirty="0" smtClean="0"/>
              <a:t>ActionScript 3</a:t>
            </a:r>
            <a:endParaRPr lang="en-US" sz="2400" b="1" dirty="0" smtClean="0"/>
          </a:p>
        </p:txBody>
      </p:sp>
      <p:sp>
        <p:nvSpPr>
          <p:cNvPr id="4" name="Titel 3"/>
          <p:cNvSpPr>
            <a:spLocks noGrp="1"/>
          </p:cNvSpPr>
          <p:nvPr>
            <p:ph type="ctrTitle"/>
          </p:nvPr>
        </p:nvSpPr>
        <p:spPr/>
        <p:txBody>
          <a:bodyPr/>
          <a:lstStyle/>
          <a:p>
            <a:r>
              <a:rPr lang="en-US" b="1" dirty="0" smtClean="0"/>
              <a:t>Jangaroo </a:t>
            </a:r>
            <a:r>
              <a:rPr lang="en-US" b="1" dirty="0" smtClean="0"/>
              <a:t>Answer:</a:t>
            </a:r>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sz="4800" i="1" dirty="0" smtClean="0"/>
              <a:t>But ActionScript already runs in the browser?!</a:t>
            </a:r>
            <a:endParaRPr lang="en-US" sz="4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sz="4800" i="1" dirty="0" smtClean="0"/>
              <a:t>Yes, but only through a browser plugin!</a:t>
            </a:r>
            <a:endParaRPr lang="en-US" sz="4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sz="half" idx="2"/>
          </p:nvPr>
        </p:nvSpPr>
        <p:spPr/>
        <p:txBody>
          <a:bodyPr/>
          <a:lstStyle/>
          <a:p>
            <a:endParaRPr lang="de-DE" dirty="0"/>
          </a:p>
        </p:txBody>
      </p:sp>
      <p:sp>
        <p:nvSpPr>
          <p:cNvPr id="4" name="Inhaltsplatzhalter 3"/>
          <p:cNvSpPr>
            <a:spLocks noGrp="1"/>
          </p:cNvSpPr>
          <p:nvPr>
            <p:ph sz="half" idx="1"/>
          </p:nvPr>
        </p:nvSpPr>
        <p:spPr/>
        <p:txBody>
          <a:bodyPr/>
          <a:lstStyle/>
          <a:p>
            <a:r>
              <a:rPr lang="en-US" dirty="0" smtClean="0"/>
              <a:t>Some platforms not Flash-enabled (</a:t>
            </a:r>
            <a:r>
              <a:rPr lang="en-US" dirty="0" err="1" smtClean="0"/>
              <a:t>iOS</a:t>
            </a:r>
            <a:r>
              <a:rPr lang="en-US" dirty="0" smtClean="0"/>
              <a:t>)</a:t>
            </a:r>
          </a:p>
          <a:p>
            <a:endParaRPr lang="en-US" dirty="0" smtClean="0"/>
          </a:p>
          <a:p>
            <a:r>
              <a:rPr lang="en-US" dirty="0" err="1" smtClean="0"/>
              <a:t>FlashPlayer</a:t>
            </a:r>
            <a:r>
              <a:rPr lang="en-US" dirty="0" smtClean="0"/>
              <a:t> has to rely on quirky old Browser plugin API</a:t>
            </a:r>
          </a:p>
          <a:p>
            <a:endParaRPr lang="en-US" dirty="0" smtClean="0"/>
          </a:p>
          <a:p>
            <a:r>
              <a:rPr lang="en-US" dirty="0" smtClean="0"/>
              <a:t>Does not integrate seamlessly with (D)HTML</a:t>
            </a:r>
          </a:p>
          <a:p>
            <a:endParaRPr lang="en-US" dirty="0" smtClean="0"/>
          </a:p>
          <a:p>
            <a:r>
              <a:rPr lang="en-US" dirty="0" smtClean="0"/>
              <a:t>Up-to-date plugin version not installed everywhere</a:t>
            </a:r>
          </a:p>
          <a:p>
            <a:endParaRPr lang="en-US" dirty="0" smtClean="0"/>
          </a:p>
          <a:p>
            <a:endParaRPr lang="en-US" dirty="0"/>
          </a:p>
        </p:txBody>
      </p:sp>
      <p:sp>
        <p:nvSpPr>
          <p:cNvPr id="3" name="Titel 2"/>
          <p:cNvSpPr>
            <a:spLocks noGrp="1"/>
          </p:cNvSpPr>
          <p:nvPr>
            <p:ph type="title"/>
          </p:nvPr>
        </p:nvSpPr>
        <p:spPr/>
        <p:txBody>
          <a:bodyPr/>
          <a:lstStyle/>
          <a:p>
            <a:r>
              <a:rPr lang="en-US" dirty="0" err="1" smtClean="0"/>
              <a:t>FlashPlayer</a:t>
            </a:r>
            <a:r>
              <a:rPr lang="en-US" dirty="0" smtClean="0"/>
              <a:t> Browser Plugin Downsides</a:t>
            </a:r>
            <a:endParaRPr lang="de-DE" dirty="0"/>
          </a:p>
        </p:txBody>
      </p:sp>
      <p:pic>
        <p:nvPicPr>
          <p:cNvPr id="1026" name="Picture 2"/>
          <p:cNvPicPr>
            <a:picLocks noChangeAspect="1" noChangeArrowheads="1"/>
          </p:cNvPicPr>
          <p:nvPr/>
        </p:nvPicPr>
        <p:blipFill>
          <a:blip r:embed="rId2" cstate="print"/>
          <a:srcRect l="21747" t="11755" r="23730" b="15153"/>
          <a:stretch>
            <a:fillRect/>
          </a:stretch>
        </p:blipFill>
        <p:spPr bwMode="auto">
          <a:xfrm>
            <a:off x="4681111" y="1214437"/>
            <a:ext cx="4171950" cy="38255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oreMedia_Master_Oct25_2010">
  <a:themeElements>
    <a:clrScheme name="CoreMedia">
      <a:dk1>
        <a:srgbClr val="3D4242"/>
      </a:dk1>
      <a:lt1>
        <a:srgbClr val="FFFFFF"/>
      </a:lt1>
      <a:dk2>
        <a:srgbClr val="4189DD"/>
      </a:dk2>
      <a:lt2>
        <a:srgbClr val="CFD4D8"/>
      </a:lt2>
      <a:accent1>
        <a:srgbClr val="4189DD"/>
      </a:accent1>
      <a:accent2>
        <a:srgbClr val="B9CF00"/>
      </a:accent2>
      <a:accent3>
        <a:srgbClr val="9FA4AB"/>
      </a:accent3>
      <a:accent4>
        <a:srgbClr val="3D4242"/>
      </a:accent4>
      <a:accent5>
        <a:srgbClr val="C6DBF5"/>
      </a:accent5>
      <a:accent6>
        <a:srgbClr val="E6EEBB"/>
      </a:accent6>
      <a:hlink>
        <a:srgbClr val="4189DD"/>
      </a:hlink>
      <a:folHlink>
        <a:srgbClr val="3D4242"/>
      </a:folHlink>
    </a:clrScheme>
    <a:fontScheme name="Ganymed">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wrap="none" lIns="36000" tIns="36000" rIns="36000" bIns="36000" rtlCol="0" anchor="t" anchorCtr="0">
        <a:noAutofit/>
      </a:bodyPr>
      <a:lstStyle>
        <a:defPPr algn="l">
          <a:spcBef>
            <a:spcPts val="400"/>
          </a:spcBef>
          <a:buFont typeface="Arial" pitchFamily="34" charset="0"/>
          <a:buNone/>
          <a:defRPr sz="1600" dirty="0" smtClean="0">
            <a:solidFill>
              <a:schemeClr val="bg1"/>
            </a:solidFill>
          </a:defRPr>
        </a:defPPr>
      </a:lstStyle>
    </a:spDef>
    <a:lnDef>
      <a:spPr>
        <a:ln w="38100" cap="sq">
          <a:solidFill>
            <a:schemeClr val="accent1"/>
          </a:solidFill>
          <a:miter lim="800000"/>
          <a:tailEnd type="arrow"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69875" indent="-269875">
          <a:spcBef>
            <a:spcPts val="400"/>
          </a:spcBef>
          <a:buClr>
            <a:srgbClr val="B9CF00"/>
          </a:buClr>
          <a:buFont typeface="Wingdings 3" pitchFamily="18" charset="2"/>
          <a:buChar char=""/>
          <a:defRPr sz="1600" dirty="0" smtClean="0">
            <a:solidFill>
              <a:srgbClr val="45545B"/>
            </a:solidFill>
          </a:defRPr>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CoreMedia_Master_Oct25_2010</Template>
  <TotalTime>0</TotalTime>
  <Words>1230</Words>
  <Application>Microsoft Office PowerPoint</Application>
  <PresentationFormat>Bildschirmpräsentation (4:3)</PresentationFormat>
  <Paragraphs>265</Paragraphs>
  <Slides>33</Slides>
  <Notes>8</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33</vt:i4>
      </vt:variant>
    </vt:vector>
  </HeadingPairs>
  <TitlesOfParts>
    <vt:vector size="43" baseType="lpstr">
      <vt:lpstr>Arial</vt:lpstr>
      <vt:lpstr>Verdana</vt:lpstr>
      <vt:lpstr>Wingdings 3</vt:lpstr>
      <vt:lpstr>MediaCore</vt:lpstr>
      <vt:lpstr>Lucida Handwriting</vt:lpstr>
      <vt:lpstr>Courier New</vt:lpstr>
      <vt:lpstr>Wingdings</vt:lpstr>
      <vt:lpstr>Calibri</vt:lpstr>
      <vt:lpstr>Webdings</vt:lpstr>
      <vt:lpstr>CoreMedia_Master_Oct25_2010</vt:lpstr>
      <vt:lpstr>Enterprise JavaScript with Jangaroo</vt:lpstr>
      <vt:lpstr>Need</vt:lpstr>
      <vt:lpstr>Problem</vt:lpstr>
      <vt:lpstr>What Brendan says</vt:lpstr>
      <vt:lpstr>JavaScript for Enterprise – The Bad Parts</vt:lpstr>
      <vt:lpstr>Jangaroo Answer:</vt:lpstr>
      <vt:lpstr>But ActionScript already runs in the browser?!</vt:lpstr>
      <vt:lpstr>Yes, but only through a browser plugin!</vt:lpstr>
      <vt:lpstr>FlashPlayer Browser Plugin Downsides</vt:lpstr>
      <vt:lpstr>How to execute another programming language in the browser?</vt:lpstr>
      <vt:lpstr>How to execute another programming language in the browser?</vt:lpstr>
      <vt:lpstr>Which programming language?</vt:lpstr>
      <vt:lpstr>Which programming language?</vt:lpstr>
      <vt:lpstr>Available Technologies</vt:lpstr>
      <vt:lpstr>ActionScript 3 from a JavaScript developer’s point of view</vt:lpstr>
      <vt:lpstr>Jangaroo Approach</vt:lpstr>
      <vt:lpstr> Jangaroo = Enterprise JavaScript ⊂ ActionScript 3</vt:lpstr>
      <vt:lpstr>Jangaroo Source Code</vt:lpstr>
      <vt:lpstr>Jangaroo Compiled Code (JavaScript)</vt:lpstr>
      <vt:lpstr>Jangaroo’s ActionScript 3</vt:lpstr>
      <vt:lpstr>Jangaroo is More Than a Compiler</vt:lpstr>
      <vt:lpstr>Jangaroo Features</vt:lpstr>
      <vt:lpstr>Jangaroo Libraries</vt:lpstr>
      <vt:lpstr>Jangaroo: Project History</vt:lpstr>
      <vt:lpstr>Software Lifecycle with Jangaroo</vt:lpstr>
      <vt:lpstr>Software Lifecycle with Jangaroo</vt:lpstr>
      <vt:lpstr>IDE Support</vt:lpstr>
      <vt:lpstr>Build Process</vt:lpstr>
      <vt:lpstr>Test Tools</vt:lpstr>
      <vt:lpstr>Documentation and Debugging</vt:lpstr>
      <vt:lpstr>Jangaroo: Resources</vt:lpstr>
      <vt:lpstr>Demos &amp; Applications</vt:lpstr>
      <vt:lpstr>Folie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2010-10-29T07:23:16Z</dcterms:created>
  <dcterms:modified xsi:type="dcterms:W3CDTF">2011-10-05T17:09:44Z</dcterms:modified>
</cp:coreProperties>
</file>