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33"/>
  </p:notesMasterIdLst>
  <p:handoutMasterIdLst>
    <p:handoutMasterId r:id="rId34"/>
  </p:handoutMasterIdLst>
  <p:sldIdLst>
    <p:sldId id="256" r:id="rId2"/>
    <p:sldId id="258" r:id="rId3"/>
    <p:sldId id="291" r:id="rId4"/>
    <p:sldId id="290" r:id="rId5"/>
    <p:sldId id="264" r:id="rId6"/>
    <p:sldId id="259" r:id="rId7"/>
    <p:sldId id="289" r:id="rId8"/>
    <p:sldId id="260" r:id="rId9"/>
    <p:sldId id="265" r:id="rId10"/>
    <p:sldId id="266" r:id="rId11"/>
    <p:sldId id="267" r:id="rId12"/>
    <p:sldId id="261" r:id="rId13"/>
    <p:sldId id="262" r:id="rId14"/>
    <p:sldId id="263" r:id="rId15"/>
    <p:sldId id="270" r:id="rId16"/>
    <p:sldId id="268" r:id="rId17"/>
    <p:sldId id="269" r:id="rId18"/>
    <p:sldId id="282" r:id="rId19"/>
    <p:sldId id="277" r:id="rId20"/>
    <p:sldId id="278" r:id="rId21"/>
    <p:sldId id="280" r:id="rId22"/>
    <p:sldId id="281" r:id="rId23"/>
    <p:sldId id="271" r:id="rId24"/>
    <p:sldId id="272" r:id="rId25"/>
    <p:sldId id="273" r:id="rId26"/>
    <p:sldId id="274" r:id="rId27"/>
    <p:sldId id="275" r:id="rId28"/>
    <p:sldId id="276" r:id="rId29"/>
    <p:sldId id="279" r:id="rId30"/>
    <p:sldId id="285" r:id="rId31"/>
    <p:sldId id="286" r:id="rId32"/>
  </p:sldIdLst>
  <p:sldSz cx="9144000" cy="6858000" type="screen4x3"/>
  <p:notesSz cx="7099300" cy="10234613"/>
  <p:embeddedFontLst>
    <p:embeddedFont>
      <p:font typeface="Verdana" pitchFamily="34" charset="0"/>
      <p:regular r:id="rId35"/>
      <p:bold r:id="rId36"/>
      <p:italic r:id="rId37"/>
      <p:boldItalic r:id="rId38"/>
    </p:embeddedFont>
    <p:embeddedFont>
      <p:font typeface="Wingdings 3" pitchFamily="18" charset="2"/>
      <p:regular r:id="rId39"/>
    </p:embeddedFont>
    <p:embeddedFont>
      <p:font typeface="Lucida Handwriting" pitchFamily="66" charset="0"/>
      <p:regular r:id="rId40"/>
    </p:embeddedFont>
    <p:embeddedFont>
      <p:font typeface="Calibri" pitchFamily="34" charset="0"/>
      <p:regular r:id="rId41"/>
      <p:bold r:id="rId42"/>
      <p:italic r:id="rId43"/>
      <p:boldItalic r:id="rId44"/>
    </p:embeddedFont>
    <p:embeddedFont>
      <p:font typeface="Webdings" pitchFamily="18" charset="2"/>
      <p:regular r:id="rId45"/>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5545B"/>
    <a:srgbClr val="B9CF00"/>
    <a:srgbClr val="2D6CA7"/>
    <a:srgbClr val="3B3E3E"/>
    <a:srgbClr val="DDDFE1"/>
    <a:srgbClr val="E5E5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5" autoAdjust="0"/>
    <p:restoredTop sz="77273" autoAdjust="0"/>
  </p:normalViewPr>
  <p:slideViewPr>
    <p:cSldViewPr snapToGrid="0" snapToObjects="1" showGuides="1">
      <p:cViewPr varScale="1">
        <p:scale>
          <a:sx n="70" d="100"/>
          <a:sy n="70" d="100"/>
        </p:scale>
        <p:origin x="-1254" y="-90"/>
      </p:cViewPr>
      <p:guideLst>
        <p:guide orient="horz" pos="1809"/>
        <p:guide orient="horz" pos="3096"/>
        <p:guide orient="horz" pos="3027"/>
        <p:guide orient="horz" pos="3844"/>
        <p:guide orient="horz" pos="675"/>
        <p:guide orient="horz" pos="4047"/>
        <p:guide orient="horz" pos="770"/>
        <p:guide pos="5587"/>
        <p:guide pos="204"/>
        <p:guide pos="2882"/>
        <p:guide pos="13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snapToGrid="0" snapToObjects="1" showGuides="1">
      <p:cViewPr varScale="1">
        <p:scale>
          <a:sx n="74" d="100"/>
          <a:sy n="74" d="100"/>
        </p:scale>
        <p:origin x="-2634" y="-102"/>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jpe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image" Target="../media/image28.png"/></Relationships>
</file>

<file path=ppt/diagrams/_rels/data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image" Target="../media/image28.png"/></Relationships>
</file>

<file path=ppt/diagrams/_rels/drawing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4D8E2-9C32-436C-B468-8F72FEE0D77F}"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935CB769-188C-42D2-A421-E9AEC4D2FA00}">
      <dgm:prSet/>
      <dgm:spPr/>
      <dgm:t>
        <a:bodyPr/>
        <a:lstStyle/>
        <a:p>
          <a:pPr algn="l" rtl="0"/>
          <a:r>
            <a:rPr lang="en-US" noProof="0" smtClean="0"/>
            <a:t>ActionScript adds </a:t>
          </a:r>
          <a:r>
            <a:rPr lang="en-US" i="1" noProof="0" smtClean="0"/>
            <a:t>programming-in-the-large f</a:t>
          </a:r>
          <a:r>
            <a:rPr lang="en-US" noProof="0" smtClean="0"/>
            <a:t>eatures missing in JavaScript</a:t>
          </a:r>
          <a:endParaRPr lang="en-US" noProof="0"/>
        </a:p>
      </dgm:t>
    </dgm:pt>
    <dgm:pt modelId="{D09DB582-B972-4A1D-94AE-8C1E2542287F}" type="parTrans" cxnId="{D989936F-698A-4CCF-8782-B1D8B6B57A8D}">
      <dgm:prSet/>
      <dgm:spPr/>
      <dgm:t>
        <a:bodyPr/>
        <a:lstStyle/>
        <a:p>
          <a:pPr algn="l"/>
          <a:endParaRPr lang="de-DE"/>
        </a:p>
      </dgm:t>
    </dgm:pt>
    <dgm:pt modelId="{DE0E3361-F606-4E8C-909F-3C5EC133B8CA}" type="sibTrans" cxnId="{D989936F-698A-4CCF-8782-B1D8B6B57A8D}">
      <dgm:prSet/>
      <dgm:spPr/>
      <dgm:t>
        <a:bodyPr/>
        <a:lstStyle/>
        <a:p>
          <a:pPr algn="l"/>
          <a:endParaRPr lang="de-DE"/>
        </a:p>
      </dgm:t>
    </dgm:pt>
    <dgm:pt modelId="{71BEA34A-4CD8-4160-A3E4-38404456B8BC}">
      <dgm:prSet/>
      <dgm:spPr/>
      <dgm:t>
        <a:bodyPr/>
        <a:lstStyle/>
        <a:p>
          <a:pPr algn="l" rtl="0"/>
          <a:r>
            <a:rPr lang="en-US" noProof="0" smtClean="0"/>
            <a:t>ActionScript and JavaScript are quite similar</a:t>
          </a:r>
          <a:endParaRPr lang="en-US" noProof="0"/>
        </a:p>
      </dgm:t>
    </dgm:pt>
    <dgm:pt modelId="{220820E3-6AF4-4461-9C9B-2AC6C9E4B625}" type="parTrans" cxnId="{9ADEA1EA-1C9A-4687-92D2-D85EA4D2AF60}">
      <dgm:prSet/>
      <dgm:spPr/>
      <dgm:t>
        <a:bodyPr/>
        <a:lstStyle/>
        <a:p>
          <a:pPr algn="l"/>
          <a:endParaRPr lang="de-DE"/>
        </a:p>
      </dgm:t>
    </dgm:pt>
    <dgm:pt modelId="{E253D55D-BB33-4570-AB93-7971E8F6D409}" type="sibTrans" cxnId="{9ADEA1EA-1C9A-4687-92D2-D85EA4D2AF60}">
      <dgm:prSet/>
      <dgm:spPr/>
      <dgm:t>
        <a:bodyPr/>
        <a:lstStyle/>
        <a:p>
          <a:pPr algn="l"/>
          <a:endParaRPr lang="de-DE"/>
        </a:p>
      </dgm:t>
    </dgm:pt>
    <dgm:pt modelId="{B8397068-FDC9-4C51-808E-75C7C321C882}">
      <dgm:prSet/>
      <dgm:spPr/>
      <dgm:t>
        <a:bodyPr/>
        <a:lstStyle/>
        <a:p>
          <a:pPr algn="l" rtl="0"/>
          <a:r>
            <a:rPr lang="en-US" noProof="0" smtClean="0"/>
            <a:t>Advantages of JavaScript are kept</a:t>
          </a:r>
          <a:endParaRPr lang="en-US" noProof="0"/>
        </a:p>
      </dgm:t>
    </dgm:pt>
    <dgm:pt modelId="{E0ECDBBD-CC6E-47B8-AF5E-F9E5F23BA0B9}" type="parTrans" cxnId="{AF6CA702-1C09-41EF-9C8C-35A7C481764B}">
      <dgm:prSet/>
      <dgm:spPr/>
      <dgm:t>
        <a:bodyPr/>
        <a:lstStyle/>
        <a:p>
          <a:pPr algn="l"/>
          <a:endParaRPr lang="de-DE"/>
        </a:p>
      </dgm:t>
    </dgm:pt>
    <dgm:pt modelId="{8FDBDB3D-05A4-4AF6-9240-95EB4E8E2239}" type="sibTrans" cxnId="{AF6CA702-1C09-41EF-9C8C-35A7C481764B}">
      <dgm:prSet/>
      <dgm:spPr/>
      <dgm:t>
        <a:bodyPr/>
        <a:lstStyle/>
        <a:p>
          <a:pPr algn="l"/>
          <a:endParaRPr lang="de-DE"/>
        </a:p>
      </dgm:t>
    </dgm:pt>
    <dgm:pt modelId="{567A1542-A8C5-40F0-B655-BB89D1D6ABEF}">
      <dgm:prSet/>
      <dgm:spPr/>
      <dgm:t>
        <a:bodyPr/>
        <a:lstStyle/>
        <a:p>
          <a:pPr algn="l" rtl="0"/>
          <a:r>
            <a:rPr lang="en-US" noProof="0" dirty="0" smtClean="0"/>
            <a:t>Enhanced tool support</a:t>
          </a:r>
          <a:endParaRPr lang="en-US" noProof="0" dirty="0"/>
        </a:p>
      </dgm:t>
    </dgm:pt>
    <dgm:pt modelId="{F5321CFD-BEFE-4801-A7FE-F16D282536AE}" type="parTrans" cxnId="{833D76F0-E327-4D95-B2EE-C235C1845B0F}">
      <dgm:prSet/>
      <dgm:spPr/>
      <dgm:t>
        <a:bodyPr/>
        <a:lstStyle/>
        <a:p>
          <a:pPr algn="l"/>
          <a:endParaRPr lang="de-DE"/>
        </a:p>
      </dgm:t>
    </dgm:pt>
    <dgm:pt modelId="{E0250B7F-693D-41DC-8798-6D55B7B9AA0C}" type="sibTrans" cxnId="{833D76F0-E327-4D95-B2EE-C235C1845B0F}">
      <dgm:prSet/>
      <dgm:spPr/>
      <dgm:t>
        <a:bodyPr/>
        <a:lstStyle/>
        <a:p>
          <a:pPr algn="l"/>
          <a:endParaRPr lang="de-DE"/>
        </a:p>
      </dgm:t>
    </dgm:pt>
    <dgm:pt modelId="{C4D1516E-87AE-403B-9B63-90F48CF66FCD}" type="pres">
      <dgm:prSet presAssocID="{1064D8E2-9C32-436C-B468-8F72FEE0D77F}" presName="linearFlow" presStyleCnt="0">
        <dgm:presLayoutVars>
          <dgm:dir/>
          <dgm:resizeHandles val="exact"/>
        </dgm:presLayoutVars>
      </dgm:prSet>
      <dgm:spPr/>
      <dgm:t>
        <a:bodyPr/>
        <a:lstStyle/>
        <a:p>
          <a:endParaRPr lang="de-DE"/>
        </a:p>
      </dgm:t>
    </dgm:pt>
    <dgm:pt modelId="{BA77BE8E-C2BF-464B-A047-34E3A0AB4FFB}" type="pres">
      <dgm:prSet presAssocID="{935CB769-188C-42D2-A421-E9AEC4D2FA00}" presName="composite" presStyleCnt="0"/>
      <dgm:spPr/>
    </dgm:pt>
    <dgm:pt modelId="{CFBBBFBC-1167-4560-9BF5-9454F75C5B7A}" type="pres">
      <dgm:prSet presAssocID="{935CB769-188C-42D2-A421-E9AEC4D2FA00}" presName="imgShp" presStyleLbl="fgImgPlace1" presStyleIdx="0" presStyleCnt="4"/>
      <dgm:spPr/>
    </dgm:pt>
    <dgm:pt modelId="{21C88A9F-1173-4CD4-8D68-9C394C8A8A7C}" type="pres">
      <dgm:prSet presAssocID="{935CB769-188C-42D2-A421-E9AEC4D2FA00}" presName="txShp" presStyleLbl="node1" presStyleIdx="0" presStyleCnt="4">
        <dgm:presLayoutVars>
          <dgm:bulletEnabled val="1"/>
        </dgm:presLayoutVars>
      </dgm:prSet>
      <dgm:spPr/>
      <dgm:t>
        <a:bodyPr/>
        <a:lstStyle/>
        <a:p>
          <a:endParaRPr lang="de-DE"/>
        </a:p>
      </dgm:t>
    </dgm:pt>
    <dgm:pt modelId="{EE267220-71BB-4721-8C98-486DDF47D90C}" type="pres">
      <dgm:prSet presAssocID="{DE0E3361-F606-4E8C-909F-3C5EC133B8CA}" presName="spacing" presStyleCnt="0"/>
      <dgm:spPr/>
    </dgm:pt>
    <dgm:pt modelId="{98525BDE-F34A-456D-9CBE-08BBF26EC202}" type="pres">
      <dgm:prSet presAssocID="{71BEA34A-4CD8-4160-A3E4-38404456B8BC}" presName="composite" presStyleCnt="0"/>
      <dgm:spPr/>
    </dgm:pt>
    <dgm:pt modelId="{3CF5A781-398B-4576-9480-3395D79870F2}" type="pres">
      <dgm:prSet presAssocID="{71BEA34A-4CD8-4160-A3E4-38404456B8BC}" presName="imgShp" presStyleLbl="fgImgPlace1" presStyleIdx="1" presStyleCnt="4"/>
      <dgm:spPr/>
    </dgm:pt>
    <dgm:pt modelId="{496C2959-F4D1-4984-B824-F05B15BDC4A9}" type="pres">
      <dgm:prSet presAssocID="{71BEA34A-4CD8-4160-A3E4-38404456B8BC}" presName="txShp" presStyleLbl="node1" presStyleIdx="1" presStyleCnt="4">
        <dgm:presLayoutVars>
          <dgm:bulletEnabled val="1"/>
        </dgm:presLayoutVars>
      </dgm:prSet>
      <dgm:spPr/>
      <dgm:t>
        <a:bodyPr/>
        <a:lstStyle/>
        <a:p>
          <a:endParaRPr lang="de-DE"/>
        </a:p>
      </dgm:t>
    </dgm:pt>
    <dgm:pt modelId="{1D383FB0-F916-4A41-B443-73205BB581E2}" type="pres">
      <dgm:prSet presAssocID="{E253D55D-BB33-4570-AB93-7971E8F6D409}" presName="spacing" presStyleCnt="0"/>
      <dgm:spPr/>
    </dgm:pt>
    <dgm:pt modelId="{856A5117-0157-4904-A308-42CE5D0AC2DF}" type="pres">
      <dgm:prSet presAssocID="{B8397068-FDC9-4C51-808E-75C7C321C882}" presName="composite" presStyleCnt="0"/>
      <dgm:spPr/>
    </dgm:pt>
    <dgm:pt modelId="{BC93F16C-EB99-4C00-A174-88EF686E3FF7}" type="pres">
      <dgm:prSet presAssocID="{B8397068-FDC9-4C51-808E-75C7C321C882}" presName="imgShp" presStyleLbl="fgImgPlace1" presStyleIdx="2" presStyleCnt="4"/>
      <dgm:spPr/>
    </dgm:pt>
    <dgm:pt modelId="{2CE3CB07-3F25-4566-92BA-10E0DF3145F8}" type="pres">
      <dgm:prSet presAssocID="{B8397068-FDC9-4C51-808E-75C7C321C882}" presName="txShp" presStyleLbl="node1" presStyleIdx="2" presStyleCnt="4">
        <dgm:presLayoutVars>
          <dgm:bulletEnabled val="1"/>
        </dgm:presLayoutVars>
      </dgm:prSet>
      <dgm:spPr/>
      <dgm:t>
        <a:bodyPr/>
        <a:lstStyle/>
        <a:p>
          <a:endParaRPr lang="de-DE"/>
        </a:p>
      </dgm:t>
    </dgm:pt>
    <dgm:pt modelId="{880ACEE2-AAD4-400B-9806-87C2A96FBCA3}" type="pres">
      <dgm:prSet presAssocID="{8FDBDB3D-05A4-4AF6-9240-95EB4E8E2239}" presName="spacing" presStyleCnt="0"/>
      <dgm:spPr/>
    </dgm:pt>
    <dgm:pt modelId="{899839C0-0D80-4684-A99C-0A79505EC209}" type="pres">
      <dgm:prSet presAssocID="{567A1542-A8C5-40F0-B655-BB89D1D6ABEF}" presName="composite" presStyleCnt="0"/>
      <dgm:spPr/>
    </dgm:pt>
    <dgm:pt modelId="{A221EC1F-6781-4A43-9AA6-F12850CEEEE1}" type="pres">
      <dgm:prSet presAssocID="{567A1542-A8C5-40F0-B655-BB89D1D6ABEF}" presName="imgShp" presStyleLbl="fgImgPlace1" presStyleIdx="3" presStyleCnt="4"/>
      <dgm:spPr/>
    </dgm:pt>
    <dgm:pt modelId="{5558191F-FB27-4D17-9074-EB4BC6456884}" type="pres">
      <dgm:prSet presAssocID="{567A1542-A8C5-40F0-B655-BB89D1D6ABEF}" presName="txShp" presStyleLbl="node1" presStyleIdx="3" presStyleCnt="4">
        <dgm:presLayoutVars>
          <dgm:bulletEnabled val="1"/>
        </dgm:presLayoutVars>
      </dgm:prSet>
      <dgm:spPr/>
      <dgm:t>
        <a:bodyPr/>
        <a:lstStyle/>
        <a:p>
          <a:endParaRPr lang="de-DE"/>
        </a:p>
      </dgm:t>
    </dgm:pt>
  </dgm:ptLst>
  <dgm:cxnLst>
    <dgm:cxn modelId="{580866A7-06D2-44E7-AF78-659A14A87C53}" type="presOf" srcId="{1064D8E2-9C32-436C-B468-8F72FEE0D77F}" destId="{C4D1516E-87AE-403B-9B63-90F48CF66FCD}" srcOrd="0" destOrd="0" presId="urn:microsoft.com/office/officeart/2005/8/layout/vList3"/>
    <dgm:cxn modelId="{78F57771-2C5A-47E2-B88D-F93691CC8092}" type="presOf" srcId="{567A1542-A8C5-40F0-B655-BB89D1D6ABEF}" destId="{5558191F-FB27-4D17-9074-EB4BC6456884}" srcOrd="0" destOrd="0" presId="urn:microsoft.com/office/officeart/2005/8/layout/vList3"/>
    <dgm:cxn modelId="{EAA6CFDE-1DB3-4F31-95C4-307925474F73}" type="presOf" srcId="{935CB769-188C-42D2-A421-E9AEC4D2FA00}" destId="{21C88A9F-1173-4CD4-8D68-9C394C8A8A7C}" srcOrd="0" destOrd="0" presId="urn:microsoft.com/office/officeart/2005/8/layout/vList3"/>
    <dgm:cxn modelId="{D989936F-698A-4CCF-8782-B1D8B6B57A8D}" srcId="{1064D8E2-9C32-436C-B468-8F72FEE0D77F}" destId="{935CB769-188C-42D2-A421-E9AEC4D2FA00}" srcOrd="0" destOrd="0" parTransId="{D09DB582-B972-4A1D-94AE-8C1E2542287F}" sibTransId="{DE0E3361-F606-4E8C-909F-3C5EC133B8CA}"/>
    <dgm:cxn modelId="{753D1D21-D5D3-467A-A1B0-045BFB76A4A9}" type="presOf" srcId="{71BEA34A-4CD8-4160-A3E4-38404456B8BC}" destId="{496C2959-F4D1-4984-B824-F05B15BDC4A9}" srcOrd="0" destOrd="0" presId="urn:microsoft.com/office/officeart/2005/8/layout/vList3"/>
    <dgm:cxn modelId="{833D76F0-E327-4D95-B2EE-C235C1845B0F}" srcId="{1064D8E2-9C32-436C-B468-8F72FEE0D77F}" destId="{567A1542-A8C5-40F0-B655-BB89D1D6ABEF}" srcOrd="3" destOrd="0" parTransId="{F5321CFD-BEFE-4801-A7FE-F16D282536AE}" sibTransId="{E0250B7F-693D-41DC-8798-6D55B7B9AA0C}"/>
    <dgm:cxn modelId="{AF6CA702-1C09-41EF-9C8C-35A7C481764B}" srcId="{1064D8E2-9C32-436C-B468-8F72FEE0D77F}" destId="{B8397068-FDC9-4C51-808E-75C7C321C882}" srcOrd="2" destOrd="0" parTransId="{E0ECDBBD-CC6E-47B8-AF5E-F9E5F23BA0B9}" sibTransId="{8FDBDB3D-05A4-4AF6-9240-95EB4E8E2239}"/>
    <dgm:cxn modelId="{9ADEA1EA-1C9A-4687-92D2-D85EA4D2AF60}" srcId="{1064D8E2-9C32-436C-B468-8F72FEE0D77F}" destId="{71BEA34A-4CD8-4160-A3E4-38404456B8BC}" srcOrd="1" destOrd="0" parTransId="{220820E3-6AF4-4461-9C9B-2AC6C9E4B625}" sibTransId="{E253D55D-BB33-4570-AB93-7971E8F6D409}"/>
    <dgm:cxn modelId="{964FCF44-C1EB-4F8A-9AE6-DC4326A19C07}" type="presOf" srcId="{B8397068-FDC9-4C51-808E-75C7C321C882}" destId="{2CE3CB07-3F25-4566-92BA-10E0DF3145F8}" srcOrd="0" destOrd="0" presId="urn:microsoft.com/office/officeart/2005/8/layout/vList3"/>
    <dgm:cxn modelId="{A9C60BC1-034F-4AF9-802C-30765F33C255}" type="presParOf" srcId="{C4D1516E-87AE-403B-9B63-90F48CF66FCD}" destId="{BA77BE8E-C2BF-464B-A047-34E3A0AB4FFB}" srcOrd="0" destOrd="0" presId="urn:microsoft.com/office/officeart/2005/8/layout/vList3"/>
    <dgm:cxn modelId="{0E24E49C-595F-4486-8F08-25962B615D07}" type="presParOf" srcId="{BA77BE8E-C2BF-464B-A047-34E3A0AB4FFB}" destId="{CFBBBFBC-1167-4560-9BF5-9454F75C5B7A}" srcOrd="0" destOrd="0" presId="urn:microsoft.com/office/officeart/2005/8/layout/vList3"/>
    <dgm:cxn modelId="{99A66B8D-0363-4A2E-A944-DBC9482335B2}" type="presParOf" srcId="{BA77BE8E-C2BF-464B-A047-34E3A0AB4FFB}" destId="{21C88A9F-1173-4CD4-8D68-9C394C8A8A7C}" srcOrd="1" destOrd="0" presId="urn:microsoft.com/office/officeart/2005/8/layout/vList3"/>
    <dgm:cxn modelId="{8ACDD616-9761-4129-84DC-63EF129E7450}" type="presParOf" srcId="{C4D1516E-87AE-403B-9B63-90F48CF66FCD}" destId="{EE267220-71BB-4721-8C98-486DDF47D90C}" srcOrd="1" destOrd="0" presId="urn:microsoft.com/office/officeart/2005/8/layout/vList3"/>
    <dgm:cxn modelId="{BFE63687-AE49-42E9-A9DF-3D5FAAA40612}" type="presParOf" srcId="{C4D1516E-87AE-403B-9B63-90F48CF66FCD}" destId="{98525BDE-F34A-456D-9CBE-08BBF26EC202}" srcOrd="2" destOrd="0" presId="urn:microsoft.com/office/officeart/2005/8/layout/vList3"/>
    <dgm:cxn modelId="{745BA56C-9D49-4EE8-8020-D3F8040EC0A2}" type="presParOf" srcId="{98525BDE-F34A-456D-9CBE-08BBF26EC202}" destId="{3CF5A781-398B-4576-9480-3395D79870F2}" srcOrd="0" destOrd="0" presId="urn:microsoft.com/office/officeart/2005/8/layout/vList3"/>
    <dgm:cxn modelId="{825EF544-198B-4DB9-A213-E0A86DCC4B9D}" type="presParOf" srcId="{98525BDE-F34A-456D-9CBE-08BBF26EC202}" destId="{496C2959-F4D1-4984-B824-F05B15BDC4A9}" srcOrd="1" destOrd="0" presId="urn:microsoft.com/office/officeart/2005/8/layout/vList3"/>
    <dgm:cxn modelId="{30E7B3F3-2536-48B6-8CC1-8084050EFC02}" type="presParOf" srcId="{C4D1516E-87AE-403B-9B63-90F48CF66FCD}" destId="{1D383FB0-F916-4A41-B443-73205BB581E2}" srcOrd="3" destOrd="0" presId="urn:microsoft.com/office/officeart/2005/8/layout/vList3"/>
    <dgm:cxn modelId="{EC2B9F9A-1899-4484-AC36-064CA9615D74}" type="presParOf" srcId="{C4D1516E-87AE-403B-9B63-90F48CF66FCD}" destId="{856A5117-0157-4904-A308-42CE5D0AC2DF}" srcOrd="4" destOrd="0" presId="urn:microsoft.com/office/officeart/2005/8/layout/vList3"/>
    <dgm:cxn modelId="{0E6FAC90-C841-40FE-9046-CFF14219F446}" type="presParOf" srcId="{856A5117-0157-4904-A308-42CE5D0AC2DF}" destId="{BC93F16C-EB99-4C00-A174-88EF686E3FF7}" srcOrd="0" destOrd="0" presId="urn:microsoft.com/office/officeart/2005/8/layout/vList3"/>
    <dgm:cxn modelId="{83A25DCF-EEC1-48F0-BCB0-913C39598BB7}" type="presParOf" srcId="{856A5117-0157-4904-A308-42CE5D0AC2DF}" destId="{2CE3CB07-3F25-4566-92BA-10E0DF3145F8}" srcOrd="1" destOrd="0" presId="urn:microsoft.com/office/officeart/2005/8/layout/vList3"/>
    <dgm:cxn modelId="{81B8BF85-FF2B-463D-800F-9A4E711270C7}" type="presParOf" srcId="{C4D1516E-87AE-403B-9B63-90F48CF66FCD}" destId="{880ACEE2-AAD4-400B-9806-87C2A96FBCA3}" srcOrd="5" destOrd="0" presId="urn:microsoft.com/office/officeart/2005/8/layout/vList3"/>
    <dgm:cxn modelId="{68A53CC2-52C0-4665-9DFF-F0A9034FB8B9}" type="presParOf" srcId="{C4D1516E-87AE-403B-9B63-90F48CF66FCD}" destId="{899839C0-0D80-4684-A99C-0A79505EC209}" srcOrd="6" destOrd="0" presId="urn:microsoft.com/office/officeart/2005/8/layout/vList3"/>
    <dgm:cxn modelId="{28887AC8-3E8B-4037-8BBB-905D84D89C67}" type="presParOf" srcId="{899839C0-0D80-4684-A99C-0A79505EC209}" destId="{A221EC1F-6781-4A43-9AA6-F12850CEEEE1}" srcOrd="0" destOrd="0" presId="urn:microsoft.com/office/officeart/2005/8/layout/vList3"/>
    <dgm:cxn modelId="{1062B5A0-B130-4961-BB6A-7E8730DB1067}" type="presParOf" srcId="{899839C0-0D80-4684-A99C-0A79505EC209}" destId="{5558191F-FB27-4D17-9074-EB4BC6456884}"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8CC6B-81D3-4741-AD34-F0A9418B028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de-DE"/>
        </a:p>
      </dgm:t>
    </dgm:pt>
    <dgm:pt modelId="{DB815EED-77B2-454E-8E97-C4304EE0743B}">
      <dgm:prSet custT="1"/>
      <dgm:spPr/>
      <dgm:t>
        <a:bodyPr/>
        <a:lstStyle/>
        <a:p>
          <a:pPr rtl="0"/>
          <a:r>
            <a:rPr lang="en-US" sz="1400" noProof="0" dirty="0" smtClean="0"/>
            <a:t>2004:</a:t>
          </a:r>
          <a:br>
            <a:rPr lang="en-US" sz="1400" noProof="0" dirty="0" smtClean="0"/>
          </a:br>
          <a:r>
            <a:rPr lang="en-US" sz="1400" noProof="0" dirty="0" smtClean="0"/>
            <a:t>Start as internal project „JSC“</a:t>
          </a:r>
          <a:endParaRPr lang="en-US" sz="1400" noProof="0" dirty="0"/>
        </a:p>
      </dgm:t>
    </dgm:pt>
    <dgm:pt modelId="{15B672BB-73E3-499E-989F-FFB2319BF699}" type="parTrans" cxnId="{FEF205FF-E8C0-4011-899F-6F8F5030AB00}">
      <dgm:prSet/>
      <dgm:spPr/>
      <dgm:t>
        <a:bodyPr/>
        <a:lstStyle/>
        <a:p>
          <a:endParaRPr lang="de-DE" sz="1400"/>
        </a:p>
      </dgm:t>
    </dgm:pt>
    <dgm:pt modelId="{157CF3E3-A8F4-4A16-B129-192585C120A2}" type="sibTrans" cxnId="{FEF205FF-E8C0-4011-899F-6F8F5030AB00}">
      <dgm:prSet/>
      <dgm:spPr/>
      <dgm:t>
        <a:bodyPr/>
        <a:lstStyle/>
        <a:p>
          <a:endParaRPr lang="de-DE" sz="1400"/>
        </a:p>
      </dgm:t>
    </dgm:pt>
    <dgm:pt modelId="{F4CAA5E5-6648-4E7D-AE31-C4E0A581337A}">
      <dgm:prSet custT="1"/>
      <dgm:spPr/>
      <dgm:t>
        <a:bodyPr/>
        <a:lstStyle/>
        <a:p>
          <a:pPr rtl="0"/>
          <a:r>
            <a:rPr lang="en-US" sz="1400" noProof="0" dirty="0" smtClean="0"/>
            <a:t>Using it in </a:t>
          </a:r>
          <a:r>
            <a:rPr lang="en-US" sz="1400" noProof="0" dirty="0" err="1" smtClean="0"/>
            <a:t>CoreMedia</a:t>
          </a:r>
          <a:r>
            <a:rPr lang="en-US" sz="1400" noProof="0" dirty="0" smtClean="0"/>
            <a:t> CMS</a:t>
          </a:r>
          <a:endParaRPr lang="en-US" sz="1400" noProof="0" dirty="0"/>
        </a:p>
      </dgm:t>
    </dgm:pt>
    <dgm:pt modelId="{EFFB8C75-4C74-476B-A369-D502871F4173}" type="parTrans" cxnId="{65E3642A-97CA-44D4-A5A1-5476F1BC1253}">
      <dgm:prSet/>
      <dgm:spPr/>
      <dgm:t>
        <a:bodyPr/>
        <a:lstStyle/>
        <a:p>
          <a:endParaRPr lang="de-DE" sz="1400"/>
        </a:p>
      </dgm:t>
    </dgm:pt>
    <dgm:pt modelId="{84D68F97-E67A-4093-8FF3-01F58F19C7C2}" type="sibTrans" cxnId="{65E3642A-97CA-44D4-A5A1-5476F1BC1253}">
      <dgm:prSet/>
      <dgm:spPr/>
      <dgm:t>
        <a:bodyPr/>
        <a:lstStyle/>
        <a:p>
          <a:endParaRPr lang="de-DE" sz="1400"/>
        </a:p>
      </dgm:t>
    </dgm:pt>
    <dgm:pt modelId="{7DBE4A52-EEA8-4932-85A4-E33AEEC80556}">
      <dgm:prSet custT="1"/>
      <dgm:spPr/>
      <dgm:t>
        <a:bodyPr/>
        <a:lstStyle/>
        <a:p>
          <a:pPr rtl="0"/>
          <a:r>
            <a:rPr lang="en-US" sz="1400" noProof="0" dirty="0" smtClean="0"/>
            <a:t>07/2008: Open Source „Jangaroo“</a:t>
          </a:r>
          <a:endParaRPr lang="en-US" sz="1400" noProof="0" dirty="0"/>
        </a:p>
      </dgm:t>
    </dgm:pt>
    <dgm:pt modelId="{192565FE-934F-4BE7-A23B-B704EACC737C}" type="parTrans" cxnId="{9E4F1A56-3F59-48D4-B1CF-65608D5325B7}">
      <dgm:prSet/>
      <dgm:spPr/>
      <dgm:t>
        <a:bodyPr/>
        <a:lstStyle/>
        <a:p>
          <a:endParaRPr lang="de-DE" sz="1400"/>
        </a:p>
      </dgm:t>
    </dgm:pt>
    <dgm:pt modelId="{5DA17E1E-2701-433E-A36B-D7F3420B1763}" type="sibTrans" cxnId="{9E4F1A56-3F59-48D4-B1CF-65608D5325B7}">
      <dgm:prSet/>
      <dgm:spPr/>
      <dgm:t>
        <a:bodyPr/>
        <a:lstStyle/>
        <a:p>
          <a:endParaRPr lang="de-DE" sz="1400"/>
        </a:p>
      </dgm:t>
    </dgm:pt>
    <dgm:pt modelId="{1CD01ABF-7B64-4A33-B891-5408A096D4E4}">
      <dgm:prSet custT="1"/>
      <dgm:spPr/>
      <dgm:t>
        <a:bodyPr/>
        <a:lstStyle/>
        <a:p>
          <a:pPr rtl="0"/>
          <a:r>
            <a:rPr lang="en-US" sz="1400" noProof="0" dirty="0" smtClean="0"/>
            <a:t>09/2010: </a:t>
          </a:r>
          <a:r>
            <a:rPr lang="en-US" sz="1400" noProof="0" dirty="0" err="1" smtClean="0"/>
            <a:t>github</a:t>
          </a:r>
          <a:endParaRPr lang="en-US" sz="1400" noProof="0" dirty="0"/>
        </a:p>
      </dgm:t>
    </dgm:pt>
    <dgm:pt modelId="{AB3E6429-B1B8-4C59-ABC6-8C91FDF2E9E8}" type="parTrans" cxnId="{D72B90CE-2951-4D11-98C1-7B184A0205B4}">
      <dgm:prSet/>
      <dgm:spPr/>
      <dgm:t>
        <a:bodyPr/>
        <a:lstStyle/>
        <a:p>
          <a:endParaRPr lang="de-DE" sz="1400"/>
        </a:p>
      </dgm:t>
    </dgm:pt>
    <dgm:pt modelId="{C161F905-8FD8-4489-9D56-2744DE1CD819}" type="sibTrans" cxnId="{D72B90CE-2951-4D11-98C1-7B184A0205B4}">
      <dgm:prSet/>
      <dgm:spPr/>
      <dgm:t>
        <a:bodyPr/>
        <a:lstStyle/>
        <a:p>
          <a:endParaRPr lang="de-DE" sz="1400"/>
        </a:p>
      </dgm:t>
    </dgm:pt>
    <dgm:pt modelId="{4A419472-0496-4B58-85DE-7B10A12627B4}">
      <dgm:prSet custT="1"/>
      <dgm:spPr/>
      <dgm:t>
        <a:bodyPr/>
        <a:lstStyle/>
        <a:p>
          <a:pPr rtl="0"/>
          <a:r>
            <a:rPr lang="en-US" sz="1400" noProof="0" dirty="0" smtClean="0"/>
            <a:t>11/2010: current version: 0.7.9</a:t>
          </a:r>
          <a:endParaRPr lang="en-US" sz="1400" noProof="0" dirty="0"/>
        </a:p>
      </dgm:t>
    </dgm:pt>
    <dgm:pt modelId="{BA5CE9E6-C414-414C-B6CC-DCA967ECE432}" type="parTrans" cxnId="{CFB8B9B9-D9E7-4669-826D-59188E07F016}">
      <dgm:prSet/>
      <dgm:spPr/>
      <dgm:t>
        <a:bodyPr/>
        <a:lstStyle/>
        <a:p>
          <a:endParaRPr lang="de-DE" sz="1400"/>
        </a:p>
      </dgm:t>
    </dgm:pt>
    <dgm:pt modelId="{94A884A1-1D72-4DE9-A4E3-C080A85BD8C5}" type="sibTrans" cxnId="{CFB8B9B9-D9E7-4669-826D-59188E07F016}">
      <dgm:prSet/>
      <dgm:spPr/>
      <dgm:t>
        <a:bodyPr/>
        <a:lstStyle/>
        <a:p>
          <a:endParaRPr lang="de-DE" sz="1400"/>
        </a:p>
      </dgm:t>
    </dgm:pt>
    <dgm:pt modelId="{93BAF046-5F3C-4AAB-B4F1-76385DAF6B2C}">
      <dgm:prSet custT="1"/>
      <dgm:spPr/>
      <dgm:t>
        <a:bodyPr/>
        <a:lstStyle/>
        <a:p>
          <a:r>
            <a:rPr lang="en-US" sz="1400" noProof="0" dirty="0" smtClean="0"/>
            <a:t>6/2009: From </a:t>
          </a:r>
          <a:r>
            <a:rPr lang="en-US" sz="1400" noProof="0" dirty="0" err="1" smtClean="0"/>
            <a:t>ECMAScript</a:t>
          </a:r>
          <a:r>
            <a:rPr lang="en-US" sz="1400" noProof="0" dirty="0" smtClean="0"/>
            <a:t> 4 to</a:t>
          </a:r>
          <a:br>
            <a:rPr lang="en-US" sz="1400" noProof="0" dirty="0" smtClean="0"/>
          </a:br>
          <a:r>
            <a:rPr lang="en-US" sz="1400" noProof="0" dirty="0" err="1" smtClean="0"/>
            <a:t>ActionScript</a:t>
          </a:r>
          <a:r>
            <a:rPr lang="en-US" sz="1400" noProof="0" dirty="0" smtClean="0"/>
            <a:t> 3</a:t>
          </a:r>
          <a:endParaRPr lang="en-US" sz="1400" noProof="0" dirty="0"/>
        </a:p>
      </dgm:t>
    </dgm:pt>
    <dgm:pt modelId="{8733C223-7AB5-4652-998A-ABA5D8009759}" type="parTrans" cxnId="{2E7B5977-004F-4A5C-B184-9DF8ECBBC835}">
      <dgm:prSet/>
      <dgm:spPr/>
      <dgm:t>
        <a:bodyPr/>
        <a:lstStyle/>
        <a:p>
          <a:endParaRPr lang="de-DE" sz="1400"/>
        </a:p>
      </dgm:t>
    </dgm:pt>
    <dgm:pt modelId="{FD8DC3A2-72D3-491B-9A8B-FDB9DA869D9D}" type="sibTrans" cxnId="{2E7B5977-004F-4A5C-B184-9DF8ECBBC835}">
      <dgm:prSet/>
      <dgm:spPr/>
      <dgm:t>
        <a:bodyPr/>
        <a:lstStyle/>
        <a:p>
          <a:endParaRPr lang="de-DE" sz="1400"/>
        </a:p>
      </dgm:t>
    </dgm:pt>
    <dgm:pt modelId="{0611717A-54BC-4E72-8E32-AFCA15D75E16}" type="pres">
      <dgm:prSet presAssocID="{9018CC6B-81D3-4741-AD34-F0A9418B0282}" presName="Name0" presStyleCnt="0">
        <dgm:presLayoutVars>
          <dgm:dir/>
          <dgm:resizeHandles val="exact"/>
        </dgm:presLayoutVars>
      </dgm:prSet>
      <dgm:spPr/>
      <dgm:t>
        <a:bodyPr/>
        <a:lstStyle/>
        <a:p>
          <a:endParaRPr lang="de-DE"/>
        </a:p>
      </dgm:t>
    </dgm:pt>
    <dgm:pt modelId="{ACF3EBE7-4880-441E-8CA5-12D86C90351D}" type="pres">
      <dgm:prSet presAssocID="{9018CC6B-81D3-4741-AD34-F0A9418B0282}" presName="arrow" presStyleLbl="bgShp" presStyleIdx="0" presStyleCnt="1"/>
      <dgm:spPr/>
    </dgm:pt>
    <dgm:pt modelId="{2CD0B395-EA16-4C71-9887-B59995749A2E}" type="pres">
      <dgm:prSet presAssocID="{9018CC6B-81D3-4741-AD34-F0A9418B0282}" presName="points" presStyleCnt="0"/>
      <dgm:spPr/>
    </dgm:pt>
    <dgm:pt modelId="{03E41393-0775-42B2-B7D0-BB0E2D842810}" type="pres">
      <dgm:prSet presAssocID="{DB815EED-77B2-454E-8E97-C4304EE0743B}" presName="compositeA" presStyleCnt="0"/>
      <dgm:spPr/>
    </dgm:pt>
    <dgm:pt modelId="{B96B9467-1BE7-4F29-AAD9-5A18CF1D9AF4}" type="pres">
      <dgm:prSet presAssocID="{DB815EED-77B2-454E-8E97-C4304EE0743B}" presName="textA" presStyleLbl="revTx" presStyleIdx="0" presStyleCnt="6" custScaleX="149172">
        <dgm:presLayoutVars>
          <dgm:bulletEnabled val="1"/>
        </dgm:presLayoutVars>
      </dgm:prSet>
      <dgm:spPr/>
      <dgm:t>
        <a:bodyPr/>
        <a:lstStyle/>
        <a:p>
          <a:endParaRPr lang="de-DE"/>
        </a:p>
      </dgm:t>
    </dgm:pt>
    <dgm:pt modelId="{AB8F6014-22E7-4954-95BA-0AD74183C953}" type="pres">
      <dgm:prSet presAssocID="{DB815EED-77B2-454E-8E97-C4304EE0743B}" presName="circleA" presStyleLbl="node1" presStyleIdx="0" presStyleCnt="6"/>
      <dgm:spPr/>
    </dgm:pt>
    <dgm:pt modelId="{E25B3867-CE12-4B0A-A168-33AA21DBE208}" type="pres">
      <dgm:prSet presAssocID="{DB815EED-77B2-454E-8E97-C4304EE0743B}" presName="spaceA" presStyleCnt="0"/>
      <dgm:spPr/>
    </dgm:pt>
    <dgm:pt modelId="{FD40A91E-B1E1-4CDB-9C0F-DBA2125E00A5}" type="pres">
      <dgm:prSet presAssocID="{157CF3E3-A8F4-4A16-B129-192585C120A2}" presName="space" presStyleCnt="0"/>
      <dgm:spPr/>
    </dgm:pt>
    <dgm:pt modelId="{78BA7CE3-D7C7-49B7-9189-102C87F280A9}" type="pres">
      <dgm:prSet presAssocID="{F4CAA5E5-6648-4E7D-AE31-C4E0A581337A}" presName="compositeB" presStyleCnt="0"/>
      <dgm:spPr/>
    </dgm:pt>
    <dgm:pt modelId="{54AC55A6-4D76-4447-8E7E-D98DD811490F}" type="pres">
      <dgm:prSet presAssocID="{F4CAA5E5-6648-4E7D-AE31-C4E0A581337A}" presName="textB" presStyleLbl="revTx" presStyleIdx="1" presStyleCnt="6" custScaleX="222099">
        <dgm:presLayoutVars>
          <dgm:bulletEnabled val="1"/>
        </dgm:presLayoutVars>
      </dgm:prSet>
      <dgm:spPr/>
      <dgm:t>
        <a:bodyPr/>
        <a:lstStyle/>
        <a:p>
          <a:endParaRPr lang="de-DE"/>
        </a:p>
      </dgm:t>
    </dgm:pt>
    <dgm:pt modelId="{1624B381-4D70-4D86-8655-A61015B05D51}" type="pres">
      <dgm:prSet presAssocID="{F4CAA5E5-6648-4E7D-AE31-C4E0A581337A}" presName="circleB" presStyleLbl="node1" presStyleIdx="1" presStyleCnt="6"/>
      <dgm:spPr/>
    </dgm:pt>
    <dgm:pt modelId="{2D0365CA-C8CF-41A0-A003-060E0F0D2837}" type="pres">
      <dgm:prSet presAssocID="{F4CAA5E5-6648-4E7D-AE31-C4E0A581337A}" presName="spaceB" presStyleCnt="0"/>
      <dgm:spPr/>
    </dgm:pt>
    <dgm:pt modelId="{54E4B669-5CCB-4C2B-B671-3FF5A94B1C7B}" type="pres">
      <dgm:prSet presAssocID="{84D68F97-E67A-4093-8FF3-01F58F19C7C2}" presName="space" presStyleCnt="0"/>
      <dgm:spPr/>
    </dgm:pt>
    <dgm:pt modelId="{53E680B2-A8CC-4256-A451-493D7133CE71}" type="pres">
      <dgm:prSet presAssocID="{7DBE4A52-EEA8-4932-85A4-E33AEEC80556}" presName="compositeA" presStyleCnt="0"/>
      <dgm:spPr/>
    </dgm:pt>
    <dgm:pt modelId="{A0A3EA68-881B-4BE4-AD20-7DA7C2E0D73A}" type="pres">
      <dgm:prSet presAssocID="{7DBE4A52-EEA8-4932-85A4-E33AEEC80556}" presName="textA" presStyleLbl="revTx" presStyleIdx="2" presStyleCnt="6" custScaleX="185038">
        <dgm:presLayoutVars>
          <dgm:bulletEnabled val="1"/>
        </dgm:presLayoutVars>
      </dgm:prSet>
      <dgm:spPr/>
      <dgm:t>
        <a:bodyPr/>
        <a:lstStyle/>
        <a:p>
          <a:endParaRPr lang="de-DE"/>
        </a:p>
      </dgm:t>
    </dgm:pt>
    <dgm:pt modelId="{63A88B19-C053-47E5-878A-87A303653259}" type="pres">
      <dgm:prSet presAssocID="{7DBE4A52-EEA8-4932-85A4-E33AEEC80556}" presName="circleA" presStyleLbl="node1" presStyleIdx="2" presStyleCnt="6"/>
      <dgm:spPr/>
    </dgm:pt>
    <dgm:pt modelId="{B5044AE7-4F59-41A2-87AF-176BF3844338}" type="pres">
      <dgm:prSet presAssocID="{7DBE4A52-EEA8-4932-85A4-E33AEEC80556}" presName="spaceA" presStyleCnt="0"/>
      <dgm:spPr/>
    </dgm:pt>
    <dgm:pt modelId="{1CFCF401-A8AD-4D36-9C69-D3B98FBCE0A5}" type="pres">
      <dgm:prSet presAssocID="{5DA17E1E-2701-433E-A36B-D7F3420B1763}" presName="space" presStyleCnt="0"/>
      <dgm:spPr/>
    </dgm:pt>
    <dgm:pt modelId="{DC925E56-52E2-4FC3-BBD2-3F092741F0A8}" type="pres">
      <dgm:prSet presAssocID="{93BAF046-5F3C-4AAB-B4F1-76385DAF6B2C}" presName="compositeB" presStyleCnt="0"/>
      <dgm:spPr/>
    </dgm:pt>
    <dgm:pt modelId="{065297C2-13E9-4916-B8CB-792AE3A7A95D}" type="pres">
      <dgm:prSet presAssocID="{93BAF046-5F3C-4AAB-B4F1-76385DAF6B2C}" presName="textB" presStyleLbl="revTx" presStyleIdx="3" presStyleCnt="6" custScaleX="229182">
        <dgm:presLayoutVars>
          <dgm:bulletEnabled val="1"/>
        </dgm:presLayoutVars>
      </dgm:prSet>
      <dgm:spPr/>
      <dgm:t>
        <a:bodyPr/>
        <a:lstStyle/>
        <a:p>
          <a:endParaRPr lang="de-DE"/>
        </a:p>
      </dgm:t>
    </dgm:pt>
    <dgm:pt modelId="{ED579FCE-47DA-43CF-8734-966DD104E1D7}" type="pres">
      <dgm:prSet presAssocID="{93BAF046-5F3C-4AAB-B4F1-76385DAF6B2C}" presName="circleB" presStyleLbl="node1" presStyleIdx="3" presStyleCnt="6"/>
      <dgm:spPr/>
    </dgm:pt>
    <dgm:pt modelId="{8D3D400C-D5B8-4EE2-BADE-0A82B0E42312}" type="pres">
      <dgm:prSet presAssocID="{93BAF046-5F3C-4AAB-B4F1-76385DAF6B2C}" presName="spaceB" presStyleCnt="0"/>
      <dgm:spPr/>
    </dgm:pt>
    <dgm:pt modelId="{9E612A85-8BDC-4EF7-BE90-A4D0C9C716D3}" type="pres">
      <dgm:prSet presAssocID="{FD8DC3A2-72D3-491B-9A8B-FDB9DA869D9D}" presName="space" presStyleCnt="0"/>
      <dgm:spPr/>
    </dgm:pt>
    <dgm:pt modelId="{F2A23006-0F9B-450E-BC90-CDA4635D7679}" type="pres">
      <dgm:prSet presAssocID="{1CD01ABF-7B64-4A33-B891-5408A096D4E4}" presName="compositeA" presStyleCnt="0"/>
      <dgm:spPr/>
    </dgm:pt>
    <dgm:pt modelId="{D09F8692-4241-4501-A03B-C3FBE64B7A3E}" type="pres">
      <dgm:prSet presAssocID="{1CD01ABF-7B64-4A33-B891-5408A096D4E4}" presName="textA" presStyleLbl="revTx" presStyleIdx="4" presStyleCnt="6" custScaleX="172131">
        <dgm:presLayoutVars>
          <dgm:bulletEnabled val="1"/>
        </dgm:presLayoutVars>
      </dgm:prSet>
      <dgm:spPr/>
      <dgm:t>
        <a:bodyPr/>
        <a:lstStyle/>
        <a:p>
          <a:endParaRPr lang="de-DE"/>
        </a:p>
      </dgm:t>
    </dgm:pt>
    <dgm:pt modelId="{D60FDCEF-BD21-473E-B1B0-7F238F9A1AB2}" type="pres">
      <dgm:prSet presAssocID="{1CD01ABF-7B64-4A33-B891-5408A096D4E4}" presName="circleA" presStyleLbl="node1" presStyleIdx="4" presStyleCnt="6"/>
      <dgm:spPr/>
    </dgm:pt>
    <dgm:pt modelId="{E3FAD756-A9BC-496E-958E-919741E91A55}" type="pres">
      <dgm:prSet presAssocID="{1CD01ABF-7B64-4A33-B891-5408A096D4E4}" presName="spaceA" presStyleCnt="0"/>
      <dgm:spPr/>
    </dgm:pt>
    <dgm:pt modelId="{992F85A8-4EB0-4D06-8866-CF7E519193B7}" type="pres">
      <dgm:prSet presAssocID="{C161F905-8FD8-4489-9D56-2744DE1CD819}" presName="space" presStyleCnt="0"/>
      <dgm:spPr/>
    </dgm:pt>
    <dgm:pt modelId="{CB62B1E3-3272-41C2-9ABD-A33CD0C8D8C1}" type="pres">
      <dgm:prSet presAssocID="{4A419472-0496-4B58-85DE-7B10A12627B4}" presName="compositeB" presStyleCnt="0"/>
      <dgm:spPr/>
    </dgm:pt>
    <dgm:pt modelId="{EFD94C93-F696-42C2-8942-8BECE7513B11}" type="pres">
      <dgm:prSet presAssocID="{4A419472-0496-4B58-85DE-7B10A12627B4}" presName="textB" presStyleLbl="revTx" presStyleIdx="5" presStyleCnt="6" custScaleX="172196">
        <dgm:presLayoutVars>
          <dgm:bulletEnabled val="1"/>
        </dgm:presLayoutVars>
      </dgm:prSet>
      <dgm:spPr/>
      <dgm:t>
        <a:bodyPr/>
        <a:lstStyle/>
        <a:p>
          <a:endParaRPr lang="de-DE"/>
        </a:p>
      </dgm:t>
    </dgm:pt>
    <dgm:pt modelId="{070D2F98-4B0B-4F02-AC9F-3A137835F90A}" type="pres">
      <dgm:prSet presAssocID="{4A419472-0496-4B58-85DE-7B10A12627B4}" presName="circleB" presStyleLbl="node1" presStyleIdx="5" presStyleCnt="6"/>
      <dgm:spPr/>
    </dgm:pt>
    <dgm:pt modelId="{75058B2C-6F64-405B-8A83-5391D8D72101}" type="pres">
      <dgm:prSet presAssocID="{4A419472-0496-4B58-85DE-7B10A12627B4}" presName="spaceB" presStyleCnt="0"/>
      <dgm:spPr/>
    </dgm:pt>
  </dgm:ptLst>
  <dgm:cxnLst>
    <dgm:cxn modelId="{E6E0DE76-62C2-4E59-B843-8987F29D74DF}" type="presOf" srcId="{93BAF046-5F3C-4AAB-B4F1-76385DAF6B2C}" destId="{065297C2-13E9-4916-B8CB-792AE3A7A95D}" srcOrd="0" destOrd="0" presId="urn:microsoft.com/office/officeart/2005/8/layout/hProcess11"/>
    <dgm:cxn modelId="{CFB8B9B9-D9E7-4669-826D-59188E07F016}" srcId="{9018CC6B-81D3-4741-AD34-F0A9418B0282}" destId="{4A419472-0496-4B58-85DE-7B10A12627B4}" srcOrd="5" destOrd="0" parTransId="{BA5CE9E6-C414-414C-B6CC-DCA967ECE432}" sibTransId="{94A884A1-1D72-4DE9-A4E3-C080A85BD8C5}"/>
    <dgm:cxn modelId="{031023E4-BD0F-4FDA-80C6-E7F57E169248}" type="presOf" srcId="{1CD01ABF-7B64-4A33-B891-5408A096D4E4}" destId="{D09F8692-4241-4501-A03B-C3FBE64B7A3E}" srcOrd="0" destOrd="0" presId="urn:microsoft.com/office/officeart/2005/8/layout/hProcess11"/>
    <dgm:cxn modelId="{F2C29C70-C58D-44FE-97A5-6E25F1F61FA1}" type="presOf" srcId="{4A419472-0496-4B58-85DE-7B10A12627B4}" destId="{EFD94C93-F696-42C2-8942-8BECE7513B11}" srcOrd="0" destOrd="0" presId="urn:microsoft.com/office/officeart/2005/8/layout/hProcess11"/>
    <dgm:cxn modelId="{CCE668BA-3138-4C42-88AB-0D8E33A31836}" type="presOf" srcId="{7DBE4A52-EEA8-4932-85A4-E33AEEC80556}" destId="{A0A3EA68-881B-4BE4-AD20-7DA7C2E0D73A}" srcOrd="0" destOrd="0" presId="urn:microsoft.com/office/officeart/2005/8/layout/hProcess11"/>
    <dgm:cxn modelId="{65E3642A-97CA-44D4-A5A1-5476F1BC1253}" srcId="{9018CC6B-81D3-4741-AD34-F0A9418B0282}" destId="{F4CAA5E5-6648-4E7D-AE31-C4E0A581337A}" srcOrd="1" destOrd="0" parTransId="{EFFB8C75-4C74-476B-A369-D502871F4173}" sibTransId="{84D68F97-E67A-4093-8FF3-01F58F19C7C2}"/>
    <dgm:cxn modelId="{2E7B5977-004F-4A5C-B184-9DF8ECBBC835}" srcId="{9018CC6B-81D3-4741-AD34-F0A9418B0282}" destId="{93BAF046-5F3C-4AAB-B4F1-76385DAF6B2C}" srcOrd="3" destOrd="0" parTransId="{8733C223-7AB5-4652-998A-ABA5D8009759}" sibTransId="{FD8DC3A2-72D3-491B-9A8B-FDB9DA869D9D}"/>
    <dgm:cxn modelId="{81684A43-49E7-4F19-8A04-D5F05BD4939D}" type="presOf" srcId="{F4CAA5E5-6648-4E7D-AE31-C4E0A581337A}" destId="{54AC55A6-4D76-4447-8E7E-D98DD811490F}" srcOrd="0" destOrd="0" presId="urn:microsoft.com/office/officeart/2005/8/layout/hProcess11"/>
    <dgm:cxn modelId="{02E391C8-D2B0-4A64-8203-C67DC0B46F6E}" type="presOf" srcId="{9018CC6B-81D3-4741-AD34-F0A9418B0282}" destId="{0611717A-54BC-4E72-8E32-AFCA15D75E16}" srcOrd="0" destOrd="0" presId="urn:microsoft.com/office/officeart/2005/8/layout/hProcess11"/>
    <dgm:cxn modelId="{9E4F1A56-3F59-48D4-B1CF-65608D5325B7}" srcId="{9018CC6B-81D3-4741-AD34-F0A9418B0282}" destId="{7DBE4A52-EEA8-4932-85A4-E33AEEC80556}" srcOrd="2" destOrd="0" parTransId="{192565FE-934F-4BE7-A23B-B704EACC737C}" sibTransId="{5DA17E1E-2701-433E-A36B-D7F3420B1763}"/>
    <dgm:cxn modelId="{FEF205FF-E8C0-4011-899F-6F8F5030AB00}" srcId="{9018CC6B-81D3-4741-AD34-F0A9418B0282}" destId="{DB815EED-77B2-454E-8E97-C4304EE0743B}" srcOrd="0" destOrd="0" parTransId="{15B672BB-73E3-499E-989F-FFB2319BF699}" sibTransId="{157CF3E3-A8F4-4A16-B129-192585C120A2}"/>
    <dgm:cxn modelId="{49DC48AE-8274-4F72-A3B1-B204A95337FC}" type="presOf" srcId="{DB815EED-77B2-454E-8E97-C4304EE0743B}" destId="{B96B9467-1BE7-4F29-AAD9-5A18CF1D9AF4}" srcOrd="0" destOrd="0" presId="urn:microsoft.com/office/officeart/2005/8/layout/hProcess11"/>
    <dgm:cxn modelId="{D72B90CE-2951-4D11-98C1-7B184A0205B4}" srcId="{9018CC6B-81D3-4741-AD34-F0A9418B0282}" destId="{1CD01ABF-7B64-4A33-B891-5408A096D4E4}" srcOrd="4" destOrd="0" parTransId="{AB3E6429-B1B8-4C59-ABC6-8C91FDF2E9E8}" sibTransId="{C161F905-8FD8-4489-9D56-2744DE1CD819}"/>
    <dgm:cxn modelId="{24449072-1C40-43EE-A32A-BBC5045E8A5E}" type="presParOf" srcId="{0611717A-54BC-4E72-8E32-AFCA15D75E16}" destId="{ACF3EBE7-4880-441E-8CA5-12D86C90351D}" srcOrd="0" destOrd="0" presId="urn:microsoft.com/office/officeart/2005/8/layout/hProcess11"/>
    <dgm:cxn modelId="{28505FB0-0639-44DC-96B6-FA4FAD05FB5C}" type="presParOf" srcId="{0611717A-54BC-4E72-8E32-AFCA15D75E16}" destId="{2CD0B395-EA16-4C71-9887-B59995749A2E}" srcOrd="1" destOrd="0" presId="urn:microsoft.com/office/officeart/2005/8/layout/hProcess11"/>
    <dgm:cxn modelId="{11A27D72-16A3-407A-A3AF-27C137705E4C}" type="presParOf" srcId="{2CD0B395-EA16-4C71-9887-B59995749A2E}" destId="{03E41393-0775-42B2-B7D0-BB0E2D842810}" srcOrd="0" destOrd="0" presId="urn:microsoft.com/office/officeart/2005/8/layout/hProcess11"/>
    <dgm:cxn modelId="{185914D9-3575-48A0-86B7-837E22EFD56D}" type="presParOf" srcId="{03E41393-0775-42B2-B7D0-BB0E2D842810}" destId="{B96B9467-1BE7-4F29-AAD9-5A18CF1D9AF4}" srcOrd="0" destOrd="0" presId="urn:microsoft.com/office/officeart/2005/8/layout/hProcess11"/>
    <dgm:cxn modelId="{EB787C8A-8EA8-4D5B-BF33-5431EEF9C897}" type="presParOf" srcId="{03E41393-0775-42B2-B7D0-BB0E2D842810}" destId="{AB8F6014-22E7-4954-95BA-0AD74183C953}" srcOrd="1" destOrd="0" presId="urn:microsoft.com/office/officeart/2005/8/layout/hProcess11"/>
    <dgm:cxn modelId="{4D4ADBE0-BD1B-4EA8-9FC4-CD6B9E77FC97}" type="presParOf" srcId="{03E41393-0775-42B2-B7D0-BB0E2D842810}" destId="{E25B3867-CE12-4B0A-A168-33AA21DBE208}" srcOrd="2" destOrd="0" presId="urn:microsoft.com/office/officeart/2005/8/layout/hProcess11"/>
    <dgm:cxn modelId="{C06C85CC-89CB-463C-800A-B73354A9C698}" type="presParOf" srcId="{2CD0B395-EA16-4C71-9887-B59995749A2E}" destId="{FD40A91E-B1E1-4CDB-9C0F-DBA2125E00A5}" srcOrd="1" destOrd="0" presId="urn:microsoft.com/office/officeart/2005/8/layout/hProcess11"/>
    <dgm:cxn modelId="{BEC63DFC-A661-4FF4-8050-4FEDA7C7FE47}" type="presParOf" srcId="{2CD0B395-EA16-4C71-9887-B59995749A2E}" destId="{78BA7CE3-D7C7-49B7-9189-102C87F280A9}" srcOrd="2" destOrd="0" presId="urn:microsoft.com/office/officeart/2005/8/layout/hProcess11"/>
    <dgm:cxn modelId="{0DCD2430-A125-4104-9945-D1DD706FB5DC}" type="presParOf" srcId="{78BA7CE3-D7C7-49B7-9189-102C87F280A9}" destId="{54AC55A6-4D76-4447-8E7E-D98DD811490F}" srcOrd="0" destOrd="0" presId="urn:microsoft.com/office/officeart/2005/8/layout/hProcess11"/>
    <dgm:cxn modelId="{06CCF8E6-0C41-46D1-A585-05482D022BD1}" type="presParOf" srcId="{78BA7CE3-D7C7-49B7-9189-102C87F280A9}" destId="{1624B381-4D70-4D86-8655-A61015B05D51}" srcOrd="1" destOrd="0" presId="urn:microsoft.com/office/officeart/2005/8/layout/hProcess11"/>
    <dgm:cxn modelId="{5D410C76-1301-4D99-B9EB-43F31CA041FC}" type="presParOf" srcId="{78BA7CE3-D7C7-49B7-9189-102C87F280A9}" destId="{2D0365CA-C8CF-41A0-A003-060E0F0D2837}" srcOrd="2" destOrd="0" presId="urn:microsoft.com/office/officeart/2005/8/layout/hProcess11"/>
    <dgm:cxn modelId="{543C0D8C-8453-4FDF-9BEF-9FF4D2CF98B5}" type="presParOf" srcId="{2CD0B395-EA16-4C71-9887-B59995749A2E}" destId="{54E4B669-5CCB-4C2B-B671-3FF5A94B1C7B}" srcOrd="3" destOrd="0" presId="urn:microsoft.com/office/officeart/2005/8/layout/hProcess11"/>
    <dgm:cxn modelId="{91A6B528-DCF3-47D2-9A9F-E053EF7D847D}" type="presParOf" srcId="{2CD0B395-EA16-4C71-9887-B59995749A2E}" destId="{53E680B2-A8CC-4256-A451-493D7133CE71}" srcOrd="4" destOrd="0" presId="urn:microsoft.com/office/officeart/2005/8/layout/hProcess11"/>
    <dgm:cxn modelId="{932981D7-E8AC-42CB-B820-66DBA04B7F05}" type="presParOf" srcId="{53E680B2-A8CC-4256-A451-493D7133CE71}" destId="{A0A3EA68-881B-4BE4-AD20-7DA7C2E0D73A}" srcOrd="0" destOrd="0" presId="urn:microsoft.com/office/officeart/2005/8/layout/hProcess11"/>
    <dgm:cxn modelId="{186768BA-9A6A-4413-97EC-404E306AC70A}" type="presParOf" srcId="{53E680B2-A8CC-4256-A451-493D7133CE71}" destId="{63A88B19-C053-47E5-878A-87A303653259}" srcOrd="1" destOrd="0" presId="urn:microsoft.com/office/officeart/2005/8/layout/hProcess11"/>
    <dgm:cxn modelId="{A37BECFC-1BB6-40A6-A868-0CEA4C1600B4}" type="presParOf" srcId="{53E680B2-A8CC-4256-A451-493D7133CE71}" destId="{B5044AE7-4F59-41A2-87AF-176BF3844338}" srcOrd="2" destOrd="0" presId="urn:microsoft.com/office/officeart/2005/8/layout/hProcess11"/>
    <dgm:cxn modelId="{BF366C5B-B849-443F-A185-C3EBB32D98F4}" type="presParOf" srcId="{2CD0B395-EA16-4C71-9887-B59995749A2E}" destId="{1CFCF401-A8AD-4D36-9C69-D3B98FBCE0A5}" srcOrd="5" destOrd="0" presId="urn:microsoft.com/office/officeart/2005/8/layout/hProcess11"/>
    <dgm:cxn modelId="{96C1C4B7-A8B5-484A-ACF8-626BF7F19E99}" type="presParOf" srcId="{2CD0B395-EA16-4C71-9887-B59995749A2E}" destId="{DC925E56-52E2-4FC3-BBD2-3F092741F0A8}" srcOrd="6" destOrd="0" presId="urn:microsoft.com/office/officeart/2005/8/layout/hProcess11"/>
    <dgm:cxn modelId="{A005E3F9-5068-4535-9E84-9947F99E2B8E}" type="presParOf" srcId="{DC925E56-52E2-4FC3-BBD2-3F092741F0A8}" destId="{065297C2-13E9-4916-B8CB-792AE3A7A95D}" srcOrd="0" destOrd="0" presId="urn:microsoft.com/office/officeart/2005/8/layout/hProcess11"/>
    <dgm:cxn modelId="{DAF33DC9-6A6B-4F7C-9140-E2F15F0A5604}" type="presParOf" srcId="{DC925E56-52E2-4FC3-BBD2-3F092741F0A8}" destId="{ED579FCE-47DA-43CF-8734-966DD104E1D7}" srcOrd="1" destOrd="0" presId="urn:microsoft.com/office/officeart/2005/8/layout/hProcess11"/>
    <dgm:cxn modelId="{8971093C-0A46-4A06-B1E0-A6C185E4BC38}" type="presParOf" srcId="{DC925E56-52E2-4FC3-BBD2-3F092741F0A8}" destId="{8D3D400C-D5B8-4EE2-BADE-0A82B0E42312}" srcOrd="2" destOrd="0" presId="urn:microsoft.com/office/officeart/2005/8/layout/hProcess11"/>
    <dgm:cxn modelId="{C1E54382-0771-4FFD-9234-3C2D3D7B7189}" type="presParOf" srcId="{2CD0B395-EA16-4C71-9887-B59995749A2E}" destId="{9E612A85-8BDC-4EF7-BE90-A4D0C9C716D3}" srcOrd="7" destOrd="0" presId="urn:microsoft.com/office/officeart/2005/8/layout/hProcess11"/>
    <dgm:cxn modelId="{AE3D6659-FAEF-4EB6-8D51-2DD2D758C1FB}" type="presParOf" srcId="{2CD0B395-EA16-4C71-9887-B59995749A2E}" destId="{F2A23006-0F9B-450E-BC90-CDA4635D7679}" srcOrd="8" destOrd="0" presId="urn:microsoft.com/office/officeart/2005/8/layout/hProcess11"/>
    <dgm:cxn modelId="{DD1417A5-FB7D-4CFD-9106-52C8E9BFF51F}" type="presParOf" srcId="{F2A23006-0F9B-450E-BC90-CDA4635D7679}" destId="{D09F8692-4241-4501-A03B-C3FBE64B7A3E}" srcOrd="0" destOrd="0" presId="urn:microsoft.com/office/officeart/2005/8/layout/hProcess11"/>
    <dgm:cxn modelId="{ADE4BFB0-6B9F-4959-A1C0-48A31BFE431E}" type="presParOf" srcId="{F2A23006-0F9B-450E-BC90-CDA4635D7679}" destId="{D60FDCEF-BD21-473E-B1B0-7F238F9A1AB2}" srcOrd="1" destOrd="0" presId="urn:microsoft.com/office/officeart/2005/8/layout/hProcess11"/>
    <dgm:cxn modelId="{C4BDA0A2-6DFF-4467-BFAE-0181E676820A}" type="presParOf" srcId="{F2A23006-0F9B-450E-BC90-CDA4635D7679}" destId="{E3FAD756-A9BC-496E-958E-919741E91A55}" srcOrd="2" destOrd="0" presId="urn:microsoft.com/office/officeart/2005/8/layout/hProcess11"/>
    <dgm:cxn modelId="{EF0D2B6E-2EB8-42D2-B5BF-C393B5E8CBD9}" type="presParOf" srcId="{2CD0B395-EA16-4C71-9887-B59995749A2E}" destId="{992F85A8-4EB0-4D06-8866-CF7E519193B7}" srcOrd="9" destOrd="0" presId="urn:microsoft.com/office/officeart/2005/8/layout/hProcess11"/>
    <dgm:cxn modelId="{1CA7D72F-0874-40CB-A358-5B61834118A6}" type="presParOf" srcId="{2CD0B395-EA16-4C71-9887-B59995749A2E}" destId="{CB62B1E3-3272-41C2-9ABD-A33CD0C8D8C1}" srcOrd="10" destOrd="0" presId="urn:microsoft.com/office/officeart/2005/8/layout/hProcess11"/>
    <dgm:cxn modelId="{45F2ACF3-739A-4B0B-8D74-1FD7F8C7BB14}" type="presParOf" srcId="{CB62B1E3-3272-41C2-9ABD-A33CD0C8D8C1}" destId="{EFD94C93-F696-42C2-8942-8BECE7513B11}" srcOrd="0" destOrd="0" presId="urn:microsoft.com/office/officeart/2005/8/layout/hProcess11"/>
    <dgm:cxn modelId="{CB7312C3-C3BC-4C40-9694-9FFD43E48292}" type="presParOf" srcId="{CB62B1E3-3272-41C2-9ABD-A33CD0C8D8C1}" destId="{070D2F98-4B0B-4F02-AC9F-3A137835F90A}" srcOrd="1" destOrd="0" presId="urn:microsoft.com/office/officeart/2005/8/layout/hProcess11"/>
    <dgm:cxn modelId="{B413CCC5-6D73-4EC9-B07E-B06D844079A3}" type="presParOf" srcId="{CB62B1E3-3272-41C2-9ABD-A33CD0C8D8C1}" destId="{75058B2C-6F64-405B-8A83-5391D8D72101}" srcOrd="2" destOrd="0" presId="urn:microsoft.com/office/officeart/2005/8/layout/hProcess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418D3E-0C0B-45DE-BD70-A49A97BDDCE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16581255-B9A6-4FBE-875E-CC7DA04644FC}">
      <dgm:prSet/>
      <dgm:spPr/>
      <dgm:t>
        <a:bodyPr/>
        <a:lstStyle/>
        <a:p>
          <a:pPr rtl="0"/>
          <a:r>
            <a:rPr lang="de-DE" dirty="0" smtClean="0"/>
            <a:t>IDE</a:t>
          </a:r>
          <a:endParaRPr lang="de-DE" dirty="0"/>
        </a:p>
      </dgm:t>
    </dgm:pt>
    <dgm:pt modelId="{6A388F2A-8146-47EF-A63F-0110B1E62162}" type="parTrans" cxnId="{42FC5E0A-6631-47F5-BAF8-A813C30EEF42}">
      <dgm:prSet/>
      <dgm:spPr/>
      <dgm:t>
        <a:bodyPr/>
        <a:lstStyle/>
        <a:p>
          <a:endParaRPr lang="de-DE"/>
        </a:p>
      </dgm:t>
    </dgm:pt>
    <dgm:pt modelId="{40AFD549-8A8B-4AB5-BD0A-8E3816942C9B}" type="sibTrans" cxnId="{42FC5E0A-6631-47F5-BAF8-A813C30EEF42}">
      <dgm:prSet/>
      <dgm:spPr/>
      <dgm:t>
        <a:bodyPr/>
        <a:lstStyle/>
        <a:p>
          <a:endParaRPr lang="de-DE"/>
        </a:p>
      </dgm:t>
    </dgm:pt>
    <dgm:pt modelId="{2732004A-96C9-4A6B-A2A4-8ECBAAF660E1}">
      <dgm:prSet/>
      <dgm:spPr/>
      <dgm:t>
        <a:bodyPr/>
        <a:lstStyle/>
        <a:p>
          <a:pPr rtl="0"/>
          <a:r>
            <a:rPr lang="en-US" noProof="0" smtClean="0"/>
            <a:t>Build Process</a:t>
          </a:r>
          <a:endParaRPr lang="en-US" noProof="0"/>
        </a:p>
      </dgm:t>
    </dgm:pt>
    <dgm:pt modelId="{A6160084-F6C0-476C-A381-92F9BC9BAB6B}" type="parTrans" cxnId="{6FD29BC6-E113-4501-A088-E19C89F3DF2B}">
      <dgm:prSet/>
      <dgm:spPr/>
      <dgm:t>
        <a:bodyPr/>
        <a:lstStyle/>
        <a:p>
          <a:endParaRPr lang="de-DE"/>
        </a:p>
      </dgm:t>
    </dgm:pt>
    <dgm:pt modelId="{BE4E9AFC-9E59-44CB-A6AD-FF1E9923D4EF}" type="sibTrans" cxnId="{6FD29BC6-E113-4501-A088-E19C89F3DF2B}">
      <dgm:prSet/>
      <dgm:spPr/>
      <dgm:t>
        <a:bodyPr/>
        <a:lstStyle/>
        <a:p>
          <a:endParaRPr lang="de-DE"/>
        </a:p>
      </dgm:t>
    </dgm:pt>
    <dgm:pt modelId="{70F03A41-AE77-42CE-A334-E91EE92406D3}">
      <dgm:prSet/>
      <dgm:spPr/>
      <dgm:t>
        <a:bodyPr/>
        <a:lstStyle/>
        <a:p>
          <a:pPr rtl="0"/>
          <a:r>
            <a:rPr lang="de-DE" dirty="0" smtClean="0"/>
            <a:t>Unit Test Framework</a:t>
          </a:r>
          <a:endParaRPr lang="de-DE" dirty="0"/>
        </a:p>
      </dgm:t>
    </dgm:pt>
    <dgm:pt modelId="{B9715844-0465-4F0F-86D9-7E90E321C438}" type="parTrans" cxnId="{35F9E6B6-BC82-4497-87C2-5CF6186209B2}">
      <dgm:prSet/>
      <dgm:spPr/>
      <dgm:t>
        <a:bodyPr/>
        <a:lstStyle/>
        <a:p>
          <a:endParaRPr lang="de-DE"/>
        </a:p>
      </dgm:t>
    </dgm:pt>
    <dgm:pt modelId="{0120A0CC-CFE5-4039-A91E-A78E2B3E18E7}" type="sibTrans" cxnId="{35F9E6B6-BC82-4497-87C2-5CF6186209B2}">
      <dgm:prSet/>
      <dgm:spPr/>
      <dgm:t>
        <a:bodyPr/>
        <a:lstStyle/>
        <a:p>
          <a:endParaRPr lang="de-DE"/>
        </a:p>
      </dgm:t>
    </dgm:pt>
    <dgm:pt modelId="{7F967B66-C23B-444B-BA2B-1DEE84CC2163}">
      <dgm:prSet/>
      <dgm:spPr/>
      <dgm:t>
        <a:bodyPr/>
        <a:lstStyle/>
        <a:p>
          <a:pPr rtl="0"/>
          <a:r>
            <a:rPr lang="de-DE" dirty="0" smtClean="0"/>
            <a:t>Automatic UI Tests</a:t>
          </a:r>
          <a:endParaRPr lang="de-DE" dirty="0"/>
        </a:p>
      </dgm:t>
    </dgm:pt>
    <dgm:pt modelId="{2FDF6E63-7A37-4659-B0A3-9FC8C4E4B327}" type="parTrans" cxnId="{F8C2430D-4713-4D78-B3B1-67CA0B372EAB}">
      <dgm:prSet/>
      <dgm:spPr/>
      <dgm:t>
        <a:bodyPr/>
        <a:lstStyle/>
        <a:p>
          <a:endParaRPr lang="de-DE"/>
        </a:p>
      </dgm:t>
    </dgm:pt>
    <dgm:pt modelId="{2F7E57D3-1AB7-4EDC-8B59-68084C68D73F}" type="sibTrans" cxnId="{F8C2430D-4713-4D78-B3B1-67CA0B372EAB}">
      <dgm:prSet/>
      <dgm:spPr/>
      <dgm:t>
        <a:bodyPr/>
        <a:lstStyle/>
        <a:p>
          <a:endParaRPr lang="de-DE"/>
        </a:p>
      </dgm:t>
    </dgm:pt>
    <dgm:pt modelId="{A84567B6-5A69-455D-B1CE-23E4C2A25AF1}">
      <dgm:prSet/>
      <dgm:spPr/>
      <dgm:t>
        <a:bodyPr/>
        <a:lstStyle/>
        <a:p>
          <a:pPr rtl="0"/>
          <a:r>
            <a:rPr lang="en-US" noProof="0" dirty="0" smtClean="0"/>
            <a:t>Continuous</a:t>
          </a:r>
          <a:r>
            <a:rPr lang="de-DE" dirty="0" smtClean="0"/>
            <a:t> Integration</a:t>
          </a:r>
          <a:endParaRPr lang="de-DE" dirty="0"/>
        </a:p>
      </dgm:t>
    </dgm:pt>
    <dgm:pt modelId="{DD580DDD-4D37-4E06-932A-576B541F6B86}" type="parTrans" cxnId="{EA303C78-8A21-4B8B-BDF0-9DA5C8D92611}">
      <dgm:prSet/>
      <dgm:spPr/>
      <dgm:t>
        <a:bodyPr/>
        <a:lstStyle/>
        <a:p>
          <a:endParaRPr lang="de-DE"/>
        </a:p>
      </dgm:t>
    </dgm:pt>
    <dgm:pt modelId="{92EEDB9F-CFE5-4A81-92D1-5461662C3120}" type="sibTrans" cxnId="{EA303C78-8A21-4B8B-BDF0-9DA5C8D92611}">
      <dgm:prSet/>
      <dgm:spPr/>
      <dgm:t>
        <a:bodyPr/>
        <a:lstStyle/>
        <a:p>
          <a:endParaRPr lang="de-DE"/>
        </a:p>
      </dgm:t>
    </dgm:pt>
    <dgm:pt modelId="{3085CBA5-7908-4E2C-A493-1939BD87EDE4}">
      <dgm:prSet/>
      <dgm:spPr/>
      <dgm:t>
        <a:bodyPr/>
        <a:lstStyle/>
        <a:p>
          <a:pPr rtl="0"/>
          <a:r>
            <a:rPr lang="en-US" noProof="0" smtClean="0"/>
            <a:t>HTML Documentation</a:t>
          </a:r>
          <a:endParaRPr lang="en-US" noProof="0"/>
        </a:p>
      </dgm:t>
    </dgm:pt>
    <dgm:pt modelId="{0F7A8A53-C3B2-41BB-9198-77ADDE5ECDA4}" type="parTrans" cxnId="{97662C69-BF77-4430-8A9A-77ECB4E68336}">
      <dgm:prSet/>
      <dgm:spPr/>
      <dgm:t>
        <a:bodyPr/>
        <a:lstStyle/>
        <a:p>
          <a:endParaRPr lang="de-DE"/>
        </a:p>
      </dgm:t>
    </dgm:pt>
    <dgm:pt modelId="{0F8057B6-BFF9-43D7-8831-B87D972E1DAC}" type="sibTrans" cxnId="{97662C69-BF77-4430-8A9A-77ECB4E68336}">
      <dgm:prSet/>
      <dgm:spPr/>
      <dgm:t>
        <a:bodyPr/>
        <a:lstStyle/>
        <a:p>
          <a:endParaRPr lang="de-DE"/>
        </a:p>
      </dgm:t>
    </dgm:pt>
    <dgm:pt modelId="{60FE5B38-DB23-491A-903C-C998704600D3}">
      <dgm:prSet/>
      <dgm:spPr/>
      <dgm:t>
        <a:bodyPr/>
        <a:lstStyle/>
        <a:p>
          <a:pPr rtl="0"/>
          <a:r>
            <a:rPr lang="de-DE" dirty="0" smtClean="0"/>
            <a:t>Source-Level Debugging</a:t>
          </a:r>
          <a:endParaRPr lang="de-DE" dirty="0"/>
        </a:p>
      </dgm:t>
    </dgm:pt>
    <dgm:pt modelId="{D2BE6422-C7BC-4428-A90C-B4F2BFB72F9A}" type="parTrans" cxnId="{51C9A4FE-567F-4BB2-BE76-EEEA059896DF}">
      <dgm:prSet/>
      <dgm:spPr/>
      <dgm:t>
        <a:bodyPr/>
        <a:lstStyle/>
        <a:p>
          <a:endParaRPr lang="de-DE"/>
        </a:p>
      </dgm:t>
    </dgm:pt>
    <dgm:pt modelId="{3659CB7A-80E2-4058-ADEE-B203752F8397}" type="sibTrans" cxnId="{51C9A4FE-567F-4BB2-BE76-EEEA059896DF}">
      <dgm:prSet/>
      <dgm:spPr/>
      <dgm:t>
        <a:bodyPr/>
        <a:lstStyle/>
        <a:p>
          <a:endParaRPr lang="de-DE"/>
        </a:p>
      </dgm:t>
    </dgm:pt>
    <dgm:pt modelId="{FC72787E-42A8-4B4F-A2D5-8255730CC0A5}" type="pres">
      <dgm:prSet presAssocID="{43418D3E-0C0B-45DE-BD70-A49A97BDDCE0}" presName="linearFlow" presStyleCnt="0">
        <dgm:presLayoutVars>
          <dgm:dir/>
          <dgm:resizeHandles val="exact"/>
        </dgm:presLayoutVars>
      </dgm:prSet>
      <dgm:spPr/>
      <dgm:t>
        <a:bodyPr/>
        <a:lstStyle/>
        <a:p>
          <a:endParaRPr lang="de-DE"/>
        </a:p>
      </dgm:t>
    </dgm:pt>
    <dgm:pt modelId="{DC7FF7F6-A6B4-4CB7-A51C-DA5CECEE3EC0}" type="pres">
      <dgm:prSet presAssocID="{16581255-B9A6-4FBE-875E-CC7DA04644FC}" presName="composite" presStyleCnt="0"/>
      <dgm:spPr/>
    </dgm:pt>
    <dgm:pt modelId="{6FE2CB3A-B576-4070-94D9-6335C8BD2A0D}" type="pres">
      <dgm:prSet presAssocID="{16581255-B9A6-4FBE-875E-CC7DA04644FC}" presName="imgShp" presStyleLbl="fgImgPlace1" presStyleIdx="0" presStyleCnt="7"/>
      <dgm:spPr/>
    </dgm:pt>
    <dgm:pt modelId="{0B33A05A-38CA-41FA-B9FA-A98E652ECF71}" type="pres">
      <dgm:prSet presAssocID="{16581255-B9A6-4FBE-875E-CC7DA04644FC}" presName="txShp" presStyleLbl="node1" presStyleIdx="0" presStyleCnt="7">
        <dgm:presLayoutVars>
          <dgm:bulletEnabled val="1"/>
        </dgm:presLayoutVars>
      </dgm:prSet>
      <dgm:spPr/>
      <dgm:t>
        <a:bodyPr/>
        <a:lstStyle/>
        <a:p>
          <a:endParaRPr lang="de-DE"/>
        </a:p>
      </dgm:t>
    </dgm:pt>
    <dgm:pt modelId="{B71CFC5E-F643-47C5-8019-2AEE11BC7739}" type="pres">
      <dgm:prSet presAssocID="{40AFD549-8A8B-4AB5-BD0A-8E3816942C9B}" presName="spacing" presStyleCnt="0"/>
      <dgm:spPr/>
    </dgm:pt>
    <dgm:pt modelId="{9BF8B4F4-3BBD-4737-A953-30F71E65313E}" type="pres">
      <dgm:prSet presAssocID="{2732004A-96C9-4A6B-A2A4-8ECBAAF660E1}" presName="composite" presStyleCnt="0"/>
      <dgm:spPr/>
    </dgm:pt>
    <dgm:pt modelId="{09FFF83E-80C5-4EBB-B29D-E74559F375BC}" type="pres">
      <dgm:prSet presAssocID="{2732004A-96C9-4A6B-A2A4-8ECBAAF660E1}" presName="imgShp" presStyleLbl="fgImgPlace1" presStyleIdx="1" presStyleCnt="7"/>
      <dgm:spPr/>
    </dgm:pt>
    <dgm:pt modelId="{DB5A9655-09A9-44FE-8D91-4F9F3581E923}" type="pres">
      <dgm:prSet presAssocID="{2732004A-96C9-4A6B-A2A4-8ECBAAF660E1}" presName="txShp" presStyleLbl="node1" presStyleIdx="1" presStyleCnt="7">
        <dgm:presLayoutVars>
          <dgm:bulletEnabled val="1"/>
        </dgm:presLayoutVars>
      </dgm:prSet>
      <dgm:spPr/>
      <dgm:t>
        <a:bodyPr/>
        <a:lstStyle/>
        <a:p>
          <a:endParaRPr lang="de-DE"/>
        </a:p>
      </dgm:t>
    </dgm:pt>
    <dgm:pt modelId="{10EA6ACD-0559-417A-999D-654065467162}" type="pres">
      <dgm:prSet presAssocID="{BE4E9AFC-9E59-44CB-A6AD-FF1E9923D4EF}" presName="spacing" presStyleCnt="0"/>
      <dgm:spPr/>
    </dgm:pt>
    <dgm:pt modelId="{B6FC3154-C992-4857-9A7D-DB80175E7146}" type="pres">
      <dgm:prSet presAssocID="{70F03A41-AE77-42CE-A334-E91EE92406D3}" presName="composite" presStyleCnt="0"/>
      <dgm:spPr/>
    </dgm:pt>
    <dgm:pt modelId="{4750429F-9D45-4422-AC6A-FA8F5A3893F7}" type="pres">
      <dgm:prSet presAssocID="{70F03A41-AE77-42CE-A334-E91EE92406D3}" presName="imgShp" presStyleLbl="fgImgPlace1" presStyleIdx="2" presStyleCnt="7"/>
      <dgm:spPr/>
    </dgm:pt>
    <dgm:pt modelId="{40F2E504-998F-46D5-8C97-994F2FECD7D4}" type="pres">
      <dgm:prSet presAssocID="{70F03A41-AE77-42CE-A334-E91EE92406D3}" presName="txShp" presStyleLbl="node1" presStyleIdx="2" presStyleCnt="7">
        <dgm:presLayoutVars>
          <dgm:bulletEnabled val="1"/>
        </dgm:presLayoutVars>
      </dgm:prSet>
      <dgm:spPr/>
      <dgm:t>
        <a:bodyPr/>
        <a:lstStyle/>
        <a:p>
          <a:endParaRPr lang="de-DE"/>
        </a:p>
      </dgm:t>
    </dgm:pt>
    <dgm:pt modelId="{4D8786ED-87C3-4094-B7F5-A058472CFCE6}" type="pres">
      <dgm:prSet presAssocID="{0120A0CC-CFE5-4039-A91E-A78E2B3E18E7}" presName="spacing" presStyleCnt="0"/>
      <dgm:spPr/>
    </dgm:pt>
    <dgm:pt modelId="{0020CB6A-BF97-4949-ABD7-395D490B3D1E}" type="pres">
      <dgm:prSet presAssocID="{7F967B66-C23B-444B-BA2B-1DEE84CC2163}" presName="composite" presStyleCnt="0"/>
      <dgm:spPr/>
    </dgm:pt>
    <dgm:pt modelId="{365B8406-C6E0-4442-9B7E-5F020733C44F}" type="pres">
      <dgm:prSet presAssocID="{7F967B66-C23B-444B-BA2B-1DEE84CC2163}" presName="imgShp" presStyleLbl="fgImgPlace1" presStyleIdx="3" presStyleCnt="7"/>
      <dgm:spPr/>
    </dgm:pt>
    <dgm:pt modelId="{81846B29-51B7-45E3-AEDC-9F3F45747C81}" type="pres">
      <dgm:prSet presAssocID="{7F967B66-C23B-444B-BA2B-1DEE84CC2163}" presName="txShp" presStyleLbl="node1" presStyleIdx="3" presStyleCnt="7">
        <dgm:presLayoutVars>
          <dgm:bulletEnabled val="1"/>
        </dgm:presLayoutVars>
      </dgm:prSet>
      <dgm:spPr/>
      <dgm:t>
        <a:bodyPr/>
        <a:lstStyle/>
        <a:p>
          <a:endParaRPr lang="de-DE"/>
        </a:p>
      </dgm:t>
    </dgm:pt>
    <dgm:pt modelId="{E1FF68EF-C0E5-4054-B1A9-79205B24B7B3}" type="pres">
      <dgm:prSet presAssocID="{2F7E57D3-1AB7-4EDC-8B59-68084C68D73F}" presName="spacing" presStyleCnt="0"/>
      <dgm:spPr/>
    </dgm:pt>
    <dgm:pt modelId="{891D60CA-97FB-4BB3-A110-E93AF23A9225}" type="pres">
      <dgm:prSet presAssocID="{A84567B6-5A69-455D-B1CE-23E4C2A25AF1}" presName="composite" presStyleCnt="0"/>
      <dgm:spPr/>
    </dgm:pt>
    <dgm:pt modelId="{9CCF9A8D-448D-4162-80AF-8B25A23A0E27}" type="pres">
      <dgm:prSet presAssocID="{A84567B6-5A69-455D-B1CE-23E4C2A25AF1}" presName="imgShp" presStyleLbl="fgImgPlace1" presStyleIdx="4" presStyleCnt="7"/>
      <dgm:spPr/>
    </dgm:pt>
    <dgm:pt modelId="{AE1A362B-1D16-4E07-85C2-AD5028C0131A}" type="pres">
      <dgm:prSet presAssocID="{A84567B6-5A69-455D-B1CE-23E4C2A25AF1}" presName="txShp" presStyleLbl="node1" presStyleIdx="4" presStyleCnt="7">
        <dgm:presLayoutVars>
          <dgm:bulletEnabled val="1"/>
        </dgm:presLayoutVars>
      </dgm:prSet>
      <dgm:spPr/>
      <dgm:t>
        <a:bodyPr/>
        <a:lstStyle/>
        <a:p>
          <a:endParaRPr lang="de-DE"/>
        </a:p>
      </dgm:t>
    </dgm:pt>
    <dgm:pt modelId="{47BD4D2E-0B93-4CCC-9EC5-37C068924A7B}" type="pres">
      <dgm:prSet presAssocID="{92EEDB9F-CFE5-4A81-92D1-5461662C3120}" presName="spacing" presStyleCnt="0"/>
      <dgm:spPr/>
    </dgm:pt>
    <dgm:pt modelId="{0BBF8600-8B12-46EF-9834-CCFC2EBEDEE7}" type="pres">
      <dgm:prSet presAssocID="{3085CBA5-7908-4E2C-A493-1939BD87EDE4}" presName="composite" presStyleCnt="0"/>
      <dgm:spPr/>
    </dgm:pt>
    <dgm:pt modelId="{CA0D09AB-20A2-42DB-BB3E-ECE5FD4E39E0}" type="pres">
      <dgm:prSet presAssocID="{3085CBA5-7908-4E2C-A493-1939BD87EDE4}" presName="imgShp" presStyleLbl="fgImgPlace1" presStyleIdx="5" presStyleCnt="7"/>
      <dgm:spPr/>
    </dgm:pt>
    <dgm:pt modelId="{9C91CC89-0B38-4888-9E75-87342339EAB3}" type="pres">
      <dgm:prSet presAssocID="{3085CBA5-7908-4E2C-A493-1939BD87EDE4}" presName="txShp" presStyleLbl="node1" presStyleIdx="5" presStyleCnt="7">
        <dgm:presLayoutVars>
          <dgm:bulletEnabled val="1"/>
        </dgm:presLayoutVars>
      </dgm:prSet>
      <dgm:spPr/>
      <dgm:t>
        <a:bodyPr/>
        <a:lstStyle/>
        <a:p>
          <a:endParaRPr lang="de-DE"/>
        </a:p>
      </dgm:t>
    </dgm:pt>
    <dgm:pt modelId="{B92F615E-82A4-4DF6-8528-1E6A7E75395F}" type="pres">
      <dgm:prSet presAssocID="{0F8057B6-BFF9-43D7-8831-B87D972E1DAC}" presName="spacing" presStyleCnt="0"/>
      <dgm:spPr/>
    </dgm:pt>
    <dgm:pt modelId="{5B3BFCB4-BA1A-4BE2-8318-753B2DC5449A}" type="pres">
      <dgm:prSet presAssocID="{60FE5B38-DB23-491A-903C-C998704600D3}" presName="composite" presStyleCnt="0"/>
      <dgm:spPr/>
    </dgm:pt>
    <dgm:pt modelId="{31B54290-576C-4C0B-9FE6-E0D5F293D032}" type="pres">
      <dgm:prSet presAssocID="{60FE5B38-DB23-491A-903C-C998704600D3}" presName="imgShp" presStyleLbl="fgImgPlace1" presStyleIdx="6" presStyleCnt="7"/>
      <dgm:spPr/>
    </dgm:pt>
    <dgm:pt modelId="{96EE16FF-AA74-46E8-8D46-9189B32167F6}" type="pres">
      <dgm:prSet presAssocID="{60FE5B38-DB23-491A-903C-C998704600D3}" presName="txShp" presStyleLbl="node1" presStyleIdx="6" presStyleCnt="7">
        <dgm:presLayoutVars>
          <dgm:bulletEnabled val="1"/>
        </dgm:presLayoutVars>
      </dgm:prSet>
      <dgm:spPr/>
      <dgm:t>
        <a:bodyPr/>
        <a:lstStyle/>
        <a:p>
          <a:endParaRPr lang="de-DE"/>
        </a:p>
      </dgm:t>
    </dgm:pt>
  </dgm:ptLst>
  <dgm:cxnLst>
    <dgm:cxn modelId="{97662C69-BF77-4430-8A9A-77ECB4E68336}" srcId="{43418D3E-0C0B-45DE-BD70-A49A97BDDCE0}" destId="{3085CBA5-7908-4E2C-A493-1939BD87EDE4}" srcOrd="5" destOrd="0" parTransId="{0F7A8A53-C3B2-41BB-9198-77ADDE5ECDA4}" sibTransId="{0F8057B6-BFF9-43D7-8831-B87D972E1DAC}"/>
    <dgm:cxn modelId="{D081A69A-ED70-42D8-91C8-D7C9D4D8EE60}" type="presOf" srcId="{3085CBA5-7908-4E2C-A493-1939BD87EDE4}" destId="{9C91CC89-0B38-4888-9E75-87342339EAB3}" srcOrd="0" destOrd="0" presId="urn:microsoft.com/office/officeart/2005/8/layout/vList3"/>
    <dgm:cxn modelId="{B5CC0261-2C22-4637-956C-88B4B6A39CA7}" type="presOf" srcId="{A84567B6-5A69-455D-B1CE-23E4C2A25AF1}" destId="{AE1A362B-1D16-4E07-85C2-AD5028C0131A}" srcOrd="0" destOrd="0" presId="urn:microsoft.com/office/officeart/2005/8/layout/vList3"/>
    <dgm:cxn modelId="{51C9A4FE-567F-4BB2-BE76-EEEA059896DF}" srcId="{43418D3E-0C0B-45DE-BD70-A49A97BDDCE0}" destId="{60FE5B38-DB23-491A-903C-C998704600D3}" srcOrd="6" destOrd="0" parTransId="{D2BE6422-C7BC-4428-A90C-B4F2BFB72F9A}" sibTransId="{3659CB7A-80E2-4058-ADEE-B203752F8397}"/>
    <dgm:cxn modelId="{46E4DB0C-0C6D-4441-AA29-9D610BBD7B3D}" type="presOf" srcId="{16581255-B9A6-4FBE-875E-CC7DA04644FC}" destId="{0B33A05A-38CA-41FA-B9FA-A98E652ECF71}" srcOrd="0" destOrd="0" presId="urn:microsoft.com/office/officeart/2005/8/layout/vList3"/>
    <dgm:cxn modelId="{74A5CD63-6622-466F-832C-39294AD74AB2}" type="presOf" srcId="{70F03A41-AE77-42CE-A334-E91EE92406D3}" destId="{40F2E504-998F-46D5-8C97-994F2FECD7D4}" srcOrd="0" destOrd="0" presId="urn:microsoft.com/office/officeart/2005/8/layout/vList3"/>
    <dgm:cxn modelId="{6FD29BC6-E113-4501-A088-E19C89F3DF2B}" srcId="{43418D3E-0C0B-45DE-BD70-A49A97BDDCE0}" destId="{2732004A-96C9-4A6B-A2A4-8ECBAAF660E1}" srcOrd="1" destOrd="0" parTransId="{A6160084-F6C0-476C-A381-92F9BC9BAB6B}" sibTransId="{BE4E9AFC-9E59-44CB-A6AD-FF1E9923D4EF}"/>
    <dgm:cxn modelId="{E6CB866B-2AF7-4FC9-9342-97749A1A8F89}" type="presOf" srcId="{43418D3E-0C0B-45DE-BD70-A49A97BDDCE0}" destId="{FC72787E-42A8-4B4F-A2D5-8255730CC0A5}" srcOrd="0" destOrd="0" presId="urn:microsoft.com/office/officeart/2005/8/layout/vList3"/>
    <dgm:cxn modelId="{4006013D-C6E0-4981-A704-6EAE9149E2C7}" type="presOf" srcId="{60FE5B38-DB23-491A-903C-C998704600D3}" destId="{96EE16FF-AA74-46E8-8D46-9189B32167F6}" srcOrd="0" destOrd="0" presId="urn:microsoft.com/office/officeart/2005/8/layout/vList3"/>
    <dgm:cxn modelId="{35F9E6B6-BC82-4497-87C2-5CF6186209B2}" srcId="{43418D3E-0C0B-45DE-BD70-A49A97BDDCE0}" destId="{70F03A41-AE77-42CE-A334-E91EE92406D3}" srcOrd="2" destOrd="0" parTransId="{B9715844-0465-4F0F-86D9-7E90E321C438}" sibTransId="{0120A0CC-CFE5-4039-A91E-A78E2B3E18E7}"/>
    <dgm:cxn modelId="{42FC5E0A-6631-47F5-BAF8-A813C30EEF42}" srcId="{43418D3E-0C0B-45DE-BD70-A49A97BDDCE0}" destId="{16581255-B9A6-4FBE-875E-CC7DA04644FC}" srcOrd="0" destOrd="0" parTransId="{6A388F2A-8146-47EF-A63F-0110B1E62162}" sibTransId="{40AFD549-8A8B-4AB5-BD0A-8E3816942C9B}"/>
    <dgm:cxn modelId="{F8C2430D-4713-4D78-B3B1-67CA0B372EAB}" srcId="{43418D3E-0C0B-45DE-BD70-A49A97BDDCE0}" destId="{7F967B66-C23B-444B-BA2B-1DEE84CC2163}" srcOrd="3" destOrd="0" parTransId="{2FDF6E63-7A37-4659-B0A3-9FC8C4E4B327}" sibTransId="{2F7E57D3-1AB7-4EDC-8B59-68084C68D73F}"/>
    <dgm:cxn modelId="{9B1BE759-567D-4F09-A05A-A547190714A6}" type="presOf" srcId="{2732004A-96C9-4A6B-A2A4-8ECBAAF660E1}" destId="{DB5A9655-09A9-44FE-8D91-4F9F3581E923}" srcOrd="0" destOrd="0" presId="urn:microsoft.com/office/officeart/2005/8/layout/vList3"/>
    <dgm:cxn modelId="{436FC767-385A-4BCD-8865-521E84D88CDC}" type="presOf" srcId="{7F967B66-C23B-444B-BA2B-1DEE84CC2163}" destId="{81846B29-51B7-45E3-AEDC-9F3F45747C81}" srcOrd="0" destOrd="0" presId="urn:microsoft.com/office/officeart/2005/8/layout/vList3"/>
    <dgm:cxn modelId="{EA303C78-8A21-4B8B-BDF0-9DA5C8D92611}" srcId="{43418D3E-0C0B-45DE-BD70-A49A97BDDCE0}" destId="{A84567B6-5A69-455D-B1CE-23E4C2A25AF1}" srcOrd="4" destOrd="0" parTransId="{DD580DDD-4D37-4E06-932A-576B541F6B86}" sibTransId="{92EEDB9F-CFE5-4A81-92D1-5461662C3120}"/>
    <dgm:cxn modelId="{3496FE7D-3E27-4918-B803-FFD09879CAC0}" type="presParOf" srcId="{FC72787E-42A8-4B4F-A2D5-8255730CC0A5}" destId="{DC7FF7F6-A6B4-4CB7-A51C-DA5CECEE3EC0}" srcOrd="0" destOrd="0" presId="urn:microsoft.com/office/officeart/2005/8/layout/vList3"/>
    <dgm:cxn modelId="{C8F60D5D-4FCB-41B0-93DE-8DBC1E638F62}" type="presParOf" srcId="{DC7FF7F6-A6B4-4CB7-A51C-DA5CECEE3EC0}" destId="{6FE2CB3A-B576-4070-94D9-6335C8BD2A0D}" srcOrd="0" destOrd="0" presId="urn:microsoft.com/office/officeart/2005/8/layout/vList3"/>
    <dgm:cxn modelId="{7E492647-8CA6-4539-A0FF-542738A80627}" type="presParOf" srcId="{DC7FF7F6-A6B4-4CB7-A51C-DA5CECEE3EC0}" destId="{0B33A05A-38CA-41FA-B9FA-A98E652ECF71}" srcOrd="1" destOrd="0" presId="urn:microsoft.com/office/officeart/2005/8/layout/vList3"/>
    <dgm:cxn modelId="{DB15EBF1-503F-473D-9A01-F1ECB9167B5C}" type="presParOf" srcId="{FC72787E-42A8-4B4F-A2D5-8255730CC0A5}" destId="{B71CFC5E-F643-47C5-8019-2AEE11BC7739}" srcOrd="1" destOrd="0" presId="urn:microsoft.com/office/officeart/2005/8/layout/vList3"/>
    <dgm:cxn modelId="{FB8D3B72-5605-4957-9DA2-B75F3A9C2F5D}" type="presParOf" srcId="{FC72787E-42A8-4B4F-A2D5-8255730CC0A5}" destId="{9BF8B4F4-3BBD-4737-A953-30F71E65313E}" srcOrd="2" destOrd="0" presId="urn:microsoft.com/office/officeart/2005/8/layout/vList3"/>
    <dgm:cxn modelId="{A2BAA260-30FF-4255-B17A-0A4A2807C83F}" type="presParOf" srcId="{9BF8B4F4-3BBD-4737-A953-30F71E65313E}" destId="{09FFF83E-80C5-4EBB-B29D-E74559F375BC}" srcOrd="0" destOrd="0" presId="urn:microsoft.com/office/officeart/2005/8/layout/vList3"/>
    <dgm:cxn modelId="{1DD7A3E5-56EC-4848-BA48-61F8D1920905}" type="presParOf" srcId="{9BF8B4F4-3BBD-4737-A953-30F71E65313E}" destId="{DB5A9655-09A9-44FE-8D91-4F9F3581E923}" srcOrd="1" destOrd="0" presId="urn:microsoft.com/office/officeart/2005/8/layout/vList3"/>
    <dgm:cxn modelId="{37EFF5AC-EBF0-4C0C-99BF-C3D0E39B7ED6}" type="presParOf" srcId="{FC72787E-42A8-4B4F-A2D5-8255730CC0A5}" destId="{10EA6ACD-0559-417A-999D-654065467162}" srcOrd="3" destOrd="0" presId="urn:microsoft.com/office/officeart/2005/8/layout/vList3"/>
    <dgm:cxn modelId="{5549DC5A-9FC2-409B-9608-1733C3C910FD}" type="presParOf" srcId="{FC72787E-42A8-4B4F-A2D5-8255730CC0A5}" destId="{B6FC3154-C992-4857-9A7D-DB80175E7146}" srcOrd="4" destOrd="0" presId="urn:microsoft.com/office/officeart/2005/8/layout/vList3"/>
    <dgm:cxn modelId="{A422E695-7F2E-4075-8384-C1337C7E8218}" type="presParOf" srcId="{B6FC3154-C992-4857-9A7D-DB80175E7146}" destId="{4750429F-9D45-4422-AC6A-FA8F5A3893F7}" srcOrd="0" destOrd="0" presId="urn:microsoft.com/office/officeart/2005/8/layout/vList3"/>
    <dgm:cxn modelId="{F75F278C-8B09-46CD-9A47-4342E92F8BEC}" type="presParOf" srcId="{B6FC3154-C992-4857-9A7D-DB80175E7146}" destId="{40F2E504-998F-46D5-8C97-994F2FECD7D4}" srcOrd="1" destOrd="0" presId="urn:microsoft.com/office/officeart/2005/8/layout/vList3"/>
    <dgm:cxn modelId="{3955A1D1-604F-4AF5-A18B-75B0AB34E974}" type="presParOf" srcId="{FC72787E-42A8-4B4F-A2D5-8255730CC0A5}" destId="{4D8786ED-87C3-4094-B7F5-A058472CFCE6}" srcOrd="5" destOrd="0" presId="urn:microsoft.com/office/officeart/2005/8/layout/vList3"/>
    <dgm:cxn modelId="{FE501758-1871-4EBB-BD95-469BA1B89251}" type="presParOf" srcId="{FC72787E-42A8-4B4F-A2D5-8255730CC0A5}" destId="{0020CB6A-BF97-4949-ABD7-395D490B3D1E}" srcOrd="6" destOrd="0" presId="urn:microsoft.com/office/officeart/2005/8/layout/vList3"/>
    <dgm:cxn modelId="{675145E8-7456-46EC-9109-6F76DE659576}" type="presParOf" srcId="{0020CB6A-BF97-4949-ABD7-395D490B3D1E}" destId="{365B8406-C6E0-4442-9B7E-5F020733C44F}" srcOrd="0" destOrd="0" presId="urn:microsoft.com/office/officeart/2005/8/layout/vList3"/>
    <dgm:cxn modelId="{47FF22B0-A124-4764-B932-445453563822}" type="presParOf" srcId="{0020CB6A-BF97-4949-ABD7-395D490B3D1E}" destId="{81846B29-51B7-45E3-AEDC-9F3F45747C81}" srcOrd="1" destOrd="0" presId="urn:microsoft.com/office/officeart/2005/8/layout/vList3"/>
    <dgm:cxn modelId="{6215DEDE-6FA7-492E-B89C-56141D77755F}" type="presParOf" srcId="{FC72787E-42A8-4B4F-A2D5-8255730CC0A5}" destId="{E1FF68EF-C0E5-4054-B1A9-79205B24B7B3}" srcOrd="7" destOrd="0" presId="urn:microsoft.com/office/officeart/2005/8/layout/vList3"/>
    <dgm:cxn modelId="{AEF03DE6-1EE4-42DA-96EE-A91A9BC86B67}" type="presParOf" srcId="{FC72787E-42A8-4B4F-A2D5-8255730CC0A5}" destId="{891D60CA-97FB-4BB3-A110-E93AF23A9225}" srcOrd="8" destOrd="0" presId="urn:microsoft.com/office/officeart/2005/8/layout/vList3"/>
    <dgm:cxn modelId="{CB7959C6-99E0-4CEC-AE58-C9721DEC4792}" type="presParOf" srcId="{891D60CA-97FB-4BB3-A110-E93AF23A9225}" destId="{9CCF9A8D-448D-4162-80AF-8B25A23A0E27}" srcOrd="0" destOrd="0" presId="urn:microsoft.com/office/officeart/2005/8/layout/vList3"/>
    <dgm:cxn modelId="{709E3393-C5F4-4F71-B9BE-3B3ACF123E4B}" type="presParOf" srcId="{891D60CA-97FB-4BB3-A110-E93AF23A9225}" destId="{AE1A362B-1D16-4E07-85C2-AD5028C0131A}" srcOrd="1" destOrd="0" presId="urn:microsoft.com/office/officeart/2005/8/layout/vList3"/>
    <dgm:cxn modelId="{2B167B8E-73AB-4639-9D0D-A84D2DA9B239}" type="presParOf" srcId="{FC72787E-42A8-4B4F-A2D5-8255730CC0A5}" destId="{47BD4D2E-0B93-4CCC-9EC5-37C068924A7B}" srcOrd="9" destOrd="0" presId="urn:microsoft.com/office/officeart/2005/8/layout/vList3"/>
    <dgm:cxn modelId="{D97AB55C-0A32-4BBD-99DF-1DF251579835}" type="presParOf" srcId="{FC72787E-42A8-4B4F-A2D5-8255730CC0A5}" destId="{0BBF8600-8B12-46EF-9834-CCFC2EBEDEE7}" srcOrd="10" destOrd="0" presId="urn:microsoft.com/office/officeart/2005/8/layout/vList3"/>
    <dgm:cxn modelId="{4F826968-7F08-4711-B35E-292372E37BB4}" type="presParOf" srcId="{0BBF8600-8B12-46EF-9834-CCFC2EBEDEE7}" destId="{CA0D09AB-20A2-42DB-BB3E-ECE5FD4E39E0}" srcOrd="0" destOrd="0" presId="urn:microsoft.com/office/officeart/2005/8/layout/vList3"/>
    <dgm:cxn modelId="{4D8C8147-387C-4C6F-A252-2C1C779ADE4F}" type="presParOf" srcId="{0BBF8600-8B12-46EF-9834-CCFC2EBEDEE7}" destId="{9C91CC89-0B38-4888-9E75-87342339EAB3}" srcOrd="1" destOrd="0" presId="urn:microsoft.com/office/officeart/2005/8/layout/vList3"/>
    <dgm:cxn modelId="{FF0710B6-3501-4FC4-920A-29FA3C73A6A3}" type="presParOf" srcId="{FC72787E-42A8-4B4F-A2D5-8255730CC0A5}" destId="{B92F615E-82A4-4DF6-8528-1E6A7E75395F}" srcOrd="11" destOrd="0" presId="urn:microsoft.com/office/officeart/2005/8/layout/vList3"/>
    <dgm:cxn modelId="{460BAEC8-B260-4692-8B29-2929E3EA7B4D}" type="presParOf" srcId="{FC72787E-42A8-4B4F-A2D5-8255730CC0A5}" destId="{5B3BFCB4-BA1A-4BE2-8318-753B2DC5449A}" srcOrd="12" destOrd="0" presId="urn:microsoft.com/office/officeart/2005/8/layout/vList3"/>
    <dgm:cxn modelId="{D97E9833-9106-4BD6-82E4-58622D2E6EEA}" type="presParOf" srcId="{5B3BFCB4-BA1A-4BE2-8318-753B2DC5449A}" destId="{31B54290-576C-4C0B-9FE6-E0D5F293D032}" srcOrd="0" destOrd="0" presId="urn:microsoft.com/office/officeart/2005/8/layout/vList3"/>
    <dgm:cxn modelId="{6ED66F61-2ABB-4A9F-8A15-92681598BEFB}" type="presParOf" srcId="{5B3BFCB4-BA1A-4BE2-8318-753B2DC5449A}" destId="{96EE16FF-AA74-46E8-8D46-9189B32167F6}"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06C01CF1-44AF-4657-A02D-4DC3F26207EE}">
      <dgm:prSet phldrT="[Text]"/>
      <dgm:spPr/>
      <dgm:t>
        <a:bodyPr/>
        <a:lstStyle/>
        <a:p>
          <a:pPr algn="l"/>
          <a:r>
            <a:rPr lang="de-DE" dirty="0" err="1" smtClean="0"/>
            <a:t>IntelliJ</a:t>
          </a:r>
          <a:r>
            <a:rPr lang="de-DE" dirty="0" smtClean="0"/>
            <a:t> IDEA</a:t>
          </a:r>
          <a:endParaRPr lang="de-DE" dirty="0"/>
        </a:p>
      </dgm:t>
    </dgm:pt>
    <dgm:pt modelId="{55CC774D-C89A-40FD-811F-218BD00A2C31}" type="parTrans" cxnId="{B3F873F6-35D3-4549-B5F6-4D8816973654}">
      <dgm:prSet/>
      <dgm:spPr/>
      <dgm:t>
        <a:bodyPr/>
        <a:lstStyle/>
        <a:p>
          <a:endParaRPr lang="de-DE"/>
        </a:p>
      </dgm:t>
    </dgm:pt>
    <dgm:pt modelId="{01A0FA7F-49F0-49D4-9E7E-3ED375061895}" type="sibTrans" cxnId="{B3F873F6-35D3-4549-B5F6-4D8816973654}">
      <dgm:prSet/>
      <dgm:spPr/>
      <dgm:t>
        <a:bodyPr/>
        <a:lstStyle/>
        <a:p>
          <a:endParaRPr lang="de-DE"/>
        </a:p>
      </dgm:t>
    </dgm:pt>
    <dgm:pt modelId="{5669E5F4-9D10-41D8-8BD7-CA31E9C7DCFD}">
      <dgm:prSet phldrT="[Text]"/>
      <dgm:spPr/>
      <dgm:t>
        <a:bodyPr/>
        <a:lstStyle/>
        <a:p>
          <a:pPr algn="l"/>
          <a:r>
            <a:rPr lang="de-DE" dirty="0" smtClean="0"/>
            <a:t>Flash </a:t>
          </a:r>
          <a:r>
            <a:rPr lang="de-DE" dirty="0" err="1" smtClean="0"/>
            <a:t>Develop</a:t>
          </a:r>
          <a:endParaRPr lang="de-DE" dirty="0"/>
        </a:p>
      </dgm:t>
    </dgm:pt>
    <dgm:pt modelId="{0FDA86F3-4975-45A6-A308-6C93D527F94D}" type="parTrans" cxnId="{B921CF50-4B13-4468-A6AC-7EC305436EAE}">
      <dgm:prSet/>
      <dgm:spPr/>
      <dgm:t>
        <a:bodyPr/>
        <a:lstStyle/>
        <a:p>
          <a:endParaRPr lang="de-DE"/>
        </a:p>
      </dgm:t>
    </dgm:pt>
    <dgm:pt modelId="{77A73F8A-74AA-43A5-A7EC-28C4052ED9BD}" type="sibTrans" cxnId="{B921CF50-4B13-4468-A6AC-7EC305436EAE}">
      <dgm:prSet/>
      <dgm:spPr/>
      <dgm:t>
        <a:bodyPr/>
        <a:lstStyle/>
        <a:p>
          <a:endParaRPr lang="de-DE"/>
        </a:p>
      </dgm:t>
    </dgm:pt>
    <dgm:pt modelId="{382B7534-10F4-49D4-9D4A-68E0B8E8DEFA}">
      <dgm:prSet phldrT="[Text]"/>
      <dgm:spPr/>
      <dgm:t>
        <a:bodyPr/>
        <a:lstStyle/>
        <a:p>
          <a:pPr algn="l"/>
          <a:r>
            <a:rPr lang="de-DE" dirty="0" err="1" smtClean="0"/>
            <a:t>Powerflasher</a:t>
          </a:r>
          <a:r>
            <a:rPr lang="de-DE" dirty="0" smtClean="0"/>
            <a:t> FDT</a:t>
          </a:r>
          <a:endParaRPr lang="de-DE" dirty="0"/>
        </a:p>
      </dgm:t>
    </dgm:pt>
    <dgm:pt modelId="{DB74E4F4-9B3E-4C19-913D-7F7CCCC44E01}" type="parTrans" cxnId="{0795438F-3665-4CBC-A698-176182445C04}">
      <dgm:prSet/>
      <dgm:spPr/>
      <dgm:t>
        <a:bodyPr/>
        <a:lstStyle/>
        <a:p>
          <a:endParaRPr lang="de-DE"/>
        </a:p>
      </dgm:t>
    </dgm:pt>
    <dgm:pt modelId="{2C82A2B2-6E2C-4326-AF23-3DE1444167A8}" type="sibTrans" cxnId="{0795438F-3665-4CBC-A698-176182445C04}">
      <dgm:prSet/>
      <dgm:spPr/>
      <dgm:t>
        <a:bodyPr/>
        <a:lstStyle/>
        <a:p>
          <a:endParaRPr lang="de-DE"/>
        </a:p>
      </dgm:t>
    </dgm:pt>
    <dgm:pt modelId="{5C76C404-A7C6-4AC0-A070-7CBD7C348432}">
      <dgm:prSet phldrT="[Text]"/>
      <dgm:spPr/>
      <dgm:t>
        <a:bodyPr/>
        <a:lstStyle/>
        <a:p>
          <a:pPr algn="l"/>
          <a:r>
            <a:rPr lang="de-DE" dirty="0" smtClean="0"/>
            <a:t>Flash </a:t>
          </a:r>
          <a:r>
            <a:rPr lang="de-DE" dirty="0" err="1" smtClean="0"/>
            <a:t>Builder</a:t>
          </a:r>
          <a:endParaRPr lang="de-DE" dirty="0"/>
        </a:p>
      </dgm:t>
    </dgm:pt>
    <dgm:pt modelId="{6F33FB57-6333-4076-9A64-C2FB05E6362F}" type="parTrans" cxnId="{69F2BC01-0929-4967-8CA1-273CB2977B99}">
      <dgm:prSet/>
      <dgm:spPr/>
      <dgm:t>
        <a:bodyPr/>
        <a:lstStyle/>
        <a:p>
          <a:endParaRPr lang="de-DE"/>
        </a:p>
      </dgm:t>
    </dgm:pt>
    <dgm:pt modelId="{A1F6870D-A984-4EF8-BF52-DD1B552AD4CE}" type="sibTrans" cxnId="{69F2BC01-0929-4967-8CA1-273CB2977B99}">
      <dgm:prSet/>
      <dgm:spPr/>
      <dgm:t>
        <a:bodyPr/>
        <a:lstStyle/>
        <a:p>
          <a:endParaRPr lang="de-DE"/>
        </a:p>
      </dgm:t>
    </dgm:pt>
    <dgm:pt modelId="{A957FAEC-B289-4FB2-BC92-4D42B5C87580}" type="pres">
      <dgm:prSet presAssocID="{E6B76053-3493-4CBC-8091-443C516C1DBC}" presName="linearFlow" presStyleCnt="0">
        <dgm:presLayoutVars>
          <dgm:dir/>
          <dgm:resizeHandles val="exact"/>
        </dgm:presLayoutVars>
      </dgm:prSet>
      <dgm:spPr/>
    </dgm:pt>
    <dgm:pt modelId="{2F9CA6E3-13C5-4DB9-BECC-B9BB59EE3EB8}" type="pres">
      <dgm:prSet presAssocID="{06C01CF1-44AF-4657-A02D-4DC3F26207EE}" presName="composite" presStyleCnt="0"/>
      <dgm:spPr/>
    </dgm:pt>
    <dgm:pt modelId="{F32DE42E-4704-47D5-8E86-A38FF58CC9D2}" type="pres">
      <dgm:prSet presAssocID="{06C01CF1-44AF-4657-A02D-4DC3F26207EE}" presName="imgShp" presStyleLbl="fgImgPlace1" presStyleIdx="0" presStyleCnt="4" custLinFactNeighborX="-9955"/>
      <dgm:spPr>
        <a:prstGeom prst="rect">
          <a:avLst/>
        </a:prstGeom>
        <a:blipFill rotWithShape="0">
          <a:blip xmlns:r="http://schemas.openxmlformats.org/officeDocument/2006/relationships" r:embed="rId1"/>
          <a:stretch>
            <a:fillRect/>
          </a:stretch>
        </a:blipFill>
        <a:ln>
          <a:noFill/>
        </a:ln>
      </dgm:spPr>
    </dgm:pt>
    <dgm:pt modelId="{7661DD8A-66E6-406B-88F4-E26C38D2230A}" type="pres">
      <dgm:prSet presAssocID="{06C01CF1-44AF-4657-A02D-4DC3F26207EE}" presName="txShp" presStyleLbl="node1" presStyleIdx="0" presStyleCnt="4" custLinFactNeighborX="3360">
        <dgm:presLayoutVars>
          <dgm:bulletEnabled val="1"/>
        </dgm:presLayoutVars>
      </dgm:prSet>
      <dgm:spPr/>
      <dgm:t>
        <a:bodyPr/>
        <a:lstStyle/>
        <a:p>
          <a:endParaRPr lang="de-DE"/>
        </a:p>
      </dgm:t>
    </dgm:pt>
    <dgm:pt modelId="{3258303C-D76D-4B03-963E-1EBDFC8BC639}" type="pres">
      <dgm:prSet presAssocID="{01A0FA7F-49F0-49D4-9E7E-3ED375061895}" presName="spacing" presStyleCnt="0"/>
      <dgm:spPr/>
    </dgm:pt>
    <dgm:pt modelId="{C42487CE-0421-4475-8A83-81AE79574F03}" type="pres">
      <dgm:prSet presAssocID="{5669E5F4-9D10-41D8-8BD7-CA31E9C7DCFD}" presName="composite" presStyleCnt="0"/>
      <dgm:spPr/>
    </dgm:pt>
    <dgm:pt modelId="{DDD50BB8-44ED-4C69-8AE9-6C426688DA05}" type="pres">
      <dgm:prSet presAssocID="{5669E5F4-9D10-41D8-8BD7-CA31E9C7DCFD}" presName="imgShp" presStyleLbl="fgImgPlace1" presStyleIdx="1" presStyleCnt="4" custLinFactNeighborX="-9955"/>
      <dgm:spPr>
        <a:prstGeom prst="rect">
          <a:avLst/>
        </a:prstGeom>
        <a:blipFill rotWithShape="0">
          <a:blip xmlns:r="http://schemas.openxmlformats.org/officeDocument/2006/relationships" r:embed="rId2"/>
          <a:stretch>
            <a:fillRect/>
          </a:stretch>
        </a:blipFill>
        <a:ln>
          <a:noFill/>
        </a:ln>
      </dgm:spPr>
    </dgm:pt>
    <dgm:pt modelId="{18CE8F21-20B0-433B-AF1B-1A508D52BF1F}" type="pres">
      <dgm:prSet presAssocID="{5669E5F4-9D10-41D8-8BD7-CA31E9C7DCFD}" presName="txShp" presStyleLbl="node1" presStyleIdx="1" presStyleCnt="4" custLinFactNeighborX="3360">
        <dgm:presLayoutVars>
          <dgm:bulletEnabled val="1"/>
        </dgm:presLayoutVars>
      </dgm:prSet>
      <dgm:spPr/>
      <dgm:t>
        <a:bodyPr/>
        <a:lstStyle/>
        <a:p>
          <a:endParaRPr lang="de-DE"/>
        </a:p>
      </dgm:t>
    </dgm:pt>
    <dgm:pt modelId="{960B6872-1B42-4D75-A0F9-B14C23ABC399}" type="pres">
      <dgm:prSet presAssocID="{77A73F8A-74AA-43A5-A7EC-28C4052ED9BD}" presName="spacing" presStyleCnt="0"/>
      <dgm:spPr/>
    </dgm:pt>
    <dgm:pt modelId="{36A344A7-C768-4E4A-ABD0-87F028F3D274}" type="pres">
      <dgm:prSet presAssocID="{5C76C404-A7C6-4AC0-A070-7CBD7C348432}" presName="composite" presStyleCnt="0"/>
      <dgm:spPr/>
    </dgm:pt>
    <dgm:pt modelId="{91378558-E6FB-4C1A-BA15-377B641AB96A}" type="pres">
      <dgm:prSet presAssocID="{5C76C404-A7C6-4AC0-A070-7CBD7C348432}" presName="imgShp" presStyleLbl="fgImgPlace1" presStyleIdx="2" presStyleCnt="4" custLinFactNeighborX="-9955"/>
      <dgm:spPr>
        <a:prstGeom prst="rect">
          <a:avLst/>
        </a:prstGeom>
        <a:blipFill rotWithShape="0">
          <a:blip xmlns:r="http://schemas.openxmlformats.org/officeDocument/2006/relationships" r:embed="rId3"/>
          <a:stretch>
            <a:fillRect/>
          </a:stretch>
        </a:blipFill>
        <a:ln>
          <a:noFill/>
        </a:ln>
      </dgm:spPr>
    </dgm:pt>
    <dgm:pt modelId="{986E451E-C0B3-4160-A7FD-BFAFCFC76BAA}" type="pres">
      <dgm:prSet presAssocID="{5C76C404-A7C6-4AC0-A070-7CBD7C348432}" presName="txShp" presStyleLbl="node1" presStyleIdx="2" presStyleCnt="4" custLinFactNeighborX="3360">
        <dgm:presLayoutVars>
          <dgm:bulletEnabled val="1"/>
        </dgm:presLayoutVars>
      </dgm:prSet>
      <dgm:spPr/>
      <dgm:t>
        <a:bodyPr/>
        <a:lstStyle/>
        <a:p>
          <a:endParaRPr lang="de-DE"/>
        </a:p>
      </dgm:t>
    </dgm:pt>
    <dgm:pt modelId="{B112192E-9AB1-4779-8191-82C8010FEE90}" type="pres">
      <dgm:prSet presAssocID="{A1F6870D-A984-4EF8-BF52-DD1B552AD4CE}" presName="spacing" presStyleCnt="0"/>
      <dgm:spPr/>
    </dgm:pt>
    <dgm:pt modelId="{B7302C66-C548-4814-B611-FCBEADCCBFA0}" type="pres">
      <dgm:prSet presAssocID="{382B7534-10F4-49D4-9D4A-68E0B8E8DEFA}" presName="composite" presStyleCnt="0"/>
      <dgm:spPr/>
    </dgm:pt>
    <dgm:pt modelId="{54FE432F-9B2C-4DE2-8827-E82D10DB8485}" type="pres">
      <dgm:prSet presAssocID="{382B7534-10F4-49D4-9D4A-68E0B8E8DEFA}" presName="imgShp" presStyleLbl="fgImgPlace1" presStyleIdx="3" presStyleCnt="4" custLinFactNeighborX="-9955"/>
      <dgm:spPr>
        <a:prstGeom prst="rect">
          <a:avLst/>
        </a:prstGeom>
        <a:blipFill rotWithShape="0">
          <a:blip xmlns:r="http://schemas.openxmlformats.org/officeDocument/2006/relationships" r:embed="rId4"/>
          <a:stretch>
            <a:fillRect/>
          </a:stretch>
        </a:blipFill>
        <a:ln>
          <a:noFill/>
        </a:ln>
      </dgm:spPr>
    </dgm:pt>
    <dgm:pt modelId="{2141B0A3-B946-46AC-ADE5-9BE85FF6427D}" type="pres">
      <dgm:prSet presAssocID="{382B7534-10F4-49D4-9D4A-68E0B8E8DEFA}" presName="txShp" presStyleLbl="node1" presStyleIdx="3" presStyleCnt="4" custLinFactNeighborX="3360">
        <dgm:presLayoutVars>
          <dgm:bulletEnabled val="1"/>
        </dgm:presLayoutVars>
      </dgm:prSet>
      <dgm:spPr/>
      <dgm:t>
        <a:bodyPr/>
        <a:lstStyle/>
        <a:p>
          <a:endParaRPr lang="de-DE"/>
        </a:p>
      </dgm:t>
    </dgm:pt>
  </dgm:ptLst>
  <dgm:cxnLst>
    <dgm:cxn modelId="{826C6EB6-4265-4499-8673-EC6C9C2EF438}" type="presOf" srcId="{5669E5F4-9D10-41D8-8BD7-CA31E9C7DCFD}" destId="{18CE8F21-20B0-433B-AF1B-1A508D52BF1F}" srcOrd="0" destOrd="0" presId="urn:microsoft.com/office/officeart/2005/8/layout/vList3"/>
    <dgm:cxn modelId="{759CBF88-2AF1-4A49-95E5-B9ECFB52529E}" type="presOf" srcId="{06C01CF1-44AF-4657-A02D-4DC3F26207EE}" destId="{7661DD8A-66E6-406B-88F4-E26C38D2230A}" srcOrd="0" destOrd="0" presId="urn:microsoft.com/office/officeart/2005/8/layout/vList3"/>
    <dgm:cxn modelId="{E51D1B27-1EFA-481E-98AE-C90B4E10177E}" type="presOf" srcId="{E6B76053-3493-4CBC-8091-443C516C1DBC}" destId="{A957FAEC-B289-4FB2-BC92-4D42B5C87580}" srcOrd="0" destOrd="0" presId="urn:microsoft.com/office/officeart/2005/8/layout/vList3"/>
    <dgm:cxn modelId="{0795438F-3665-4CBC-A698-176182445C04}" srcId="{E6B76053-3493-4CBC-8091-443C516C1DBC}" destId="{382B7534-10F4-49D4-9D4A-68E0B8E8DEFA}" srcOrd="3" destOrd="0" parTransId="{DB74E4F4-9B3E-4C19-913D-7F7CCCC44E01}" sibTransId="{2C82A2B2-6E2C-4326-AF23-3DE1444167A8}"/>
    <dgm:cxn modelId="{69F2BC01-0929-4967-8CA1-273CB2977B99}" srcId="{E6B76053-3493-4CBC-8091-443C516C1DBC}" destId="{5C76C404-A7C6-4AC0-A070-7CBD7C348432}" srcOrd="2" destOrd="0" parTransId="{6F33FB57-6333-4076-9A64-C2FB05E6362F}" sibTransId="{A1F6870D-A984-4EF8-BF52-DD1B552AD4CE}"/>
    <dgm:cxn modelId="{B921CF50-4B13-4468-A6AC-7EC305436EAE}" srcId="{E6B76053-3493-4CBC-8091-443C516C1DBC}" destId="{5669E5F4-9D10-41D8-8BD7-CA31E9C7DCFD}" srcOrd="1" destOrd="0" parTransId="{0FDA86F3-4975-45A6-A308-6C93D527F94D}" sibTransId="{77A73F8A-74AA-43A5-A7EC-28C4052ED9BD}"/>
    <dgm:cxn modelId="{4F132FBE-830D-4818-80D8-935C257C8872}" type="presOf" srcId="{5C76C404-A7C6-4AC0-A070-7CBD7C348432}" destId="{986E451E-C0B3-4160-A7FD-BFAFCFC76BAA}" srcOrd="0" destOrd="0" presId="urn:microsoft.com/office/officeart/2005/8/layout/vList3"/>
    <dgm:cxn modelId="{463006E5-51A1-47A8-823A-825A3FD2291C}" type="presOf" srcId="{382B7534-10F4-49D4-9D4A-68E0B8E8DEFA}" destId="{2141B0A3-B946-46AC-ADE5-9BE85FF6427D}" srcOrd="0" destOrd="0" presId="urn:microsoft.com/office/officeart/2005/8/layout/vList3"/>
    <dgm:cxn modelId="{B3F873F6-35D3-4549-B5F6-4D8816973654}" srcId="{E6B76053-3493-4CBC-8091-443C516C1DBC}" destId="{06C01CF1-44AF-4657-A02D-4DC3F26207EE}" srcOrd="0" destOrd="0" parTransId="{55CC774D-C89A-40FD-811F-218BD00A2C31}" sibTransId="{01A0FA7F-49F0-49D4-9E7E-3ED375061895}"/>
    <dgm:cxn modelId="{3627680C-5DD1-42CF-8267-5BA60784C271}" type="presParOf" srcId="{A957FAEC-B289-4FB2-BC92-4D42B5C87580}" destId="{2F9CA6E3-13C5-4DB9-BECC-B9BB59EE3EB8}" srcOrd="0" destOrd="0" presId="urn:microsoft.com/office/officeart/2005/8/layout/vList3"/>
    <dgm:cxn modelId="{90C6DB9B-1E09-46D0-BAEC-D9A389D03A8B}" type="presParOf" srcId="{2F9CA6E3-13C5-4DB9-BECC-B9BB59EE3EB8}" destId="{F32DE42E-4704-47D5-8E86-A38FF58CC9D2}" srcOrd="0" destOrd="0" presId="urn:microsoft.com/office/officeart/2005/8/layout/vList3"/>
    <dgm:cxn modelId="{2CB7AD1F-11D5-4F1A-8BAB-CD3A89ACEEF3}" type="presParOf" srcId="{2F9CA6E3-13C5-4DB9-BECC-B9BB59EE3EB8}" destId="{7661DD8A-66E6-406B-88F4-E26C38D2230A}" srcOrd="1" destOrd="0" presId="urn:microsoft.com/office/officeart/2005/8/layout/vList3"/>
    <dgm:cxn modelId="{CDC410BE-424D-4B03-8886-EAA5D6B37B4C}" type="presParOf" srcId="{A957FAEC-B289-4FB2-BC92-4D42B5C87580}" destId="{3258303C-D76D-4B03-963E-1EBDFC8BC639}" srcOrd="1" destOrd="0" presId="urn:microsoft.com/office/officeart/2005/8/layout/vList3"/>
    <dgm:cxn modelId="{D80C567C-28BA-474F-8568-6845AA37E118}" type="presParOf" srcId="{A957FAEC-B289-4FB2-BC92-4D42B5C87580}" destId="{C42487CE-0421-4475-8A83-81AE79574F03}" srcOrd="2" destOrd="0" presId="urn:microsoft.com/office/officeart/2005/8/layout/vList3"/>
    <dgm:cxn modelId="{2A5C867D-1209-4B61-A630-E45EDD0AB824}" type="presParOf" srcId="{C42487CE-0421-4475-8A83-81AE79574F03}" destId="{DDD50BB8-44ED-4C69-8AE9-6C426688DA05}" srcOrd="0" destOrd="0" presId="urn:microsoft.com/office/officeart/2005/8/layout/vList3"/>
    <dgm:cxn modelId="{B811A943-080F-49EA-A6B0-BBAE2FC9062C}" type="presParOf" srcId="{C42487CE-0421-4475-8A83-81AE79574F03}" destId="{18CE8F21-20B0-433B-AF1B-1A508D52BF1F}" srcOrd="1" destOrd="0" presId="urn:microsoft.com/office/officeart/2005/8/layout/vList3"/>
    <dgm:cxn modelId="{4627A2D3-DC4A-48A4-A156-D2F220E0B399}" type="presParOf" srcId="{A957FAEC-B289-4FB2-BC92-4D42B5C87580}" destId="{960B6872-1B42-4D75-A0F9-B14C23ABC399}" srcOrd="3" destOrd="0" presId="urn:microsoft.com/office/officeart/2005/8/layout/vList3"/>
    <dgm:cxn modelId="{8D1E8C64-F96E-47A8-B4C3-D7FD6BB3CCE9}" type="presParOf" srcId="{A957FAEC-B289-4FB2-BC92-4D42B5C87580}" destId="{36A344A7-C768-4E4A-ABD0-87F028F3D274}" srcOrd="4" destOrd="0" presId="urn:microsoft.com/office/officeart/2005/8/layout/vList3"/>
    <dgm:cxn modelId="{B3DC2B09-E1E5-4C4D-A3D2-8F66CA29AAC1}" type="presParOf" srcId="{36A344A7-C768-4E4A-ABD0-87F028F3D274}" destId="{91378558-E6FB-4C1A-BA15-377B641AB96A}" srcOrd="0" destOrd="0" presId="urn:microsoft.com/office/officeart/2005/8/layout/vList3"/>
    <dgm:cxn modelId="{0AFE7C72-3D18-41F1-B2E2-80C626486D40}" type="presParOf" srcId="{36A344A7-C768-4E4A-ABD0-87F028F3D274}" destId="{986E451E-C0B3-4160-A7FD-BFAFCFC76BAA}" srcOrd="1" destOrd="0" presId="urn:microsoft.com/office/officeart/2005/8/layout/vList3"/>
    <dgm:cxn modelId="{B393686E-660C-4967-95B9-37F83ED66CC1}" type="presParOf" srcId="{A957FAEC-B289-4FB2-BC92-4D42B5C87580}" destId="{B112192E-9AB1-4779-8191-82C8010FEE90}" srcOrd="5" destOrd="0" presId="urn:microsoft.com/office/officeart/2005/8/layout/vList3"/>
    <dgm:cxn modelId="{8DF58CAE-DDD4-4045-9E89-97C67F3F401C}" type="presParOf" srcId="{A957FAEC-B289-4FB2-BC92-4D42B5C87580}" destId="{B7302C66-C548-4814-B611-FCBEADCCBFA0}" srcOrd="6" destOrd="0" presId="urn:microsoft.com/office/officeart/2005/8/layout/vList3"/>
    <dgm:cxn modelId="{B02127F0-929E-41F2-850B-140DE0F4C6A1}" type="presParOf" srcId="{B7302C66-C548-4814-B611-FCBEADCCBFA0}" destId="{54FE432F-9B2C-4DE2-8827-E82D10DB8485}" srcOrd="0" destOrd="0" presId="urn:microsoft.com/office/officeart/2005/8/layout/vList3"/>
    <dgm:cxn modelId="{B9B60E92-70F6-44CD-B965-86BCDD34455F}" type="presParOf" srcId="{B7302C66-C548-4814-B611-FCBEADCCBFA0}" destId="{2141B0A3-B946-46AC-ADE5-9BE85FF6427D}"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06C01CF1-44AF-4657-A02D-4DC3F26207EE}">
      <dgm:prSet phldrT="[Text]"/>
      <dgm:spPr/>
      <dgm:t>
        <a:bodyPr/>
        <a:lstStyle/>
        <a:p>
          <a:pPr algn="l"/>
          <a:r>
            <a:rPr lang="de-DE" dirty="0" smtClean="0"/>
            <a:t>Command Line</a:t>
          </a:r>
          <a:endParaRPr lang="de-DE" dirty="0"/>
        </a:p>
      </dgm:t>
    </dgm:pt>
    <dgm:pt modelId="{55CC774D-C89A-40FD-811F-218BD00A2C31}" type="parTrans" cxnId="{B3F873F6-35D3-4549-B5F6-4D8816973654}">
      <dgm:prSet/>
      <dgm:spPr/>
      <dgm:t>
        <a:bodyPr/>
        <a:lstStyle/>
        <a:p>
          <a:endParaRPr lang="de-DE"/>
        </a:p>
      </dgm:t>
    </dgm:pt>
    <dgm:pt modelId="{01A0FA7F-49F0-49D4-9E7E-3ED375061895}" type="sibTrans" cxnId="{B3F873F6-35D3-4549-B5F6-4D8816973654}">
      <dgm:prSet/>
      <dgm:spPr/>
      <dgm:t>
        <a:bodyPr/>
        <a:lstStyle/>
        <a:p>
          <a:endParaRPr lang="de-DE"/>
        </a:p>
      </dgm:t>
    </dgm:pt>
    <dgm:pt modelId="{5669E5F4-9D10-41D8-8BD7-CA31E9C7DCFD}">
      <dgm:prSet phldrT="[Text]"/>
      <dgm:spPr/>
      <dgm:t>
        <a:bodyPr/>
        <a:lstStyle/>
        <a:p>
          <a:pPr algn="l"/>
          <a:r>
            <a:rPr lang="de-DE" dirty="0" err="1" smtClean="0"/>
            <a:t>Ant</a:t>
          </a:r>
          <a:endParaRPr lang="de-DE" dirty="0"/>
        </a:p>
      </dgm:t>
    </dgm:pt>
    <dgm:pt modelId="{0FDA86F3-4975-45A6-A308-6C93D527F94D}" type="parTrans" cxnId="{B921CF50-4B13-4468-A6AC-7EC305436EAE}">
      <dgm:prSet/>
      <dgm:spPr/>
      <dgm:t>
        <a:bodyPr/>
        <a:lstStyle/>
        <a:p>
          <a:endParaRPr lang="de-DE"/>
        </a:p>
      </dgm:t>
    </dgm:pt>
    <dgm:pt modelId="{77A73F8A-74AA-43A5-A7EC-28C4052ED9BD}" type="sibTrans" cxnId="{B921CF50-4B13-4468-A6AC-7EC305436EAE}">
      <dgm:prSet/>
      <dgm:spPr/>
      <dgm:t>
        <a:bodyPr/>
        <a:lstStyle/>
        <a:p>
          <a:endParaRPr lang="de-DE"/>
        </a:p>
      </dgm:t>
    </dgm:pt>
    <dgm:pt modelId="{382B7534-10F4-49D4-9D4A-68E0B8E8DEFA}">
      <dgm:prSet phldrT="[Text]"/>
      <dgm:spPr/>
      <dgm:t>
        <a:bodyPr/>
        <a:lstStyle/>
        <a:p>
          <a:pPr algn="l"/>
          <a:r>
            <a:rPr lang="de-DE" dirty="0" smtClean="0"/>
            <a:t>IDEA (</a:t>
          </a:r>
          <a:r>
            <a:rPr lang="de-DE" dirty="0" err="1" smtClean="0"/>
            <a:t>incremental</a:t>
          </a:r>
          <a:r>
            <a:rPr lang="de-DE" dirty="0" smtClean="0"/>
            <a:t>)</a:t>
          </a:r>
          <a:endParaRPr lang="de-DE" dirty="0"/>
        </a:p>
      </dgm:t>
    </dgm:pt>
    <dgm:pt modelId="{DB74E4F4-9B3E-4C19-913D-7F7CCCC44E01}" type="parTrans" cxnId="{0795438F-3665-4CBC-A698-176182445C04}">
      <dgm:prSet/>
      <dgm:spPr/>
      <dgm:t>
        <a:bodyPr/>
        <a:lstStyle/>
        <a:p>
          <a:endParaRPr lang="de-DE"/>
        </a:p>
      </dgm:t>
    </dgm:pt>
    <dgm:pt modelId="{2C82A2B2-6E2C-4326-AF23-3DE1444167A8}" type="sibTrans" cxnId="{0795438F-3665-4CBC-A698-176182445C04}">
      <dgm:prSet/>
      <dgm:spPr/>
      <dgm:t>
        <a:bodyPr/>
        <a:lstStyle/>
        <a:p>
          <a:endParaRPr lang="de-DE"/>
        </a:p>
      </dgm:t>
    </dgm:pt>
    <dgm:pt modelId="{5C76C404-A7C6-4AC0-A070-7CBD7C348432}">
      <dgm:prSet phldrT="[Text]"/>
      <dgm:spPr/>
      <dgm:t>
        <a:bodyPr/>
        <a:lstStyle/>
        <a:p>
          <a:pPr algn="l"/>
          <a:r>
            <a:rPr lang="de-DE" dirty="0" err="1" smtClean="0"/>
            <a:t>Maven</a:t>
          </a:r>
          <a:endParaRPr lang="de-DE" dirty="0"/>
        </a:p>
      </dgm:t>
    </dgm:pt>
    <dgm:pt modelId="{6F33FB57-6333-4076-9A64-C2FB05E6362F}" type="parTrans" cxnId="{69F2BC01-0929-4967-8CA1-273CB2977B99}">
      <dgm:prSet/>
      <dgm:spPr/>
      <dgm:t>
        <a:bodyPr/>
        <a:lstStyle/>
        <a:p>
          <a:endParaRPr lang="de-DE"/>
        </a:p>
      </dgm:t>
    </dgm:pt>
    <dgm:pt modelId="{A1F6870D-A984-4EF8-BF52-DD1B552AD4CE}" type="sibTrans" cxnId="{69F2BC01-0929-4967-8CA1-273CB2977B99}">
      <dgm:prSet/>
      <dgm:spPr/>
      <dgm:t>
        <a:bodyPr/>
        <a:lstStyle/>
        <a:p>
          <a:endParaRPr lang="de-DE"/>
        </a:p>
      </dgm:t>
    </dgm:pt>
    <dgm:pt modelId="{A957FAEC-B289-4FB2-BC92-4D42B5C87580}" type="pres">
      <dgm:prSet presAssocID="{E6B76053-3493-4CBC-8091-443C516C1DBC}" presName="linearFlow" presStyleCnt="0">
        <dgm:presLayoutVars>
          <dgm:dir/>
          <dgm:resizeHandles val="exact"/>
        </dgm:presLayoutVars>
      </dgm:prSet>
      <dgm:spPr/>
    </dgm:pt>
    <dgm:pt modelId="{2F9CA6E3-13C5-4DB9-BECC-B9BB59EE3EB8}" type="pres">
      <dgm:prSet presAssocID="{06C01CF1-44AF-4657-A02D-4DC3F26207EE}" presName="composite" presStyleCnt="0"/>
      <dgm:spPr/>
    </dgm:pt>
    <dgm:pt modelId="{F32DE42E-4704-47D5-8E86-A38FF58CC9D2}" type="pres">
      <dgm:prSet presAssocID="{06C01CF1-44AF-4657-A02D-4DC3F26207EE}" presName="imgShp" presStyleLbl="fgImgPlace1" presStyleIdx="0" presStyleCnt="4" custLinFactNeighborX="-7240"/>
      <dgm:spPr>
        <a:prstGeom prst="rect">
          <a:avLst/>
        </a:prstGeom>
        <a:blipFill rotWithShape="0">
          <a:blip xmlns:r="http://schemas.openxmlformats.org/officeDocument/2006/relationships" r:embed="rId1"/>
          <a:stretch>
            <a:fillRect/>
          </a:stretch>
        </a:blipFill>
        <a:ln>
          <a:noFill/>
        </a:ln>
      </dgm:spPr>
    </dgm:pt>
    <dgm:pt modelId="{7661DD8A-66E6-406B-88F4-E26C38D2230A}" type="pres">
      <dgm:prSet presAssocID="{06C01CF1-44AF-4657-A02D-4DC3F26207EE}" presName="txShp" presStyleLbl="node1" presStyleIdx="0" presStyleCnt="4" custLinFactNeighborX="2016">
        <dgm:presLayoutVars>
          <dgm:bulletEnabled val="1"/>
        </dgm:presLayoutVars>
      </dgm:prSet>
      <dgm:spPr/>
      <dgm:t>
        <a:bodyPr/>
        <a:lstStyle/>
        <a:p>
          <a:endParaRPr lang="de-DE"/>
        </a:p>
      </dgm:t>
    </dgm:pt>
    <dgm:pt modelId="{3258303C-D76D-4B03-963E-1EBDFC8BC639}" type="pres">
      <dgm:prSet presAssocID="{01A0FA7F-49F0-49D4-9E7E-3ED375061895}" presName="spacing" presStyleCnt="0"/>
      <dgm:spPr/>
    </dgm:pt>
    <dgm:pt modelId="{C42487CE-0421-4475-8A83-81AE79574F03}" type="pres">
      <dgm:prSet presAssocID="{5669E5F4-9D10-41D8-8BD7-CA31E9C7DCFD}" presName="composite" presStyleCnt="0"/>
      <dgm:spPr/>
    </dgm:pt>
    <dgm:pt modelId="{DDD50BB8-44ED-4C69-8AE9-6C426688DA05}" type="pres">
      <dgm:prSet presAssocID="{5669E5F4-9D10-41D8-8BD7-CA31E9C7DCFD}" presName="imgShp" presStyleLbl="fgImgPlace1" presStyleIdx="1" presStyleCnt="4" custScaleX="130836" custScaleY="85834" custLinFactNeighborX="-7240"/>
      <dgm:spPr>
        <a:prstGeom prst="rect">
          <a:avLst/>
        </a:prstGeom>
        <a:blipFill rotWithShape="0">
          <a:blip xmlns:r="http://schemas.openxmlformats.org/officeDocument/2006/relationships" r:embed="rId2"/>
          <a:stretch>
            <a:fillRect/>
          </a:stretch>
        </a:blipFill>
        <a:ln>
          <a:noFill/>
        </a:ln>
      </dgm:spPr>
    </dgm:pt>
    <dgm:pt modelId="{18CE8F21-20B0-433B-AF1B-1A508D52BF1F}" type="pres">
      <dgm:prSet presAssocID="{5669E5F4-9D10-41D8-8BD7-CA31E9C7DCFD}" presName="txShp" presStyleLbl="node1" presStyleIdx="1" presStyleCnt="4" custLinFactNeighborX="672">
        <dgm:presLayoutVars>
          <dgm:bulletEnabled val="1"/>
        </dgm:presLayoutVars>
      </dgm:prSet>
      <dgm:spPr/>
      <dgm:t>
        <a:bodyPr/>
        <a:lstStyle/>
        <a:p>
          <a:endParaRPr lang="de-DE"/>
        </a:p>
      </dgm:t>
    </dgm:pt>
    <dgm:pt modelId="{960B6872-1B42-4D75-A0F9-B14C23ABC399}" type="pres">
      <dgm:prSet presAssocID="{77A73F8A-74AA-43A5-A7EC-28C4052ED9BD}" presName="spacing" presStyleCnt="0"/>
      <dgm:spPr/>
    </dgm:pt>
    <dgm:pt modelId="{36A344A7-C768-4E4A-ABD0-87F028F3D274}" type="pres">
      <dgm:prSet presAssocID="{5C76C404-A7C6-4AC0-A070-7CBD7C348432}" presName="composite" presStyleCnt="0"/>
      <dgm:spPr/>
    </dgm:pt>
    <dgm:pt modelId="{91378558-E6FB-4C1A-BA15-377B641AB96A}" type="pres">
      <dgm:prSet presAssocID="{5C76C404-A7C6-4AC0-A070-7CBD7C348432}" presName="imgShp" presStyleLbl="fgImgPlace1" presStyleIdx="2" presStyleCnt="4" custScaleX="33857" custScaleY="32716"/>
      <dgm:spPr>
        <a:noFill/>
        <a:ln>
          <a:noFill/>
        </a:ln>
      </dgm:spPr>
    </dgm:pt>
    <dgm:pt modelId="{986E451E-C0B3-4160-A7FD-BFAFCFC76BAA}" type="pres">
      <dgm:prSet presAssocID="{5C76C404-A7C6-4AC0-A070-7CBD7C348432}" presName="txShp" presStyleLbl="node1" presStyleIdx="2" presStyleCnt="4" custLinFactNeighborX="5040">
        <dgm:presLayoutVars>
          <dgm:bulletEnabled val="1"/>
        </dgm:presLayoutVars>
      </dgm:prSet>
      <dgm:spPr/>
      <dgm:t>
        <a:bodyPr/>
        <a:lstStyle/>
        <a:p>
          <a:endParaRPr lang="de-DE"/>
        </a:p>
      </dgm:t>
    </dgm:pt>
    <dgm:pt modelId="{B112192E-9AB1-4779-8191-82C8010FEE90}" type="pres">
      <dgm:prSet presAssocID="{A1F6870D-A984-4EF8-BF52-DD1B552AD4CE}" presName="spacing" presStyleCnt="0"/>
      <dgm:spPr/>
    </dgm:pt>
    <dgm:pt modelId="{B7302C66-C548-4814-B611-FCBEADCCBFA0}" type="pres">
      <dgm:prSet presAssocID="{382B7534-10F4-49D4-9D4A-68E0B8E8DEFA}" presName="composite" presStyleCnt="0"/>
      <dgm:spPr/>
    </dgm:pt>
    <dgm:pt modelId="{54FE432F-9B2C-4DE2-8827-E82D10DB8485}" type="pres">
      <dgm:prSet presAssocID="{382B7534-10F4-49D4-9D4A-68E0B8E8DEFA}" presName="imgShp" presStyleLbl="fgImgPlace1" presStyleIdx="3" presStyleCnt="4" custScaleX="72922" custScaleY="69532" custLinFactNeighborX="-7240"/>
      <dgm:spPr>
        <a:prstGeom prst="rect">
          <a:avLst/>
        </a:prstGeom>
        <a:blipFill rotWithShape="0">
          <a:blip xmlns:r="http://schemas.openxmlformats.org/officeDocument/2006/relationships" r:embed="rId3"/>
          <a:stretch>
            <a:fillRect/>
          </a:stretch>
        </a:blipFill>
        <a:ln>
          <a:noFill/>
        </a:ln>
      </dgm:spPr>
    </dgm:pt>
    <dgm:pt modelId="{2141B0A3-B946-46AC-ADE5-9BE85FF6427D}" type="pres">
      <dgm:prSet presAssocID="{382B7534-10F4-49D4-9D4A-68E0B8E8DEFA}" presName="txShp" presStyleLbl="node1" presStyleIdx="3" presStyleCnt="4" custLinFactNeighborX="3192">
        <dgm:presLayoutVars>
          <dgm:bulletEnabled val="1"/>
        </dgm:presLayoutVars>
      </dgm:prSet>
      <dgm:spPr/>
      <dgm:t>
        <a:bodyPr/>
        <a:lstStyle/>
        <a:p>
          <a:endParaRPr lang="de-DE"/>
        </a:p>
      </dgm:t>
    </dgm:pt>
  </dgm:ptLst>
  <dgm:cxnLst>
    <dgm:cxn modelId="{1B2A2295-A7CD-43AB-8E4D-D3BA8D7038D7}" type="presOf" srcId="{5669E5F4-9D10-41D8-8BD7-CA31E9C7DCFD}" destId="{18CE8F21-20B0-433B-AF1B-1A508D52BF1F}" srcOrd="0" destOrd="0" presId="urn:microsoft.com/office/officeart/2005/8/layout/vList3"/>
    <dgm:cxn modelId="{AB00CC6E-2A9D-415D-8A9C-4726B1FF6E78}" type="presOf" srcId="{382B7534-10F4-49D4-9D4A-68E0B8E8DEFA}" destId="{2141B0A3-B946-46AC-ADE5-9BE85FF6427D}" srcOrd="0" destOrd="0" presId="urn:microsoft.com/office/officeart/2005/8/layout/vList3"/>
    <dgm:cxn modelId="{487FD842-D5A2-4742-BB97-56BA0FBF5C3E}" type="presOf" srcId="{E6B76053-3493-4CBC-8091-443C516C1DBC}" destId="{A957FAEC-B289-4FB2-BC92-4D42B5C87580}" srcOrd="0" destOrd="0" presId="urn:microsoft.com/office/officeart/2005/8/layout/vList3"/>
    <dgm:cxn modelId="{0795438F-3665-4CBC-A698-176182445C04}" srcId="{E6B76053-3493-4CBC-8091-443C516C1DBC}" destId="{382B7534-10F4-49D4-9D4A-68E0B8E8DEFA}" srcOrd="3" destOrd="0" parTransId="{DB74E4F4-9B3E-4C19-913D-7F7CCCC44E01}" sibTransId="{2C82A2B2-6E2C-4326-AF23-3DE1444167A8}"/>
    <dgm:cxn modelId="{69F2BC01-0929-4967-8CA1-273CB2977B99}" srcId="{E6B76053-3493-4CBC-8091-443C516C1DBC}" destId="{5C76C404-A7C6-4AC0-A070-7CBD7C348432}" srcOrd="2" destOrd="0" parTransId="{6F33FB57-6333-4076-9A64-C2FB05E6362F}" sibTransId="{A1F6870D-A984-4EF8-BF52-DD1B552AD4CE}"/>
    <dgm:cxn modelId="{D73DC11A-5A29-4F38-B214-72A9EA4889EC}" type="presOf" srcId="{5C76C404-A7C6-4AC0-A070-7CBD7C348432}" destId="{986E451E-C0B3-4160-A7FD-BFAFCFC76BAA}" srcOrd="0" destOrd="0" presId="urn:microsoft.com/office/officeart/2005/8/layout/vList3"/>
    <dgm:cxn modelId="{B921CF50-4B13-4468-A6AC-7EC305436EAE}" srcId="{E6B76053-3493-4CBC-8091-443C516C1DBC}" destId="{5669E5F4-9D10-41D8-8BD7-CA31E9C7DCFD}" srcOrd="1" destOrd="0" parTransId="{0FDA86F3-4975-45A6-A308-6C93D527F94D}" sibTransId="{77A73F8A-74AA-43A5-A7EC-28C4052ED9BD}"/>
    <dgm:cxn modelId="{0F3F67FE-305C-49EC-A95B-83190FA5D14C}" type="presOf" srcId="{06C01CF1-44AF-4657-A02D-4DC3F26207EE}" destId="{7661DD8A-66E6-406B-88F4-E26C38D2230A}" srcOrd="0" destOrd="0" presId="urn:microsoft.com/office/officeart/2005/8/layout/vList3"/>
    <dgm:cxn modelId="{B3F873F6-35D3-4549-B5F6-4D8816973654}" srcId="{E6B76053-3493-4CBC-8091-443C516C1DBC}" destId="{06C01CF1-44AF-4657-A02D-4DC3F26207EE}" srcOrd="0" destOrd="0" parTransId="{55CC774D-C89A-40FD-811F-218BD00A2C31}" sibTransId="{01A0FA7F-49F0-49D4-9E7E-3ED375061895}"/>
    <dgm:cxn modelId="{688EE47A-FB26-45AE-8E0D-5BE00B0A36D9}" type="presParOf" srcId="{A957FAEC-B289-4FB2-BC92-4D42B5C87580}" destId="{2F9CA6E3-13C5-4DB9-BECC-B9BB59EE3EB8}" srcOrd="0" destOrd="0" presId="urn:microsoft.com/office/officeart/2005/8/layout/vList3"/>
    <dgm:cxn modelId="{30FD3A06-95D8-4975-AACF-5090245571C9}" type="presParOf" srcId="{2F9CA6E3-13C5-4DB9-BECC-B9BB59EE3EB8}" destId="{F32DE42E-4704-47D5-8E86-A38FF58CC9D2}" srcOrd="0" destOrd="0" presId="urn:microsoft.com/office/officeart/2005/8/layout/vList3"/>
    <dgm:cxn modelId="{93D57CE7-BE29-4E2F-AFE9-27DF24CC0804}" type="presParOf" srcId="{2F9CA6E3-13C5-4DB9-BECC-B9BB59EE3EB8}" destId="{7661DD8A-66E6-406B-88F4-E26C38D2230A}" srcOrd="1" destOrd="0" presId="urn:microsoft.com/office/officeart/2005/8/layout/vList3"/>
    <dgm:cxn modelId="{711EBEAC-4DC2-4BAC-AB38-A84AC5B878D4}" type="presParOf" srcId="{A957FAEC-B289-4FB2-BC92-4D42B5C87580}" destId="{3258303C-D76D-4B03-963E-1EBDFC8BC639}" srcOrd="1" destOrd="0" presId="urn:microsoft.com/office/officeart/2005/8/layout/vList3"/>
    <dgm:cxn modelId="{25F63B6C-2F20-4CA2-96F2-ED907F712C61}" type="presParOf" srcId="{A957FAEC-B289-4FB2-BC92-4D42B5C87580}" destId="{C42487CE-0421-4475-8A83-81AE79574F03}" srcOrd="2" destOrd="0" presId="urn:microsoft.com/office/officeart/2005/8/layout/vList3"/>
    <dgm:cxn modelId="{7F4D07A7-A5A4-4285-8CD1-679D8A2AD19D}" type="presParOf" srcId="{C42487CE-0421-4475-8A83-81AE79574F03}" destId="{DDD50BB8-44ED-4C69-8AE9-6C426688DA05}" srcOrd="0" destOrd="0" presId="urn:microsoft.com/office/officeart/2005/8/layout/vList3"/>
    <dgm:cxn modelId="{402DFDD0-227A-4796-85B0-943066C1A5CD}" type="presParOf" srcId="{C42487CE-0421-4475-8A83-81AE79574F03}" destId="{18CE8F21-20B0-433B-AF1B-1A508D52BF1F}" srcOrd="1" destOrd="0" presId="urn:microsoft.com/office/officeart/2005/8/layout/vList3"/>
    <dgm:cxn modelId="{25A8ED36-1ABB-4EFA-BCE5-8B2C968CC618}" type="presParOf" srcId="{A957FAEC-B289-4FB2-BC92-4D42B5C87580}" destId="{960B6872-1B42-4D75-A0F9-B14C23ABC399}" srcOrd="3" destOrd="0" presId="urn:microsoft.com/office/officeart/2005/8/layout/vList3"/>
    <dgm:cxn modelId="{28D4ACC8-C7CB-43CE-9AD5-FCED0B0CEB74}" type="presParOf" srcId="{A957FAEC-B289-4FB2-BC92-4D42B5C87580}" destId="{36A344A7-C768-4E4A-ABD0-87F028F3D274}" srcOrd="4" destOrd="0" presId="urn:microsoft.com/office/officeart/2005/8/layout/vList3"/>
    <dgm:cxn modelId="{D8948E2B-2968-419B-9AEA-96CDCE0C9100}" type="presParOf" srcId="{36A344A7-C768-4E4A-ABD0-87F028F3D274}" destId="{91378558-E6FB-4C1A-BA15-377B641AB96A}" srcOrd="0" destOrd="0" presId="urn:microsoft.com/office/officeart/2005/8/layout/vList3"/>
    <dgm:cxn modelId="{F5CA79D9-A8C8-4EDA-B140-F9687202E86D}" type="presParOf" srcId="{36A344A7-C768-4E4A-ABD0-87F028F3D274}" destId="{986E451E-C0B3-4160-A7FD-BFAFCFC76BAA}" srcOrd="1" destOrd="0" presId="urn:microsoft.com/office/officeart/2005/8/layout/vList3"/>
    <dgm:cxn modelId="{C63DCE83-67B5-4AE0-9627-51EE27C4CE39}" type="presParOf" srcId="{A957FAEC-B289-4FB2-BC92-4D42B5C87580}" destId="{B112192E-9AB1-4779-8191-82C8010FEE90}" srcOrd="5" destOrd="0" presId="urn:microsoft.com/office/officeart/2005/8/layout/vList3"/>
    <dgm:cxn modelId="{7CB89A7D-04F0-46EF-AE50-59209ACE52D9}" type="presParOf" srcId="{A957FAEC-B289-4FB2-BC92-4D42B5C87580}" destId="{B7302C66-C548-4814-B611-FCBEADCCBFA0}" srcOrd="6" destOrd="0" presId="urn:microsoft.com/office/officeart/2005/8/layout/vList3"/>
    <dgm:cxn modelId="{8E1A4CA2-2D6C-488E-BC64-D7715201373D}" type="presParOf" srcId="{B7302C66-C548-4814-B611-FCBEADCCBFA0}" destId="{54FE432F-9B2C-4DE2-8827-E82D10DB8485}" srcOrd="0" destOrd="0" presId="urn:microsoft.com/office/officeart/2005/8/layout/vList3"/>
    <dgm:cxn modelId="{AB4E6BB0-E1DE-47A9-983C-29EC43A6309E}" type="presParOf" srcId="{B7302C66-C548-4814-B611-FCBEADCCBFA0}" destId="{2141B0A3-B946-46AC-ADE5-9BE85FF6427D}"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5669E5F4-9D10-41D8-8BD7-CA31E9C7DCFD}">
      <dgm:prSet phldrT="[Text]"/>
      <dgm:spPr/>
      <dgm:t>
        <a:bodyPr/>
        <a:lstStyle/>
        <a:p>
          <a:pPr algn="l"/>
          <a:r>
            <a:rPr lang="de-DE" dirty="0" smtClean="0"/>
            <a:t>UI Tests</a:t>
          </a:r>
          <a:r>
            <a:rPr lang="de-DE" dirty="0" smtClean="0"/>
            <a:t>: </a:t>
          </a:r>
          <a:r>
            <a:rPr lang="de-DE" dirty="0" err="1" smtClean="0"/>
            <a:t>Selenium</a:t>
          </a:r>
          <a:endParaRPr lang="de-DE" dirty="0"/>
        </a:p>
      </dgm:t>
    </dgm:pt>
    <dgm:pt modelId="{0FDA86F3-4975-45A6-A308-6C93D527F94D}" type="parTrans" cxnId="{B921CF50-4B13-4468-A6AC-7EC305436EAE}">
      <dgm:prSet/>
      <dgm:spPr/>
      <dgm:t>
        <a:bodyPr/>
        <a:lstStyle/>
        <a:p>
          <a:endParaRPr lang="de-DE"/>
        </a:p>
      </dgm:t>
    </dgm:pt>
    <dgm:pt modelId="{77A73F8A-74AA-43A5-A7EC-28C4052ED9BD}" type="sibTrans" cxnId="{B921CF50-4B13-4468-A6AC-7EC305436EAE}">
      <dgm:prSet/>
      <dgm:spPr/>
      <dgm:t>
        <a:bodyPr/>
        <a:lstStyle/>
        <a:p>
          <a:endParaRPr lang="de-DE"/>
        </a:p>
      </dgm:t>
    </dgm:pt>
    <dgm:pt modelId="{4E00BE0E-BEE0-4324-B4E5-411BFCDB0096}">
      <dgm:prSet/>
      <dgm:spPr/>
      <dgm:t>
        <a:bodyPr/>
        <a:lstStyle/>
        <a:p>
          <a:pPr algn="l"/>
          <a:r>
            <a:rPr lang="de-DE" dirty="0" smtClean="0"/>
            <a:t>Unit Tests: </a:t>
          </a:r>
          <a:r>
            <a:rPr lang="de-DE" dirty="0" err="1" smtClean="0"/>
            <a:t>JooUnit</a:t>
          </a:r>
          <a:r>
            <a:rPr lang="de-DE" dirty="0" smtClean="0"/>
            <a:t> = </a:t>
          </a:r>
          <a:r>
            <a:rPr lang="de-DE" dirty="0" err="1" smtClean="0"/>
            <a:t>FlexUnit</a:t>
          </a:r>
          <a:r>
            <a:rPr lang="de-DE" dirty="0" smtClean="0"/>
            <a:t> 0.9 </a:t>
          </a:r>
          <a:r>
            <a:rPr lang="de-DE" dirty="0" smtClean="0">
              <a:sym typeface="Wingdings"/>
            </a:rPr>
            <a:t> </a:t>
          </a:r>
          <a:r>
            <a:rPr lang="de-DE" dirty="0" smtClean="0"/>
            <a:t>Jangaroo </a:t>
          </a:r>
          <a:endParaRPr lang="de-DE" dirty="0"/>
        </a:p>
      </dgm:t>
    </dgm:pt>
    <dgm:pt modelId="{B4464AC6-28DA-4C41-BAED-604C36DD45FC}" type="parTrans" cxnId="{41ED149B-43FD-4DEF-9882-9D2C9BFDA05E}">
      <dgm:prSet/>
      <dgm:spPr/>
      <dgm:t>
        <a:bodyPr/>
        <a:lstStyle/>
        <a:p>
          <a:endParaRPr lang="de-DE"/>
        </a:p>
      </dgm:t>
    </dgm:pt>
    <dgm:pt modelId="{81265868-CC24-4A48-888B-3F42A35CEFC7}" type="sibTrans" cxnId="{41ED149B-43FD-4DEF-9882-9D2C9BFDA05E}">
      <dgm:prSet/>
      <dgm:spPr/>
      <dgm:t>
        <a:bodyPr/>
        <a:lstStyle/>
        <a:p>
          <a:endParaRPr lang="de-DE"/>
        </a:p>
      </dgm:t>
    </dgm:pt>
    <dgm:pt modelId="{5131A2D5-C6C2-4CCB-967E-8C0DFF095467}">
      <dgm:prSet/>
      <dgm:spPr/>
      <dgm:t>
        <a:bodyPr/>
        <a:lstStyle/>
        <a:p>
          <a:pPr algn="l"/>
          <a:r>
            <a:rPr lang="de-DE" dirty="0" err="1" smtClean="0"/>
            <a:t>Continuous</a:t>
          </a:r>
          <a:r>
            <a:rPr lang="de-DE" dirty="0" smtClean="0"/>
            <a:t> Integration:</a:t>
          </a:r>
          <a:br>
            <a:rPr lang="de-DE" dirty="0" smtClean="0"/>
          </a:br>
          <a:r>
            <a:rPr lang="de-DE" dirty="0" smtClean="0"/>
            <a:t>Hudson</a:t>
          </a:r>
          <a:endParaRPr lang="de-DE" dirty="0"/>
        </a:p>
      </dgm:t>
    </dgm:pt>
    <dgm:pt modelId="{EB88661F-5528-4FE4-A1E7-74309CDEC892}" type="parTrans" cxnId="{8266B472-96EC-4468-849C-F0BE40C0ED22}">
      <dgm:prSet/>
      <dgm:spPr/>
      <dgm:t>
        <a:bodyPr/>
        <a:lstStyle/>
        <a:p>
          <a:endParaRPr lang="de-DE"/>
        </a:p>
      </dgm:t>
    </dgm:pt>
    <dgm:pt modelId="{E5A978CA-2614-4A15-A1BE-F1F633DB3D8C}" type="sibTrans" cxnId="{8266B472-96EC-4468-849C-F0BE40C0ED22}">
      <dgm:prSet/>
      <dgm:spPr/>
      <dgm:t>
        <a:bodyPr/>
        <a:lstStyle/>
        <a:p>
          <a:endParaRPr lang="de-DE"/>
        </a:p>
      </dgm:t>
    </dgm:pt>
    <dgm:pt modelId="{A957FAEC-B289-4FB2-BC92-4D42B5C87580}" type="pres">
      <dgm:prSet presAssocID="{E6B76053-3493-4CBC-8091-443C516C1DBC}" presName="linearFlow" presStyleCnt="0">
        <dgm:presLayoutVars>
          <dgm:dir/>
          <dgm:resizeHandles val="exact"/>
        </dgm:presLayoutVars>
      </dgm:prSet>
      <dgm:spPr/>
    </dgm:pt>
    <dgm:pt modelId="{C42487CE-0421-4475-8A83-81AE79574F03}" type="pres">
      <dgm:prSet presAssocID="{5669E5F4-9D10-41D8-8BD7-CA31E9C7DCFD}" presName="composite" presStyleCnt="0"/>
      <dgm:spPr/>
    </dgm:pt>
    <dgm:pt modelId="{DDD50BB8-44ED-4C69-8AE9-6C426688DA05}" type="pres">
      <dgm:prSet presAssocID="{5669E5F4-9D10-41D8-8BD7-CA31E9C7DCFD}" presName="imgShp" presStyleLbl="fgImgPlace1" presStyleIdx="0" presStyleCnt="3" custLinFactNeighborX="-5320"/>
      <dgm:spPr>
        <a:prstGeom prst="rect">
          <a:avLst/>
        </a:prstGeom>
        <a:blipFill rotWithShape="0">
          <a:blip xmlns:r="http://schemas.openxmlformats.org/officeDocument/2006/relationships" r:embed="rId1"/>
          <a:stretch>
            <a:fillRect/>
          </a:stretch>
        </a:blipFill>
        <a:ln>
          <a:noFill/>
        </a:ln>
      </dgm:spPr>
    </dgm:pt>
    <dgm:pt modelId="{18CE8F21-20B0-433B-AF1B-1A508D52BF1F}" type="pres">
      <dgm:prSet presAssocID="{5669E5F4-9D10-41D8-8BD7-CA31E9C7DCFD}" presName="txShp" presStyleLbl="node1" presStyleIdx="0" presStyleCnt="3" custLinFactNeighborX="1680">
        <dgm:presLayoutVars>
          <dgm:bulletEnabled val="1"/>
        </dgm:presLayoutVars>
      </dgm:prSet>
      <dgm:spPr/>
      <dgm:t>
        <a:bodyPr/>
        <a:lstStyle/>
        <a:p>
          <a:endParaRPr lang="de-DE"/>
        </a:p>
      </dgm:t>
    </dgm:pt>
    <dgm:pt modelId="{960B6872-1B42-4D75-A0F9-B14C23ABC399}" type="pres">
      <dgm:prSet presAssocID="{77A73F8A-74AA-43A5-A7EC-28C4052ED9BD}" presName="spacing" presStyleCnt="0"/>
      <dgm:spPr/>
    </dgm:pt>
    <dgm:pt modelId="{01D9343D-AC24-499E-8320-484348F182E9}" type="pres">
      <dgm:prSet presAssocID="{5131A2D5-C6C2-4CCB-967E-8C0DFF095467}" presName="composite" presStyleCnt="0"/>
      <dgm:spPr/>
    </dgm:pt>
    <dgm:pt modelId="{A1796C8B-3BB3-4380-9BBF-F8E5317DFA1F}" type="pres">
      <dgm:prSet presAssocID="{5131A2D5-C6C2-4CCB-967E-8C0DFF095467}" presName="imgShp" presStyleLbl="fgImgPlace1" presStyleIdx="1" presStyleCnt="3"/>
      <dgm:spPr>
        <a:prstGeom prst="rect">
          <a:avLst/>
        </a:prstGeom>
        <a:blipFill rotWithShape="0">
          <a:blip xmlns:r="http://schemas.openxmlformats.org/officeDocument/2006/relationships" r:embed="rId2"/>
          <a:stretch>
            <a:fillRect/>
          </a:stretch>
        </a:blipFill>
        <a:ln>
          <a:noFill/>
        </a:ln>
      </dgm:spPr>
    </dgm:pt>
    <dgm:pt modelId="{AAC9CB14-474A-4DBC-BDFA-A3A9B6B43C27}" type="pres">
      <dgm:prSet presAssocID="{5131A2D5-C6C2-4CCB-967E-8C0DFF095467}" presName="txShp" presStyleLbl="node1" presStyleIdx="1" presStyleCnt="3">
        <dgm:presLayoutVars>
          <dgm:bulletEnabled val="1"/>
        </dgm:presLayoutVars>
      </dgm:prSet>
      <dgm:spPr/>
      <dgm:t>
        <a:bodyPr/>
        <a:lstStyle/>
        <a:p>
          <a:endParaRPr lang="de-DE"/>
        </a:p>
      </dgm:t>
    </dgm:pt>
    <dgm:pt modelId="{57393DBD-4D6A-4A17-8E23-A1FB2635EB3F}" type="pres">
      <dgm:prSet presAssocID="{E5A978CA-2614-4A15-A1BE-F1F633DB3D8C}" presName="spacing" presStyleCnt="0"/>
      <dgm:spPr/>
    </dgm:pt>
    <dgm:pt modelId="{2F3827BC-A429-4426-8D4D-06D72E1AFD76}" type="pres">
      <dgm:prSet presAssocID="{4E00BE0E-BEE0-4324-B4E5-411BFCDB0096}" presName="composite" presStyleCnt="0"/>
      <dgm:spPr/>
    </dgm:pt>
    <dgm:pt modelId="{C0ACB003-EE6D-4373-B4E3-B3F30375E4E4}" type="pres">
      <dgm:prSet presAssocID="{4E00BE0E-BEE0-4324-B4E5-411BFCDB0096}" presName="imgShp" presStyleLbl="fgImgPlace1" presStyleIdx="2" presStyleCnt="3"/>
      <dgm:spPr>
        <a:noFill/>
        <a:ln>
          <a:noFill/>
        </a:ln>
      </dgm:spPr>
    </dgm:pt>
    <dgm:pt modelId="{E9DAFC1D-4D4A-4206-931F-30315EEF0CD8}" type="pres">
      <dgm:prSet presAssocID="{4E00BE0E-BEE0-4324-B4E5-411BFCDB0096}" presName="txShp" presStyleLbl="node1" presStyleIdx="2" presStyleCnt="3">
        <dgm:presLayoutVars>
          <dgm:bulletEnabled val="1"/>
        </dgm:presLayoutVars>
      </dgm:prSet>
      <dgm:spPr/>
      <dgm:t>
        <a:bodyPr/>
        <a:lstStyle/>
        <a:p>
          <a:endParaRPr lang="de-DE"/>
        </a:p>
      </dgm:t>
    </dgm:pt>
  </dgm:ptLst>
  <dgm:cxnLst>
    <dgm:cxn modelId="{3D66B5FD-CE2D-4A25-B282-01CEC4B8AA07}" type="presOf" srcId="{4E00BE0E-BEE0-4324-B4E5-411BFCDB0096}" destId="{E9DAFC1D-4D4A-4206-931F-30315EEF0CD8}" srcOrd="0" destOrd="0" presId="urn:microsoft.com/office/officeart/2005/8/layout/vList3"/>
    <dgm:cxn modelId="{41ED149B-43FD-4DEF-9882-9D2C9BFDA05E}" srcId="{E6B76053-3493-4CBC-8091-443C516C1DBC}" destId="{4E00BE0E-BEE0-4324-B4E5-411BFCDB0096}" srcOrd="2" destOrd="0" parTransId="{B4464AC6-28DA-4C41-BAED-604C36DD45FC}" sibTransId="{81265868-CC24-4A48-888B-3F42A35CEFC7}"/>
    <dgm:cxn modelId="{B921CF50-4B13-4468-A6AC-7EC305436EAE}" srcId="{E6B76053-3493-4CBC-8091-443C516C1DBC}" destId="{5669E5F4-9D10-41D8-8BD7-CA31E9C7DCFD}" srcOrd="0" destOrd="0" parTransId="{0FDA86F3-4975-45A6-A308-6C93D527F94D}" sibTransId="{77A73F8A-74AA-43A5-A7EC-28C4052ED9BD}"/>
    <dgm:cxn modelId="{4141C815-0886-4092-844B-61079B65AAF8}" type="presOf" srcId="{5669E5F4-9D10-41D8-8BD7-CA31E9C7DCFD}" destId="{18CE8F21-20B0-433B-AF1B-1A508D52BF1F}" srcOrd="0" destOrd="0" presId="urn:microsoft.com/office/officeart/2005/8/layout/vList3"/>
    <dgm:cxn modelId="{4279DCA7-4E38-43BE-ACDF-034AD2E8523B}" type="presOf" srcId="{E6B76053-3493-4CBC-8091-443C516C1DBC}" destId="{A957FAEC-B289-4FB2-BC92-4D42B5C87580}" srcOrd="0" destOrd="0" presId="urn:microsoft.com/office/officeart/2005/8/layout/vList3"/>
    <dgm:cxn modelId="{90A15C41-7CF7-4700-8ACC-2151D311A9C2}" type="presOf" srcId="{5131A2D5-C6C2-4CCB-967E-8C0DFF095467}" destId="{AAC9CB14-474A-4DBC-BDFA-A3A9B6B43C27}" srcOrd="0" destOrd="0" presId="urn:microsoft.com/office/officeart/2005/8/layout/vList3"/>
    <dgm:cxn modelId="{8266B472-96EC-4468-849C-F0BE40C0ED22}" srcId="{E6B76053-3493-4CBC-8091-443C516C1DBC}" destId="{5131A2D5-C6C2-4CCB-967E-8C0DFF095467}" srcOrd="1" destOrd="0" parTransId="{EB88661F-5528-4FE4-A1E7-74309CDEC892}" sibTransId="{E5A978CA-2614-4A15-A1BE-F1F633DB3D8C}"/>
    <dgm:cxn modelId="{C7F4B384-2DD3-4C3F-AEE2-3D22FDB294E7}" type="presParOf" srcId="{A957FAEC-B289-4FB2-BC92-4D42B5C87580}" destId="{C42487CE-0421-4475-8A83-81AE79574F03}" srcOrd="0" destOrd="0" presId="urn:microsoft.com/office/officeart/2005/8/layout/vList3"/>
    <dgm:cxn modelId="{814735DD-9B02-4521-BADA-4962A753DBBF}" type="presParOf" srcId="{C42487CE-0421-4475-8A83-81AE79574F03}" destId="{DDD50BB8-44ED-4C69-8AE9-6C426688DA05}" srcOrd="0" destOrd="0" presId="urn:microsoft.com/office/officeart/2005/8/layout/vList3"/>
    <dgm:cxn modelId="{C05871C7-7E32-4BE7-BC13-ECA18E27234F}" type="presParOf" srcId="{C42487CE-0421-4475-8A83-81AE79574F03}" destId="{18CE8F21-20B0-433B-AF1B-1A508D52BF1F}" srcOrd="1" destOrd="0" presId="urn:microsoft.com/office/officeart/2005/8/layout/vList3"/>
    <dgm:cxn modelId="{142AC1D2-C007-409E-B7B2-D69AC99E1530}" type="presParOf" srcId="{A957FAEC-B289-4FB2-BC92-4D42B5C87580}" destId="{960B6872-1B42-4D75-A0F9-B14C23ABC399}" srcOrd="1" destOrd="0" presId="urn:microsoft.com/office/officeart/2005/8/layout/vList3"/>
    <dgm:cxn modelId="{371BC68D-6ABC-4322-A076-A1550BA29EA3}" type="presParOf" srcId="{A957FAEC-B289-4FB2-BC92-4D42B5C87580}" destId="{01D9343D-AC24-499E-8320-484348F182E9}" srcOrd="2" destOrd="0" presId="urn:microsoft.com/office/officeart/2005/8/layout/vList3"/>
    <dgm:cxn modelId="{190F5035-FD3D-41E6-A6D4-9C994AE49552}" type="presParOf" srcId="{01D9343D-AC24-499E-8320-484348F182E9}" destId="{A1796C8B-3BB3-4380-9BBF-F8E5317DFA1F}" srcOrd="0" destOrd="0" presId="urn:microsoft.com/office/officeart/2005/8/layout/vList3"/>
    <dgm:cxn modelId="{309BE666-8378-44DE-A551-84EF4A4B2A78}" type="presParOf" srcId="{01D9343D-AC24-499E-8320-484348F182E9}" destId="{AAC9CB14-474A-4DBC-BDFA-A3A9B6B43C27}" srcOrd="1" destOrd="0" presId="urn:microsoft.com/office/officeart/2005/8/layout/vList3"/>
    <dgm:cxn modelId="{372D9B81-5107-4ADB-841C-5467F1005398}" type="presParOf" srcId="{A957FAEC-B289-4FB2-BC92-4D42B5C87580}" destId="{57393DBD-4D6A-4A17-8E23-A1FB2635EB3F}" srcOrd="3" destOrd="0" presId="urn:microsoft.com/office/officeart/2005/8/layout/vList3"/>
    <dgm:cxn modelId="{18C97BB2-76B3-4651-B5D1-B7E719AD0B01}" type="presParOf" srcId="{A957FAEC-B289-4FB2-BC92-4D42B5C87580}" destId="{2F3827BC-A429-4426-8D4D-06D72E1AFD76}" srcOrd="4" destOrd="0" presId="urn:microsoft.com/office/officeart/2005/8/layout/vList3"/>
    <dgm:cxn modelId="{FB970AB0-AB8C-42B9-82CC-0B8B1D8F9CF0}" type="presParOf" srcId="{2F3827BC-A429-4426-8D4D-06D72E1AFD76}" destId="{C0ACB003-EE6D-4373-B4E3-B3F30375E4E4}" srcOrd="0" destOrd="0" presId="urn:microsoft.com/office/officeart/2005/8/layout/vList3"/>
    <dgm:cxn modelId="{EA705450-A615-4EE8-8FB6-71BA26F712C1}" type="presParOf" srcId="{2F3827BC-A429-4426-8D4D-06D72E1AFD76}" destId="{E9DAFC1D-4D4A-4206-931F-30315EEF0CD8}"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06C01CF1-44AF-4657-A02D-4DC3F26207EE}">
      <dgm:prSet phldrT="[Text]"/>
      <dgm:spPr/>
      <dgm:t>
        <a:bodyPr/>
        <a:lstStyle/>
        <a:p>
          <a:pPr algn="l"/>
          <a:r>
            <a:rPr lang="en-US" noProof="0" dirty="0" smtClean="0"/>
            <a:t>Documentation: </a:t>
          </a:r>
          <a:r>
            <a:rPr lang="en-US" noProof="0" dirty="0" err="1" smtClean="0"/>
            <a:t>ASDoc</a:t>
          </a:r>
          <a:endParaRPr lang="en-US" noProof="0" dirty="0"/>
        </a:p>
      </dgm:t>
    </dgm:pt>
    <dgm:pt modelId="{55CC774D-C89A-40FD-811F-218BD00A2C31}" type="parTrans" cxnId="{B3F873F6-35D3-4549-B5F6-4D8816973654}">
      <dgm:prSet/>
      <dgm:spPr/>
      <dgm:t>
        <a:bodyPr/>
        <a:lstStyle/>
        <a:p>
          <a:endParaRPr lang="en-US" noProof="0"/>
        </a:p>
      </dgm:t>
    </dgm:pt>
    <dgm:pt modelId="{01A0FA7F-49F0-49D4-9E7E-3ED375061895}" type="sibTrans" cxnId="{B3F873F6-35D3-4549-B5F6-4D8816973654}">
      <dgm:prSet/>
      <dgm:spPr/>
      <dgm:t>
        <a:bodyPr/>
        <a:lstStyle/>
        <a:p>
          <a:endParaRPr lang="en-US" noProof="0"/>
        </a:p>
      </dgm:t>
    </dgm:pt>
    <dgm:pt modelId="{4E00BE0E-BEE0-4324-B4E5-411BFCDB0096}">
      <dgm:prSet/>
      <dgm:spPr/>
      <dgm:t>
        <a:bodyPr/>
        <a:lstStyle/>
        <a:p>
          <a:pPr algn="l"/>
          <a:r>
            <a:rPr lang="en-US" noProof="0" smtClean="0"/>
            <a:t>Debugging: Firebug &amp; Co</a:t>
          </a:r>
          <a:endParaRPr lang="en-US" noProof="0"/>
        </a:p>
      </dgm:t>
    </dgm:pt>
    <dgm:pt modelId="{B4464AC6-28DA-4C41-BAED-604C36DD45FC}" type="parTrans" cxnId="{41ED149B-43FD-4DEF-9882-9D2C9BFDA05E}">
      <dgm:prSet/>
      <dgm:spPr/>
      <dgm:t>
        <a:bodyPr/>
        <a:lstStyle/>
        <a:p>
          <a:endParaRPr lang="en-US" noProof="0"/>
        </a:p>
      </dgm:t>
    </dgm:pt>
    <dgm:pt modelId="{81265868-CC24-4A48-888B-3F42A35CEFC7}" type="sibTrans" cxnId="{41ED149B-43FD-4DEF-9882-9D2C9BFDA05E}">
      <dgm:prSet/>
      <dgm:spPr/>
      <dgm:t>
        <a:bodyPr/>
        <a:lstStyle/>
        <a:p>
          <a:endParaRPr lang="en-US" noProof="0"/>
        </a:p>
      </dgm:t>
    </dgm:pt>
    <dgm:pt modelId="{A957FAEC-B289-4FB2-BC92-4D42B5C87580}" type="pres">
      <dgm:prSet presAssocID="{E6B76053-3493-4CBC-8091-443C516C1DBC}" presName="linearFlow" presStyleCnt="0">
        <dgm:presLayoutVars>
          <dgm:dir/>
          <dgm:resizeHandles val="exact"/>
        </dgm:presLayoutVars>
      </dgm:prSet>
      <dgm:spPr/>
    </dgm:pt>
    <dgm:pt modelId="{2F9CA6E3-13C5-4DB9-BECC-B9BB59EE3EB8}" type="pres">
      <dgm:prSet presAssocID="{06C01CF1-44AF-4657-A02D-4DC3F26207EE}" presName="composite" presStyleCnt="0"/>
      <dgm:spPr/>
    </dgm:pt>
    <dgm:pt modelId="{F32DE42E-4704-47D5-8E86-A38FF58CC9D2}" type="pres">
      <dgm:prSet presAssocID="{06C01CF1-44AF-4657-A02D-4DC3F26207EE}" presName="imgShp" presStyleLbl="fgImgPlace1" presStyleIdx="0" presStyleCnt="2"/>
      <dgm:spPr>
        <a:noFill/>
        <a:ln>
          <a:noFill/>
        </a:ln>
      </dgm:spPr>
    </dgm:pt>
    <dgm:pt modelId="{7661DD8A-66E6-406B-88F4-E26C38D2230A}" type="pres">
      <dgm:prSet presAssocID="{06C01CF1-44AF-4657-A02D-4DC3F26207EE}" presName="txShp" presStyleLbl="node1" presStyleIdx="0" presStyleCnt="2" custLinFactNeighborX="1680">
        <dgm:presLayoutVars>
          <dgm:bulletEnabled val="1"/>
        </dgm:presLayoutVars>
      </dgm:prSet>
      <dgm:spPr/>
      <dgm:t>
        <a:bodyPr/>
        <a:lstStyle/>
        <a:p>
          <a:endParaRPr lang="de-DE"/>
        </a:p>
      </dgm:t>
    </dgm:pt>
    <dgm:pt modelId="{3258303C-D76D-4B03-963E-1EBDFC8BC639}" type="pres">
      <dgm:prSet presAssocID="{01A0FA7F-49F0-49D4-9E7E-3ED375061895}" presName="spacing" presStyleCnt="0"/>
      <dgm:spPr/>
    </dgm:pt>
    <dgm:pt modelId="{2F3827BC-A429-4426-8D4D-06D72E1AFD76}" type="pres">
      <dgm:prSet presAssocID="{4E00BE0E-BEE0-4324-B4E5-411BFCDB0096}" presName="composite" presStyleCnt="0"/>
      <dgm:spPr/>
    </dgm:pt>
    <dgm:pt modelId="{C0ACB003-EE6D-4373-B4E3-B3F30375E4E4}" type="pres">
      <dgm:prSet presAssocID="{4E00BE0E-BEE0-4324-B4E5-411BFCDB0096}" presName="imgShp" presStyleLbl="fgImgPlace1" presStyleIdx="1" presStyleCnt="2"/>
      <dgm:spPr>
        <a:noFill/>
        <a:ln>
          <a:noFill/>
        </a:ln>
      </dgm:spPr>
    </dgm:pt>
    <dgm:pt modelId="{E9DAFC1D-4D4A-4206-931F-30315EEF0CD8}" type="pres">
      <dgm:prSet presAssocID="{4E00BE0E-BEE0-4324-B4E5-411BFCDB0096}" presName="txShp" presStyleLbl="node1" presStyleIdx="1" presStyleCnt="2">
        <dgm:presLayoutVars>
          <dgm:bulletEnabled val="1"/>
        </dgm:presLayoutVars>
      </dgm:prSet>
      <dgm:spPr/>
      <dgm:t>
        <a:bodyPr/>
        <a:lstStyle/>
        <a:p>
          <a:endParaRPr lang="de-DE"/>
        </a:p>
      </dgm:t>
    </dgm:pt>
  </dgm:ptLst>
  <dgm:cxnLst>
    <dgm:cxn modelId="{ABD34488-4F99-43DC-92B3-F71A70A4D5B1}" type="presOf" srcId="{4E00BE0E-BEE0-4324-B4E5-411BFCDB0096}" destId="{E9DAFC1D-4D4A-4206-931F-30315EEF0CD8}" srcOrd="0" destOrd="0" presId="urn:microsoft.com/office/officeart/2005/8/layout/vList3"/>
    <dgm:cxn modelId="{41ED149B-43FD-4DEF-9882-9D2C9BFDA05E}" srcId="{E6B76053-3493-4CBC-8091-443C516C1DBC}" destId="{4E00BE0E-BEE0-4324-B4E5-411BFCDB0096}" srcOrd="1" destOrd="0" parTransId="{B4464AC6-28DA-4C41-BAED-604C36DD45FC}" sibTransId="{81265868-CC24-4A48-888B-3F42A35CEFC7}"/>
    <dgm:cxn modelId="{37154A4A-2C55-4C66-8F76-86A31C46F012}" type="presOf" srcId="{06C01CF1-44AF-4657-A02D-4DC3F26207EE}" destId="{7661DD8A-66E6-406B-88F4-E26C38D2230A}" srcOrd="0" destOrd="0" presId="urn:microsoft.com/office/officeart/2005/8/layout/vList3"/>
    <dgm:cxn modelId="{794FC6D0-0CCC-4747-BF5A-6E576FCE8787}" type="presOf" srcId="{E6B76053-3493-4CBC-8091-443C516C1DBC}" destId="{A957FAEC-B289-4FB2-BC92-4D42B5C87580}" srcOrd="0" destOrd="0" presId="urn:microsoft.com/office/officeart/2005/8/layout/vList3"/>
    <dgm:cxn modelId="{B3F873F6-35D3-4549-B5F6-4D8816973654}" srcId="{E6B76053-3493-4CBC-8091-443C516C1DBC}" destId="{06C01CF1-44AF-4657-A02D-4DC3F26207EE}" srcOrd="0" destOrd="0" parTransId="{55CC774D-C89A-40FD-811F-218BD00A2C31}" sibTransId="{01A0FA7F-49F0-49D4-9E7E-3ED375061895}"/>
    <dgm:cxn modelId="{E4BFC154-FDD9-43A1-947C-5FC365C4C103}" type="presParOf" srcId="{A957FAEC-B289-4FB2-BC92-4D42B5C87580}" destId="{2F9CA6E3-13C5-4DB9-BECC-B9BB59EE3EB8}" srcOrd="0" destOrd="0" presId="urn:microsoft.com/office/officeart/2005/8/layout/vList3"/>
    <dgm:cxn modelId="{E09DE589-1AF7-4B2F-A145-4D0213F0227B}" type="presParOf" srcId="{2F9CA6E3-13C5-4DB9-BECC-B9BB59EE3EB8}" destId="{F32DE42E-4704-47D5-8E86-A38FF58CC9D2}" srcOrd="0" destOrd="0" presId="urn:microsoft.com/office/officeart/2005/8/layout/vList3"/>
    <dgm:cxn modelId="{2466A851-2097-4069-9CB1-820F8F235426}" type="presParOf" srcId="{2F9CA6E3-13C5-4DB9-BECC-B9BB59EE3EB8}" destId="{7661DD8A-66E6-406B-88F4-E26C38D2230A}" srcOrd="1" destOrd="0" presId="urn:microsoft.com/office/officeart/2005/8/layout/vList3"/>
    <dgm:cxn modelId="{18DAB6A1-3B64-4705-8065-9396044B5504}" type="presParOf" srcId="{A957FAEC-B289-4FB2-BC92-4D42B5C87580}" destId="{3258303C-D76D-4B03-963E-1EBDFC8BC639}" srcOrd="1" destOrd="0" presId="urn:microsoft.com/office/officeart/2005/8/layout/vList3"/>
    <dgm:cxn modelId="{426C9F22-087B-4C20-B4CE-38F589E6482B}" type="presParOf" srcId="{A957FAEC-B289-4FB2-BC92-4D42B5C87580}" destId="{2F3827BC-A429-4426-8D4D-06D72E1AFD76}" srcOrd="2" destOrd="0" presId="urn:microsoft.com/office/officeart/2005/8/layout/vList3"/>
    <dgm:cxn modelId="{6E393B8B-B53F-4335-ADF2-43DAB6C1CEE7}" type="presParOf" srcId="{2F3827BC-A429-4426-8D4D-06D72E1AFD76}" destId="{C0ACB003-EE6D-4373-B4E3-B3F30375E4E4}" srcOrd="0" destOrd="0" presId="urn:microsoft.com/office/officeart/2005/8/layout/vList3"/>
    <dgm:cxn modelId="{7345E179-F1F0-40EC-8EE7-220316968077}" type="presParOf" srcId="{2F3827BC-A429-4426-8D4D-06D72E1AFD76}" destId="{E9DAFC1D-4D4A-4206-931F-30315EEF0CD8}"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C88A9F-1173-4CD4-8D68-9C394C8A8A7C}">
      <dsp:nvSpPr>
        <dsp:cNvPr id="0" name=""/>
        <dsp:cNvSpPr/>
      </dsp:nvSpPr>
      <dsp:spPr>
        <a:xfrm rot="10800000">
          <a:off x="1646831" y="1634"/>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80010" rIns="149352" bIns="80010" numCol="1" spcCol="1270" anchor="ctr" anchorCtr="0">
          <a:noAutofit/>
        </a:bodyPr>
        <a:lstStyle/>
        <a:p>
          <a:pPr lvl="0" algn="l" defTabSz="933450" rtl="0">
            <a:lnSpc>
              <a:spcPct val="90000"/>
            </a:lnSpc>
            <a:spcBef>
              <a:spcPct val="0"/>
            </a:spcBef>
            <a:spcAft>
              <a:spcPct val="35000"/>
            </a:spcAft>
          </a:pPr>
          <a:r>
            <a:rPr lang="en-US" sz="2100" kern="1200" noProof="0" smtClean="0"/>
            <a:t>ActionScript adds </a:t>
          </a:r>
          <a:r>
            <a:rPr lang="en-US" sz="2100" i="1" kern="1200" noProof="0" smtClean="0"/>
            <a:t>programming-in-the-large f</a:t>
          </a:r>
          <a:r>
            <a:rPr lang="en-US" sz="2100" kern="1200" noProof="0" smtClean="0"/>
            <a:t>eatures missing in JavaScript</a:t>
          </a:r>
          <a:endParaRPr lang="en-US" sz="2100" kern="1200" noProof="0"/>
        </a:p>
      </dsp:txBody>
      <dsp:txXfrm rot="10800000">
        <a:off x="1646831" y="1634"/>
        <a:ext cx="5493400" cy="1052620"/>
      </dsp:txXfrm>
    </dsp:sp>
    <dsp:sp modelId="{CFBBBFBC-1167-4560-9BF5-9454F75C5B7A}">
      <dsp:nvSpPr>
        <dsp:cNvPr id="0" name=""/>
        <dsp:cNvSpPr/>
      </dsp:nvSpPr>
      <dsp:spPr>
        <a:xfrm>
          <a:off x="1120520" y="1634"/>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6C2959-F4D1-4984-B824-F05B15BDC4A9}">
      <dsp:nvSpPr>
        <dsp:cNvPr id="0" name=""/>
        <dsp:cNvSpPr/>
      </dsp:nvSpPr>
      <dsp:spPr>
        <a:xfrm rot="10800000">
          <a:off x="1646831" y="1368470"/>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80010" rIns="149352" bIns="80010" numCol="1" spcCol="1270" anchor="ctr" anchorCtr="0">
          <a:noAutofit/>
        </a:bodyPr>
        <a:lstStyle/>
        <a:p>
          <a:pPr lvl="0" algn="l" defTabSz="933450" rtl="0">
            <a:lnSpc>
              <a:spcPct val="90000"/>
            </a:lnSpc>
            <a:spcBef>
              <a:spcPct val="0"/>
            </a:spcBef>
            <a:spcAft>
              <a:spcPct val="35000"/>
            </a:spcAft>
          </a:pPr>
          <a:r>
            <a:rPr lang="en-US" sz="2100" kern="1200" noProof="0" smtClean="0"/>
            <a:t>ActionScript and JavaScript are quite similar</a:t>
          </a:r>
          <a:endParaRPr lang="en-US" sz="2100" kern="1200" noProof="0"/>
        </a:p>
      </dsp:txBody>
      <dsp:txXfrm rot="10800000">
        <a:off x="1646831" y="1368470"/>
        <a:ext cx="5493400" cy="1052620"/>
      </dsp:txXfrm>
    </dsp:sp>
    <dsp:sp modelId="{3CF5A781-398B-4576-9480-3395D79870F2}">
      <dsp:nvSpPr>
        <dsp:cNvPr id="0" name=""/>
        <dsp:cNvSpPr/>
      </dsp:nvSpPr>
      <dsp:spPr>
        <a:xfrm>
          <a:off x="1120520" y="1368470"/>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E3CB07-3F25-4566-92BA-10E0DF3145F8}">
      <dsp:nvSpPr>
        <dsp:cNvPr id="0" name=""/>
        <dsp:cNvSpPr/>
      </dsp:nvSpPr>
      <dsp:spPr>
        <a:xfrm rot="10800000">
          <a:off x="1646831" y="2735306"/>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80010" rIns="149352" bIns="80010" numCol="1" spcCol="1270" anchor="ctr" anchorCtr="0">
          <a:noAutofit/>
        </a:bodyPr>
        <a:lstStyle/>
        <a:p>
          <a:pPr lvl="0" algn="l" defTabSz="933450" rtl="0">
            <a:lnSpc>
              <a:spcPct val="90000"/>
            </a:lnSpc>
            <a:spcBef>
              <a:spcPct val="0"/>
            </a:spcBef>
            <a:spcAft>
              <a:spcPct val="35000"/>
            </a:spcAft>
          </a:pPr>
          <a:r>
            <a:rPr lang="en-US" sz="2100" kern="1200" noProof="0" smtClean="0"/>
            <a:t>Advantages of JavaScript are kept</a:t>
          </a:r>
          <a:endParaRPr lang="en-US" sz="2100" kern="1200" noProof="0"/>
        </a:p>
      </dsp:txBody>
      <dsp:txXfrm rot="10800000">
        <a:off x="1646831" y="2735306"/>
        <a:ext cx="5493400" cy="1052620"/>
      </dsp:txXfrm>
    </dsp:sp>
    <dsp:sp modelId="{BC93F16C-EB99-4C00-A174-88EF686E3FF7}">
      <dsp:nvSpPr>
        <dsp:cNvPr id="0" name=""/>
        <dsp:cNvSpPr/>
      </dsp:nvSpPr>
      <dsp:spPr>
        <a:xfrm>
          <a:off x="1120520" y="2735306"/>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58191F-FB27-4D17-9074-EB4BC6456884}">
      <dsp:nvSpPr>
        <dsp:cNvPr id="0" name=""/>
        <dsp:cNvSpPr/>
      </dsp:nvSpPr>
      <dsp:spPr>
        <a:xfrm rot="10800000">
          <a:off x="1646831" y="4102141"/>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80010" rIns="149352" bIns="80010" numCol="1" spcCol="1270" anchor="ctr" anchorCtr="0">
          <a:noAutofit/>
        </a:bodyPr>
        <a:lstStyle/>
        <a:p>
          <a:pPr lvl="0" algn="l" defTabSz="933450" rtl="0">
            <a:lnSpc>
              <a:spcPct val="90000"/>
            </a:lnSpc>
            <a:spcBef>
              <a:spcPct val="0"/>
            </a:spcBef>
            <a:spcAft>
              <a:spcPct val="35000"/>
            </a:spcAft>
          </a:pPr>
          <a:r>
            <a:rPr lang="en-US" sz="2100" kern="1200" noProof="0" dirty="0" smtClean="0"/>
            <a:t>Enhanced tool support</a:t>
          </a:r>
          <a:endParaRPr lang="en-US" sz="2100" kern="1200" noProof="0" dirty="0"/>
        </a:p>
      </dsp:txBody>
      <dsp:txXfrm rot="10800000">
        <a:off x="1646831" y="4102141"/>
        <a:ext cx="5493400" cy="1052620"/>
      </dsp:txXfrm>
    </dsp:sp>
    <dsp:sp modelId="{A221EC1F-6781-4A43-9AA6-F12850CEEEE1}">
      <dsp:nvSpPr>
        <dsp:cNvPr id="0" name=""/>
        <dsp:cNvSpPr/>
      </dsp:nvSpPr>
      <dsp:spPr>
        <a:xfrm>
          <a:off x="1120520" y="4102141"/>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F3EBE7-4880-441E-8CA5-12D86C90351D}">
      <dsp:nvSpPr>
        <dsp:cNvPr id="0" name=""/>
        <dsp:cNvSpPr/>
      </dsp:nvSpPr>
      <dsp:spPr>
        <a:xfrm>
          <a:off x="0" y="1175092"/>
          <a:ext cx="8534430" cy="156679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B9467-1BE7-4F29-AAD9-5A18CF1D9AF4}">
      <dsp:nvSpPr>
        <dsp:cNvPr id="0" name=""/>
        <dsp:cNvSpPr/>
      </dsp:nvSpPr>
      <dsp:spPr>
        <a:xfrm>
          <a:off x="2034" y="0"/>
          <a:ext cx="991655"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rtl="0">
            <a:lnSpc>
              <a:spcPct val="90000"/>
            </a:lnSpc>
            <a:spcBef>
              <a:spcPct val="0"/>
            </a:spcBef>
            <a:spcAft>
              <a:spcPct val="35000"/>
            </a:spcAft>
          </a:pPr>
          <a:r>
            <a:rPr lang="en-US" sz="1400" kern="1200" noProof="0" dirty="0" smtClean="0"/>
            <a:t>2004:</a:t>
          </a:r>
          <a:br>
            <a:rPr lang="en-US" sz="1400" kern="1200" noProof="0" dirty="0" smtClean="0"/>
          </a:br>
          <a:r>
            <a:rPr lang="en-US" sz="1400" kern="1200" noProof="0" dirty="0" smtClean="0"/>
            <a:t>Start as internal project „JSC“</a:t>
          </a:r>
          <a:endParaRPr lang="en-US" sz="1400" kern="1200" noProof="0" dirty="0"/>
        </a:p>
      </dsp:txBody>
      <dsp:txXfrm>
        <a:off x="2034" y="0"/>
        <a:ext cx="991655" cy="1566790"/>
      </dsp:txXfrm>
    </dsp:sp>
    <dsp:sp modelId="{AB8F6014-22E7-4954-95BA-0AD74183C953}">
      <dsp:nvSpPr>
        <dsp:cNvPr id="0" name=""/>
        <dsp:cNvSpPr/>
      </dsp:nvSpPr>
      <dsp:spPr>
        <a:xfrm>
          <a:off x="302013"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AC55A6-4D76-4447-8E7E-D98DD811490F}">
      <dsp:nvSpPr>
        <dsp:cNvPr id="0" name=""/>
        <dsp:cNvSpPr/>
      </dsp:nvSpPr>
      <dsp:spPr>
        <a:xfrm>
          <a:off x="1026928" y="2350185"/>
          <a:ext cx="1476454"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rtl="0">
            <a:lnSpc>
              <a:spcPct val="90000"/>
            </a:lnSpc>
            <a:spcBef>
              <a:spcPct val="0"/>
            </a:spcBef>
            <a:spcAft>
              <a:spcPct val="35000"/>
            </a:spcAft>
          </a:pPr>
          <a:r>
            <a:rPr lang="en-US" sz="1400" kern="1200" noProof="0" dirty="0" smtClean="0"/>
            <a:t>Using it in </a:t>
          </a:r>
          <a:r>
            <a:rPr lang="en-US" sz="1400" kern="1200" noProof="0" dirty="0" err="1" smtClean="0"/>
            <a:t>CoreMedia</a:t>
          </a:r>
          <a:r>
            <a:rPr lang="en-US" sz="1400" kern="1200" noProof="0" dirty="0" smtClean="0"/>
            <a:t> CMS</a:t>
          </a:r>
          <a:endParaRPr lang="en-US" sz="1400" kern="1200" noProof="0" dirty="0"/>
        </a:p>
      </dsp:txBody>
      <dsp:txXfrm>
        <a:off x="1026928" y="2350185"/>
        <a:ext cx="1476454" cy="1566790"/>
      </dsp:txXfrm>
    </dsp:sp>
    <dsp:sp modelId="{1624B381-4D70-4D86-8655-A61015B05D51}">
      <dsp:nvSpPr>
        <dsp:cNvPr id="0" name=""/>
        <dsp:cNvSpPr/>
      </dsp:nvSpPr>
      <dsp:spPr>
        <a:xfrm>
          <a:off x="1569306"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A3EA68-881B-4BE4-AD20-7DA7C2E0D73A}">
      <dsp:nvSpPr>
        <dsp:cNvPr id="0" name=""/>
        <dsp:cNvSpPr/>
      </dsp:nvSpPr>
      <dsp:spPr>
        <a:xfrm>
          <a:off x="2536621" y="0"/>
          <a:ext cx="1230082"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rtl="0">
            <a:lnSpc>
              <a:spcPct val="90000"/>
            </a:lnSpc>
            <a:spcBef>
              <a:spcPct val="0"/>
            </a:spcBef>
            <a:spcAft>
              <a:spcPct val="35000"/>
            </a:spcAft>
          </a:pPr>
          <a:r>
            <a:rPr lang="en-US" sz="1400" kern="1200" noProof="0" dirty="0" smtClean="0"/>
            <a:t>07/2008: Open Source „Jangaroo“</a:t>
          </a:r>
          <a:endParaRPr lang="en-US" sz="1400" kern="1200" noProof="0" dirty="0"/>
        </a:p>
      </dsp:txBody>
      <dsp:txXfrm>
        <a:off x="2536621" y="0"/>
        <a:ext cx="1230082" cy="1566790"/>
      </dsp:txXfrm>
    </dsp:sp>
    <dsp:sp modelId="{63A88B19-C053-47E5-878A-87A303653259}">
      <dsp:nvSpPr>
        <dsp:cNvPr id="0" name=""/>
        <dsp:cNvSpPr/>
      </dsp:nvSpPr>
      <dsp:spPr>
        <a:xfrm>
          <a:off x="2955813"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5297C2-13E9-4916-B8CB-792AE3A7A95D}">
      <dsp:nvSpPr>
        <dsp:cNvPr id="0" name=""/>
        <dsp:cNvSpPr/>
      </dsp:nvSpPr>
      <dsp:spPr>
        <a:xfrm>
          <a:off x="3799942" y="2350185"/>
          <a:ext cx="1523539"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noProof="0" dirty="0" smtClean="0"/>
            <a:t>6/2009: From </a:t>
          </a:r>
          <a:r>
            <a:rPr lang="en-US" sz="1400" kern="1200" noProof="0" dirty="0" err="1" smtClean="0"/>
            <a:t>ECMAScript</a:t>
          </a:r>
          <a:r>
            <a:rPr lang="en-US" sz="1400" kern="1200" noProof="0" dirty="0" smtClean="0"/>
            <a:t> 4 to</a:t>
          </a:r>
          <a:br>
            <a:rPr lang="en-US" sz="1400" kern="1200" noProof="0" dirty="0" smtClean="0"/>
          </a:br>
          <a:r>
            <a:rPr lang="en-US" sz="1400" kern="1200" noProof="0" dirty="0" err="1" smtClean="0"/>
            <a:t>ActionScript</a:t>
          </a:r>
          <a:r>
            <a:rPr lang="en-US" sz="1400" kern="1200" noProof="0" dirty="0" smtClean="0"/>
            <a:t> 3</a:t>
          </a:r>
          <a:endParaRPr lang="en-US" sz="1400" kern="1200" noProof="0" dirty="0"/>
        </a:p>
      </dsp:txBody>
      <dsp:txXfrm>
        <a:off x="3799942" y="2350185"/>
        <a:ext cx="1523539" cy="1566790"/>
      </dsp:txXfrm>
    </dsp:sp>
    <dsp:sp modelId="{ED579FCE-47DA-43CF-8734-966DD104E1D7}">
      <dsp:nvSpPr>
        <dsp:cNvPr id="0" name=""/>
        <dsp:cNvSpPr/>
      </dsp:nvSpPr>
      <dsp:spPr>
        <a:xfrm>
          <a:off x="4365863"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9F8692-4241-4501-A03B-C3FBE64B7A3E}">
      <dsp:nvSpPr>
        <dsp:cNvPr id="0" name=""/>
        <dsp:cNvSpPr/>
      </dsp:nvSpPr>
      <dsp:spPr>
        <a:xfrm>
          <a:off x="5356720" y="0"/>
          <a:ext cx="1144280"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rtl="0">
            <a:lnSpc>
              <a:spcPct val="90000"/>
            </a:lnSpc>
            <a:spcBef>
              <a:spcPct val="0"/>
            </a:spcBef>
            <a:spcAft>
              <a:spcPct val="35000"/>
            </a:spcAft>
          </a:pPr>
          <a:r>
            <a:rPr lang="en-US" sz="1400" kern="1200" noProof="0" dirty="0" smtClean="0"/>
            <a:t>09/2010: </a:t>
          </a:r>
          <a:r>
            <a:rPr lang="en-US" sz="1400" kern="1200" noProof="0" dirty="0" err="1" smtClean="0"/>
            <a:t>github</a:t>
          </a:r>
          <a:endParaRPr lang="en-US" sz="1400" kern="1200" noProof="0" dirty="0"/>
        </a:p>
      </dsp:txBody>
      <dsp:txXfrm>
        <a:off x="5356720" y="0"/>
        <a:ext cx="1144280" cy="1566790"/>
      </dsp:txXfrm>
    </dsp:sp>
    <dsp:sp modelId="{D60FDCEF-BD21-473E-B1B0-7F238F9A1AB2}">
      <dsp:nvSpPr>
        <dsp:cNvPr id="0" name=""/>
        <dsp:cNvSpPr/>
      </dsp:nvSpPr>
      <dsp:spPr>
        <a:xfrm>
          <a:off x="5733012"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94C93-F696-42C2-8942-8BECE7513B11}">
      <dsp:nvSpPr>
        <dsp:cNvPr id="0" name=""/>
        <dsp:cNvSpPr/>
      </dsp:nvSpPr>
      <dsp:spPr>
        <a:xfrm>
          <a:off x="6534239" y="2350185"/>
          <a:ext cx="1144712"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rtl="0">
            <a:lnSpc>
              <a:spcPct val="90000"/>
            </a:lnSpc>
            <a:spcBef>
              <a:spcPct val="0"/>
            </a:spcBef>
            <a:spcAft>
              <a:spcPct val="35000"/>
            </a:spcAft>
          </a:pPr>
          <a:r>
            <a:rPr lang="en-US" sz="1400" kern="1200" noProof="0" dirty="0" smtClean="0"/>
            <a:t>11/2010: current version: 0.7.9</a:t>
          </a:r>
          <a:endParaRPr lang="en-US" sz="1400" kern="1200" noProof="0" dirty="0"/>
        </a:p>
      </dsp:txBody>
      <dsp:txXfrm>
        <a:off x="6534239" y="2350185"/>
        <a:ext cx="1144712" cy="1566790"/>
      </dsp:txXfrm>
    </dsp:sp>
    <dsp:sp modelId="{070D2F98-4B0B-4F02-AC9F-3A137835F90A}">
      <dsp:nvSpPr>
        <dsp:cNvPr id="0" name=""/>
        <dsp:cNvSpPr/>
      </dsp:nvSpPr>
      <dsp:spPr>
        <a:xfrm>
          <a:off x="6910747"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33A05A-38CA-41FA-B9FA-A98E652ECF71}">
      <dsp:nvSpPr>
        <dsp:cNvPr id="0" name=""/>
        <dsp:cNvSpPr/>
      </dsp:nvSpPr>
      <dsp:spPr>
        <a:xfrm rot="10800000">
          <a:off x="1576098" y="992"/>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de-DE" sz="2700" kern="1200" dirty="0" smtClean="0"/>
            <a:t>IDE</a:t>
          </a:r>
          <a:endParaRPr lang="de-DE" sz="2700" kern="1200" dirty="0"/>
        </a:p>
      </dsp:txBody>
      <dsp:txXfrm rot="10800000">
        <a:off x="1576098" y="992"/>
        <a:ext cx="5675395" cy="586325"/>
      </dsp:txXfrm>
    </dsp:sp>
    <dsp:sp modelId="{6FE2CB3A-B576-4070-94D9-6335C8BD2A0D}">
      <dsp:nvSpPr>
        <dsp:cNvPr id="0" name=""/>
        <dsp:cNvSpPr/>
      </dsp:nvSpPr>
      <dsp:spPr>
        <a:xfrm>
          <a:off x="1282935" y="992"/>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5A9655-09A9-44FE-8D91-4F9F3581E923}">
      <dsp:nvSpPr>
        <dsp:cNvPr id="0" name=""/>
        <dsp:cNvSpPr/>
      </dsp:nvSpPr>
      <dsp:spPr>
        <a:xfrm rot="10800000">
          <a:off x="1576098" y="762340"/>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en-US" sz="2700" kern="1200" noProof="0" smtClean="0"/>
            <a:t>Build Process</a:t>
          </a:r>
          <a:endParaRPr lang="en-US" sz="2700" kern="1200" noProof="0"/>
        </a:p>
      </dsp:txBody>
      <dsp:txXfrm rot="10800000">
        <a:off x="1576098" y="762340"/>
        <a:ext cx="5675395" cy="586325"/>
      </dsp:txXfrm>
    </dsp:sp>
    <dsp:sp modelId="{09FFF83E-80C5-4EBB-B29D-E74559F375BC}">
      <dsp:nvSpPr>
        <dsp:cNvPr id="0" name=""/>
        <dsp:cNvSpPr/>
      </dsp:nvSpPr>
      <dsp:spPr>
        <a:xfrm>
          <a:off x="1282935" y="762340"/>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F2E504-998F-46D5-8C97-994F2FECD7D4}">
      <dsp:nvSpPr>
        <dsp:cNvPr id="0" name=""/>
        <dsp:cNvSpPr/>
      </dsp:nvSpPr>
      <dsp:spPr>
        <a:xfrm rot="10800000">
          <a:off x="1576098" y="1523687"/>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de-DE" sz="2700" kern="1200" dirty="0" smtClean="0"/>
            <a:t>Unit Test Framework</a:t>
          </a:r>
          <a:endParaRPr lang="de-DE" sz="2700" kern="1200" dirty="0"/>
        </a:p>
      </dsp:txBody>
      <dsp:txXfrm rot="10800000">
        <a:off x="1576098" y="1523687"/>
        <a:ext cx="5675395" cy="586325"/>
      </dsp:txXfrm>
    </dsp:sp>
    <dsp:sp modelId="{4750429F-9D45-4422-AC6A-FA8F5A3893F7}">
      <dsp:nvSpPr>
        <dsp:cNvPr id="0" name=""/>
        <dsp:cNvSpPr/>
      </dsp:nvSpPr>
      <dsp:spPr>
        <a:xfrm>
          <a:off x="1282935" y="1523687"/>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846B29-51B7-45E3-AEDC-9F3F45747C81}">
      <dsp:nvSpPr>
        <dsp:cNvPr id="0" name=""/>
        <dsp:cNvSpPr/>
      </dsp:nvSpPr>
      <dsp:spPr>
        <a:xfrm rot="10800000">
          <a:off x="1576098" y="2285035"/>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de-DE" sz="2700" kern="1200" dirty="0" smtClean="0"/>
            <a:t>Automatic UI Tests</a:t>
          </a:r>
          <a:endParaRPr lang="de-DE" sz="2700" kern="1200" dirty="0"/>
        </a:p>
      </dsp:txBody>
      <dsp:txXfrm rot="10800000">
        <a:off x="1576098" y="2285035"/>
        <a:ext cx="5675395" cy="586325"/>
      </dsp:txXfrm>
    </dsp:sp>
    <dsp:sp modelId="{365B8406-C6E0-4442-9B7E-5F020733C44F}">
      <dsp:nvSpPr>
        <dsp:cNvPr id="0" name=""/>
        <dsp:cNvSpPr/>
      </dsp:nvSpPr>
      <dsp:spPr>
        <a:xfrm>
          <a:off x="1282935" y="2285035"/>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1A362B-1D16-4E07-85C2-AD5028C0131A}">
      <dsp:nvSpPr>
        <dsp:cNvPr id="0" name=""/>
        <dsp:cNvSpPr/>
      </dsp:nvSpPr>
      <dsp:spPr>
        <a:xfrm rot="10800000">
          <a:off x="1576098" y="3046383"/>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en-US" sz="2700" kern="1200" noProof="0" dirty="0" smtClean="0"/>
            <a:t>Continuous</a:t>
          </a:r>
          <a:r>
            <a:rPr lang="de-DE" sz="2700" kern="1200" dirty="0" smtClean="0"/>
            <a:t> Integration</a:t>
          </a:r>
          <a:endParaRPr lang="de-DE" sz="2700" kern="1200" dirty="0"/>
        </a:p>
      </dsp:txBody>
      <dsp:txXfrm rot="10800000">
        <a:off x="1576098" y="3046383"/>
        <a:ext cx="5675395" cy="586325"/>
      </dsp:txXfrm>
    </dsp:sp>
    <dsp:sp modelId="{9CCF9A8D-448D-4162-80AF-8B25A23A0E27}">
      <dsp:nvSpPr>
        <dsp:cNvPr id="0" name=""/>
        <dsp:cNvSpPr/>
      </dsp:nvSpPr>
      <dsp:spPr>
        <a:xfrm>
          <a:off x="1282935" y="3046383"/>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91CC89-0B38-4888-9E75-87342339EAB3}">
      <dsp:nvSpPr>
        <dsp:cNvPr id="0" name=""/>
        <dsp:cNvSpPr/>
      </dsp:nvSpPr>
      <dsp:spPr>
        <a:xfrm rot="10800000">
          <a:off x="1576098" y="3807731"/>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en-US" sz="2700" kern="1200" noProof="0" smtClean="0"/>
            <a:t>HTML Documentation</a:t>
          </a:r>
          <a:endParaRPr lang="en-US" sz="2700" kern="1200" noProof="0"/>
        </a:p>
      </dsp:txBody>
      <dsp:txXfrm rot="10800000">
        <a:off x="1576098" y="3807731"/>
        <a:ext cx="5675395" cy="586325"/>
      </dsp:txXfrm>
    </dsp:sp>
    <dsp:sp modelId="{CA0D09AB-20A2-42DB-BB3E-ECE5FD4E39E0}">
      <dsp:nvSpPr>
        <dsp:cNvPr id="0" name=""/>
        <dsp:cNvSpPr/>
      </dsp:nvSpPr>
      <dsp:spPr>
        <a:xfrm>
          <a:off x="1282935" y="3807731"/>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EE16FF-AA74-46E8-8D46-9189B32167F6}">
      <dsp:nvSpPr>
        <dsp:cNvPr id="0" name=""/>
        <dsp:cNvSpPr/>
      </dsp:nvSpPr>
      <dsp:spPr>
        <a:xfrm rot="10800000">
          <a:off x="1576098" y="4569079"/>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de-DE" sz="2700" kern="1200" dirty="0" smtClean="0"/>
            <a:t>Source-Level Debugging</a:t>
          </a:r>
          <a:endParaRPr lang="de-DE" sz="2700" kern="1200" dirty="0"/>
        </a:p>
      </dsp:txBody>
      <dsp:txXfrm rot="10800000">
        <a:off x="1576098" y="4569079"/>
        <a:ext cx="5675395" cy="586325"/>
      </dsp:txXfrm>
    </dsp:sp>
    <dsp:sp modelId="{31B54290-576C-4C0B-9FE6-E0D5F293D032}">
      <dsp:nvSpPr>
        <dsp:cNvPr id="0" name=""/>
        <dsp:cNvSpPr/>
      </dsp:nvSpPr>
      <dsp:spPr>
        <a:xfrm>
          <a:off x="1282935" y="4569079"/>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61DD8A-66E6-406B-88F4-E26C38D2230A}">
      <dsp:nvSpPr>
        <dsp:cNvPr id="0" name=""/>
        <dsp:cNvSpPr/>
      </dsp:nvSpPr>
      <dsp:spPr>
        <a:xfrm rot="10800000">
          <a:off x="1808837" y="2681"/>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err="1" smtClean="0"/>
            <a:t>IntelliJ</a:t>
          </a:r>
          <a:r>
            <a:rPr lang="de-DE" sz="3900" kern="1200" dirty="0" smtClean="0"/>
            <a:t> IDEA</a:t>
          </a:r>
          <a:endParaRPr lang="de-DE" sz="3900" kern="1200" dirty="0"/>
        </a:p>
      </dsp:txBody>
      <dsp:txXfrm rot="10800000">
        <a:off x="1808837" y="2681"/>
        <a:ext cx="5414707" cy="1052192"/>
      </dsp:txXfrm>
    </dsp:sp>
    <dsp:sp modelId="{F32DE42E-4704-47D5-8E86-A38FF58CC9D2}">
      <dsp:nvSpPr>
        <dsp:cNvPr id="0" name=""/>
        <dsp:cNvSpPr/>
      </dsp:nvSpPr>
      <dsp:spPr>
        <a:xfrm>
          <a:off x="996061" y="2681"/>
          <a:ext cx="1052192" cy="1052192"/>
        </a:xfrm>
        <a:prstGeom prst="rect">
          <a:avLst/>
        </a:prstGeom>
        <a:blipFill rotWithShape="0">
          <a:blip xmlns:r="http://schemas.openxmlformats.org/officeDocument/2006/relationships" r:embed="rId1"/>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18CE8F21-20B0-433B-AF1B-1A508D52BF1F}">
      <dsp:nvSpPr>
        <dsp:cNvPr id="0" name=""/>
        <dsp:cNvSpPr/>
      </dsp:nvSpPr>
      <dsp:spPr>
        <a:xfrm rot="10800000">
          <a:off x="1808837" y="1368961"/>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smtClean="0"/>
            <a:t>Flash </a:t>
          </a:r>
          <a:r>
            <a:rPr lang="de-DE" sz="3900" kern="1200" dirty="0" err="1" smtClean="0"/>
            <a:t>Develop</a:t>
          </a:r>
          <a:endParaRPr lang="de-DE" sz="3900" kern="1200" dirty="0"/>
        </a:p>
      </dsp:txBody>
      <dsp:txXfrm rot="10800000">
        <a:off x="1808837" y="1368961"/>
        <a:ext cx="5414707" cy="1052192"/>
      </dsp:txXfrm>
    </dsp:sp>
    <dsp:sp modelId="{DDD50BB8-44ED-4C69-8AE9-6C426688DA05}">
      <dsp:nvSpPr>
        <dsp:cNvPr id="0" name=""/>
        <dsp:cNvSpPr/>
      </dsp:nvSpPr>
      <dsp:spPr>
        <a:xfrm>
          <a:off x="996061" y="1368961"/>
          <a:ext cx="1052192" cy="1052192"/>
        </a:xfrm>
        <a:prstGeom prst="rect">
          <a:avLst/>
        </a:prstGeom>
        <a:blipFill rotWithShape="0">
          <a:blip xmlns:r="http://schemas.openxmlformats.org/officeDocument/2006/relationships" r:embed="rId2"/>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986E451E-C0B3-4160-A7FD-BFAFCFC76BAA}">
      <dsp:nvSpPr>
        <dsp:cNvPr id="0" name=""/>
        <dsp:cNvSpPr/>
      </dsp:nvSpPr>
      <dsp:spPr>
        <a:xfrm rot="10800000">
          <a:off x="1808837" y="2735242"/>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smtClean="0"/>
            <a:t>Flash </a:t>
          </a:r>
          <a:r>
            <a:rPr lang="de-DE" sz="3900" kern="1200" dirty="0" err="1" smtClean="0"/>
            <a:t>Builder</a:t>
          </a:r>
          <a:endParaRPr lang="de-DE" sz="3900" kern="1200" dirty="0"/>
        </a:p>
      </dsp:txBody>
      <dsp:txXfrm rot="10800000">
        <a:off x="1808837" y="2735242"/>
        <a:ext cx="5414707" cy="1052192"/>
      </dsp:txXfrm>
    </dsp:sp>
    <dsp:sp modelId="{91378558-E6FB-4C1A-BA15-377B641AB96A}">
      <dsp:nvSpPr>
        <dsp:cNvPr id="0" name=""/>
        <dsp:cNvSpPr/>
      </dsp:nvSpPr>
      <dsp:spPr>
        <a:xfrm>
          <a:off x="996061" y="2735242"/>
          <a:ext cx="1052192" cy="1052192"/>
        </a:xfrm>
        <a:prstGeom prst="rect">
          <a:avLst/>
        </a:prstGeom>
        <a:blipFill rotWithShape="0">
          <a:blip xmlns:r="http://schemas.openxmlformats.org/officeDocument/2006/relationships" r:embed="rId3"/>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2141B0A3-B946-46AC-ADE5-9BE85FF6427D}">
      <dsp:nvSpPr>
        <dsp:cNvPr id="0" name=""/>
        <dsp:cNvSpPr/>
      </dsp:nvSpPr>
      <dsp:spPr>
        <a:xfrm rot="10800000">
          <a:off x="1808837" y="4101522"/>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err="1" smtClean="0"/>
            <a:t>Powerflasher</a:t>
          </a:r>
          <a:r>
            <a:rPr lang="de-DE" sz="3900" kern="1200" dirty="0" smtClean="0"/>
            <a:t> FDT</a:t>
          </a:r>
          <a:endParaRPr lang="de-DE" sz="3900" kern="1200" dirty="0"/>
        </a:p>
      </dsp:txBody>
      <dsp:txXfrm rot="10800000">
        <a:off x="1808837" y="4101522"/>
        <a:ext cx="5414707" cy="1052192"/>
      </dsp:txXfrm>
    </dsp:sp>
    <dsp:sp modelId="{54FE432F-9B2C-4DE2-8827-E82D10DB8485}">
      <dsp:nvSpPr>
        <dsp:cNvPr id="0" name=""/>
        <dsp:cNvSpPr/>
      </dsp:nvSpPr>
      <dsp:spPr>
        <a:xfrm>
          <a:off x="996061" y="4101522"/>
          <a:ext cx="1052192" cy="1052192"/>
        </a:xfrm>
        <a:prstGeom prst="rect">
          <a:avLst/>
        </a:prstGeom>
        <a:blipFill rotWithShape="0">
          <a:blip xmlns:r="http://schemas.openxmlformats.org/officeDocument/2006/relationships" r:embed="rId4"/>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61DD8A-66E6-406B-88F4-E26C38D2230A}">
      <dsp:nvSpPr>
        <dsp:cNvPr id="0" name=""/>
        <dsp:cNvSpPr/>
      </dsp:nvSpPr>
      <dsp:spPr>
        <a:xfrm rot="10800000">
          <a:off x="1751721" y="1816"/>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37160" rIns="256032" bIns="137160" numCol="1" spcCol="1270" anchor="ctr" anchorCtr="0">
          <a:noAutofit/>
        </a:bodyPr>
        <a:lstStyle/>
        <a:p>
          <a:pPr lvl="0" algn="l" defTabSz="1600200">
            <a:lnSpc>
              <a:spcPct val="90000"/>
            </a:lnSpc>
            <a:spcBef>
              <a:spcPct val="0"/>
            </a:spcBef>
            <a:spcAft>
              <a:spcPct val="35000"/>
            </a:spcAft>
          </a:pPr>
          <a:r>
            <a:rPr lang="de-DE" sz="3600" kern="1200" dirty="0" smtClean="0"/>
            <a:t>Command Line</a:t>
          </a:r>
          <a:endParaRPr lang="de-DE" sz="3600" kern="1200" dirty="0"/>
        </a:p>
      </dsp:txBody>
      <dsp:txXfrm rot="10800000">
        <a:off x="1751721" y="1816"/>
        <a:ext cx="5471938" cy="1052546"/>
      </dsp:txXfrm>
    </dsp:sp>
    <dsp:sp modelId="{F32DE42E-4704-47D5-8E86-A38FF58CC9D2}">
      <dsp:nvSpPr>
        <dsp:cNvPr id="0" name=""/>
        <dsp:cNvSpPr/>
      </dsp:nvSpPr>
      <dsp:spPr>
        <a:xfrm>
          <a:off x="1038929" y="1816"/>
          <a:ext cx="1052546" cy="1052546"/>
        </a:xfrm>
        <a:prstGeom prst="rect">
          <a:avLst/>
        </a:prstGeom>
        <a:blipFill rotWithShape="0">
          <a:blip xmlns:r="http://schemas.openxmlformats.org/officeDocument/2006/relationships" r:embed="rId1"/>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18CE8F21-20B0-433B-AF1B-1A508D52BF1F}">
      <dsp:nvSpPr>
        <dsp:cNvPr id="0" name=""/>
        <dsp:cNvSpPr/>
      </dsp:nvSpPr>
      <dsp:spPr>
        <a:xfrm rot="10800000">
          <a:off x="1759319" y="1368555"/>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37160" rIns="256032" bIns="137160" numCol="1" spcCol="1270" anchor="ctr" anchorCtr="0">
          <a:noAutofit/>
        </a:bodyPr>
        <a:lstStyle/>
        <a:p>
          <a:pPr lvl="0" algn="l" defTabSz="1600200">
            <a:lnSpc>
              <a:spcPct val="90000"/>
            </a:lnSpc>
            <a:spcBef>
              <a:spcPct val="0"/>
            </a:spcBef>
            <a:spcAft>
              <a:spcPct val="35000"/>
            </a:spcAft>
          </a:pPr>
          <a:r>
            <a:rPr lang="de-DE" sz="3600" kern="1200" dirty="0" err="1" smtClean="0"/>
            <a:t>Ant</a:t>
          </a:r>
          <a:endParaRPr lang="de-DE" sz="3600" kern="1200" dirty="0"/>
        </a:p>
      </dsp:txBody>
      <dsp:txXfrm rot="10800000">
        <a:off x="1759319" y="1368555"/>
        <a:ext cx="5471938" cy="1052546"/>
      </dsp:txXfrm>
    </dsp:sp>
    <dsp:sp modelId="{DDD50BB8-44ED-4C69-8AE9-6C426688DA05}">
      <dsp:nvSpPr>
        <dsp:cNvPr id="0" name=""/>
        <dsp:cNvSpPr/>
      </dsp:nvSpPr>
      <dsp:spPr>
        <a:xfrm>
          <a:off x="957788" y="1443107"/>
          <a:ext cx="1377109" cy="903442"/>
        </a:xfrm>
        <a:prstGeom prst="rect">
          <a:avLst/>
        </a:prstGeom>
        <a:blipFill rotWithShape="0">
          <a:blip xmlns:r="http://schemas.openxmlformats.org/officeDocument/2006/relationships" r:embed="rId2"/>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986E451E-C0B3-4160-A7FD-BFAFCFC76BAA}">
      <dsp:nvSpPr>
        <dsp:cNvPr id="0" name=""/>
        <dsp:cNvSpPr/>
      </dsp:nvSpPr>
      <dsp:spPr>
        <a:xfrm rot="10800000">
          <a:off x="1743146" y="2735294"/>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37160" rIns="256032" bIns="137160" numCol="1" spcCol="1270" anchor="ctr" anchorCtr="0">
          <a:noAutofit/>
        </a:bodyPr>
        <a:lstStyle/>
        <a:p>
          <a:pPr lvl="0" algn="l" defTabSz="1600200">
            <a:lnSpc>
              <a:spcPct val="90000"/>
            </a:lnSpc>
            <a:spcBef>
              <a:spcPct val="0"/>
            </a:spcBef>
            <a:spcAft>
              <a:spcPct val="35000"/>
            </a:spcAft>
          </a:pPr>
          <a:r>
            <a:rPr lang="de-DE" sz="3600" kern="1200" dirty="0" err="1" smtClean="0"/>
            <a:t>Maven</a:t>
          </a:r>
          <a:endParaRPr lang="de-DE" sz="3600" kern="1200" dirty="0"/>
        </a:p>
      </dsp:txBody>
      <dsp:txXfrm rot="10800000">
        <a:off x="1743146" y="2735294"/>
        <a:ext cx="5471938" cy="1052546"/>
      </dsp:txXfrm>
    </dsp:sp>
    <dsp:sp modelId="{91378558-E6FB-4C1A-BA15-377B641AB96A}">
      <dsp:nvSpPr>
        <dsp:cNvPr id="0" name=""/>
        <dsp:cNvSpPr/>
      </dsp:nvSpPr>
      <dsp:spPr>
        <a:xfrm>
          <a:off x="1289180" y="3089392"/>
          <a:ext cx="356360" cy="344351"/>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2141B0A3-B946-46AC-ADE5-9BE85FF6427D}">
      <dsp:nvSpPr>
        <dsp:cNvPr id="0" name=""/>
        <dsp:cNvSpPr/>
      </dsp:nvSpPr>
      <dsp:spPr>
        <a:xfrm rot="10800000">
          <a:off x="1744818" y="4102034"/>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37160" rIns="256032" bIns="137160" numCol="1" spcCol="1270" anchor="ctr" anchorCtr="0">
          <a:noAutofit/>
        </a:bodyPr>
        <a:lstStyle/>
        <a:p>
          <a:pPr lvl="0" algn="l" defTabSz="1600200">
            <a:lnSpc>
              <a:spcPct val="90000"/>
            </a:lnSpc>
            <a:spcBef>
              <a:spcPct val="0"/>
            </a:spcBef>
            <a:spcAft>
              <a:spcPct val="35000"/>
            </a:spcAft>
          </a:pPr>
          <a:r>
            <a:rPr lang="de-DE" sz="3600" kern="1200" dirty="0" smtClean="0"/>
            <a:t>IDEA (</a:t>
          </a:r>
          <a:r>
            <a:rPr lang="de-DE" sz="3600" kern="1200" dirty="0" err="1" smtClean="0"/>
            <a:t>incremental</a:t>
          </a:r>
          <a:r>
            <a:rPr lang="de-DE" sz="3600" kern="1200" dirty="0" smtClean="0"/>
            <a:t>)</a:t>
          </a:r>
          <a:endParaRPr lang="de-DE" sz="3600" kern="1200" dirty="0"/>
        </a:p>
      </dsp:txBody>
      <dsp:txXfrm rot="10800000">
        <a:off x="1744818" y="4102034"/>
        <a:ext cx="5471938" cy="1052546"/>
      </dsp:txXfrm>
    </dsp:sp>
    <dsp:sp modelId="{54FE432F-9B2C-4DE2-8827-E82D10DB8485}">
      <dsp:nvSpPr>
        <dsp:cNvPr id="0" name=""/>
        <dsp:cNvSpPr/>
      </dsp:nvSpPr>
      <dsp:spPr>
        <a:xfrm>
          <a:off x="1110181" y="4262378"/>
          <a:ext cx="767537" cy="731856"/>
        </a:xfrm>
        <a:prstGeom prst="rect">
          <a:avLst/>
        </a:prstGeom>
        <a:blipFill rotWithShape="0">
          <a:blip xmlns:r="http://schemas.openxmlformats.org/officeDocument/2006/relationships" r:embed="rId3"/>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CE8F21-20B0-433B-AF1B-1A508D52BF1F}">
      <dsp:nvSpPr>
        <dsp:cNvPr id="0" name=""/>
        <dsp:cNvSpPr/>
      </dsp:nvSpPr>
      <dsp:spPr>
        <a:xfrm rot="10800000">
          <a:off x="1849056" y="4787"/>
          <a:ext cx="5550631" cy="14308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0969" tIns="110490" rIns="206248" bIns="110490" numCol="1" spcCol="1270" anchor="ctr" anchorCtr="0">
          <a:noAutofit/>
        </a:bodyPr>
        <a:lstStyle/>
        <a:p>
          <a:pPr lvl="0" algn="l" defTabSz="1289050">
            <a:lnSpc>
              <a:spcPct val="90000"/>
            </a:lnSpc>
            <a:spcBef>
              <a:spcPct val="0"/>
            </a:spcBef>
            <a:spcAft>
              <a:spcPct val="35000"/>
            </a:spcAft>
          </a:pPr>
          <a:r>
            <a:rPr lang="de-DE" sz="2900" kern="1200" dirty="0" smtClean="0"/>
            <a:t>UI Tests</a:t>
          </a:r>
          <a:r>
            <a:rPr lang="de-DE" sz="2900" kern="1200" dirty="0" smtClean="0"/>
            <a:t>: </a:t>
          </a:r>
          <a:r>
            <a:rPr lang="de-DE" sz="2900" kern="1200" dirty="0" err="1" smtClean="0"/>
            <a:t>Selenium</a:t>
          </a:r>
          <a:endParaRPr lang="de-DE" sz="2900" kern="1200" dirty="0"/>
        </a:p>
      </dsp:txBody>
      <dsp:txXfrm rot="10800000">
        <a:off x="1849056" y="4787"/>
        <a:ext cx="5550631" cy="1430859"/>
      </dsp:txXfrm>
    </dsp:sp>
    <dsp:sp modelId="{DDD50BB8-44ED-4C69-8AE9-6C426688DA05}">
      <dsp:nvSpPr>
        <dsp:cNvPr id="0" name=""/>
        <dsp:cNvSpPr/>
      </dsp:nvSpPr>
      <dsp:spPr>
        <a:xfrm>
          <a:off x="964254" y="4787"/>
          <a:ext cx="1430859" cy="1430859"/>
        </a:xfrm>
        <a:prstGeom prst="rect">
          <a:avLst/>
        </a:prstGeom>
        <a:blipFill rotWithShape="0">
          <a:blip xmlns:r="http://schemas.openxmlformats.org/officeDocument/2006/relationships" r:embed="rId1"/>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AAC9CB14-474A-4DBC-BDFA-A3A9B6B43C27}">
      <dsp:nvSpPr>
        <dsp:cNvPr id="0" name=""/>
        <dsp:cNvSpPr/>
      </dsp:nvSpPr>
      <dsp:spPr>
        <a:xfrm rot="10800000">
          <a:off x="1755806" y="1862768"/>
          <a:ext cx="5550631" cy="14308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0969" tIns="110490" rIns="206248" bIns="110490" numCol="1" spcCol="1270" anchor="ctr" anchorCtr="0">
          <a:noAutofit/>
        </a:bodyPr>
        <a:lstStyle/>
        <a:p>
          <a:pPr lvl="0" algn="l" defTabSz="1289050">
            <a:lnSpc>
              <a:spcPct val="90000"/>
            </a:lnSpc>
            <a:spcBef>
              <a:spcPct val="0"/>
            </a:spcBef>
            <a:spcAft>
              <a:spcPct val="35000"/>
            </a:spcAft>
          </a:pPr>
          <a:r>
            <a:rPr lang="de-DE" sz="2900" kern="1200" dirty="0" err="1" smtClean="0"/>
            <a:t>Continuous</a:t>
          </a:r>
          <a:r>
            <a:rPr lang="de-DE" sz="2900" kern="1200" dirty="0" smtClean="0"/>
            <a:t> Integration:</a:t>
          </a:r>
          <a:br>
            <a:rPr lang="de-DE" sz="2900" kern="1200" dirty="0" smtClean="0"/>
          </a:br>
          <a:r>
            <a:rPr lang="de-DE" sz="2900" kern="1200" dirty="0" smtClean="0"/>
            <a:t>Hudson</a:t>
          </a:r>
          <a:endParaRPr lang="de-DE" sz="2900" kern="1200" dirty="0"/>
        </a:p>
      </dsp:txBody>
      <dsp:txXfrm rot="10800000">
        <a:off x="1755806" y="1862768"/>
        <a:ext cx="5550631" cy="1430859"/>
      </dsp:txXfrm>
    </dsp:sp>
    <dsp:sp modelId="{A1796C8B-3BB3-4380-9BBF-F8E5317DFA1F}">
      <dsp:nvSpPr>
        <dsp:cNvPr id="0" name=""/>
        <dsp:cNvSpPr/>
      </dsp:nvSpPr>
      <dsp:spPr>
        <a:xfrm>
          <a:off x="1040376" y="1862768"/>
          <a:ext cx="1430859" cy="1430859"/>
        </a:xfrm>
        <a:prstGeom prst="rect">
          <a:avLst/>
        </a:prstGeom>
        <a:blipFill rotWithShape="0">
          <a:blip xmlns:r="http://schemas.openxmlformats.org/officeDocument/2006/relationships" r:embed="rId2"/>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E9DAFC1D-4D4A-4206-931F-30315EEF0CD8}">
      <dsp:nvSpPr>
        <dsp:cNvPr id="0" name=""/>
        <dsp:cNvSpPr/>
      </dsp:nvSpPr>
      <dsp:spPr>
        <a:xfrm rot="10800000">
          <a:off x="1755806" y="3720750"/>
          <a:ext cx="5550631" cy="14308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0969" tIns="110490" rIns="206248" bIns="110490" numCol="1" spcCol="1270" anchor="ctr" anchorCtr="0">
          <a:noAutofit/>
        </a:bodyPr>
        <a:lstStyle/>
        <a:p>
          <a:pPr lvl="0" algn="l" defTabSz="1289050">
            <a:lnSpc>
              <a:spcPct val="90000"/>
            </a:lnSpc>
            <a:spcBef>
              <a:spcPct val="0"/>
            </a:spcBef>
            <a:spcAft>
              <a:spcPct val="35000"/>
            </a:spcAft>
          </a:pPr>
          <a:r>
            <a:rPr lang="de-DE" sz="2900" kern="1200" dirty="0" smtClean="0"/>
            <a:t>Unit Tests: </a:t>
          </a:r>
          <a:r>
            <a:rPr lang="de-DE" sz="2900" kern="1200" dirty="0" err="1" smtClean="0"/>
            <a:t>JooUnit</a:t>
          </a:r>
          <a:r>
            <a:rPr lang="de-DE" sz="2900" kern="1200" dirty="0" smtClean="0"/>
            <a:t> = </a:t>
          </a:r>
          <a:r>
            <a:rPr lang="de-DE" sz="2900" kern="1200" dirty="0" err="1" smtClean="0"/>
            <a:t>FlexUnit</a:t>
          </a:r>
          <a:r>
            <a:rPr lang="de-DE" sz="2900" kern="1200" dirty="0" smtClean="0"/>
            <a:t> 0.9 </a:t>
          </a:r>
          <a:r>
            <a:rPr lang="de-DE" sz="2900" kern="1200" dirty="0" smtClean="0">
              <a:sym typeface="Wingdings"/>
            </a:rPr>
            <a:t> </a:t>
          </a:r>
          <a:r>
            <a:rPr lang="de-DE" sz="2900" kern="1200" dirty="0" smtClean="0"/>
            <a:t>Jangaroo </a:t>
          </a:r>
          <a:endParaRPr lang="de-DE" sz="2900" kern="1200" dirty="0"/>
        </a:p>
      </dsp:txBody>
      <dsp:txXfrm rot="10800000">
        <a:off x="1755806" y="3720750"/>
        <a:ext cx="5550631" cy="1430859"/>
      </dsp:txXfrm>
    </dsp:sp>
    <dsp:sp modelId="{C0ACB003-EE6D-4373-B4E3-B3F30375E4E4}">
      <dsp:nvSpPr>
        <dsp:cNvPr id="0" name=""/>
        <dsp:cNvSpPr/>
      </dsp:nvSpPr>
      <dsp:spPr>
        <a:xfrm>
          <a:off x="1040376" y="3720750"/>
          <a:ext cx="1430859" cy="143085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61DD8A-66E6-406B-88F4-E26C38D2230A}">
      <dsp:nvSpPr>
        <dsp:cNvPr id="0" name=""/>
        <dsp:cNvSpPr/>
      </dsp:nvSpPr>
      <dsp:spPr>
        <a:xfrm rot="10800000">
          <a:off x="1881425" y="2297"/>
          <a:ext cx="5643630" cy="146038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989" tIns="125730" rIns="234696" bIns="125730" numCol="1" spcCol="1270" anchor="ctr" anchorCtr="0">
          <a:noAutofit/>
        </a:bodyPr>
        <a:lstStyle/>
        <a:p>
          <a:pPr lvl="0" algn="l" defTabSz="1466850">
            <a:lnSpc>
              <a:spcPct val="90000"/>
            </a:lnSpc>
            <a:spcBef>
              <a:spcPct val="0"/>
            </a:spcBef>
            <a:spcAft>
              <a:spcPct val="35000"/>
            </a:spcAft>
          </a:pPr>
          <a:r>
            <a:rPr lang="en-US" sz="3300" kern="1200" noProof="0" dirty="0" smtClean="0"/>
            <a:t>Documentation: </a:t>
          </a:r>
          <a:r>
            <a:rPr lang="en-US" sz="3300" kern="1200" noProof="0" dirty="0" err="1" smtClean="0"/>
            <a:t>ASDoc</a:t>
          </a:r>
          <a:endParaRPr lang="en-US" sz="3300" kern="1200" noProof="0" dirty="0"/>
        </a:p>
      </dsp:txBody>
      <dsp:txXfrm rot="10800000">
        <a:off x="1881425" y="2297"/>
        <a:ext cx="5643630" cy="1460385"/>
      </dsp:txXfrm>
    </dsp:sp>
    <dsp:sp modelId="{F32DE42E-4704-47D5-8E86-A38FF58CC9D2}">
      <dsp:nvSpPr>
        <dsp:cNvPr id="0" name=""/>
        <dsp:cNvSpPr/>
      </dsp:nvSpPr>
      <dsp:spPr>
        <a:xfrm>
          <a:off x="1056419" y="2297"/>
          <a:ext cx="1460385" cy="1460385"/>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E9DAFC1D-4D4A-4206-931F-30315EEF0CD8}">
      <dsp:nvSpPr>
        <dsp:cNvPr id="0" name=""/>
        <dsp:cNvSpPr/>
      </dsp:nvSpPr>
      <dsp:spPr>
        <a:xfrm rot="10800000">
          <a:off x="1786612" y="1893703"/>
          <a:ext cx="5643630" cy="146038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989" tIns="125730" rIns="234696" bIns="125730" numCol="1" spcCol="1270" anchor="ctr" anchorCtr="0">
          <a:noAutofit/>
        </a:bodyPr>
        <a:lstStyle/>
        <a:p>
          <a:pPr lvl="0" algn="l" defTabSz="1466850">
            <a:lnSpc>
              <a:spcPct val="90000"/>
            </a:lnSpc>
            <a:spcBef>
              <a:spcPct val="0"/>
            </a:spcBef>
            <a:spcAft>
              <a:spcPct val="35000"/>
            </a:spcAft>
          </a:pPr>
          <a:r>
            <a:rPr lang="en-US" sz="3300" kern="1200" noProof="0" smtClean="0"/>
            <a:t>Debugging: Firebug &amp; Co</a:t>
          </a:r>
          <a:endParaRPr lang="en-US" sz="3300" kern="1200" noProof="0"/>
        </a:p>
      </dsp:txBody>
      <dsp:txXfrm rot="10800000">
        <a:off x="1786612" y="1893703"/>
        <a:ext cx="5643630" cy="1460385"/>
      </dsp:txXfrm>
    </dsp:sp>
    <dsp:sp modelId="{C0ACB003-EE6D-4373-B4E3-B3F30375E4E4}">
      <dsp:nvSpPr>
        <dsp:cNvPr id="0" name=""/>
        <dsp:cNvSpPr/>
      </dsp:nvSpPr>
      <dsp:spPr>
        <a:xfrm>
          <a:off x="1056419" y="1893703"/>
          <a:ext cx="1460385" cy="1460385"/>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E9D821C1-3029-4936-88EE-F0C36FEEBEDE}" type="datetimeFigureOut">
              <a:rPr lang="de-DE" smtClean="0"/>
              <a:pPr/>
              <a:t>16.11.2010</a:t>
            </a:fld>
            <a:endParaRPr lang="en-US"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6C597450-24DB-4657-912F-E470E2E96F31}" type="slidenum">
              <a:rPr lang="en-US" smtClean="0"/>
              <a:pPr/>
              <a:t>‹Nr.›</a:t>
            </a:fld>
            <a:endParaRPr lang="en-US" dirty="0"/>
          </a:p>
        </p:txBody>
      </p:sp>
    </p:spTree>
    <p:extLst>
      <p:ext uri="{BB962C8B-B14F-4D97-AF65-F5344CB8AC3E}">
        <p14:creationId xmlns:p14="http://schemas.microsoft.com/office/powerpoint/2010/main" xmlns="" val="2142758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dirty="0"/>
          </a:p>
        </p:txBody>
      </p:sp>
      <p:sp>
        <p:nvSpPr>
          <p:cNvPr id="3" name="Datumsplatzhalt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A0B69AF-9C49-4EBF-8903-EFB917B00C6A}" type="datetimeFigureOut">
              <a:rPr lang="de-DE" smtClean="0"/>
              <a:pPr/>
              <a:t>16.11.2010</a:t>
            </a:fld>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dirty="0"/>
          </a:p>
        </p:txBody>
      </p:sp>
      <p:sp>
        <p:nvSpPr>
          <p:cNvPr id="7" name="Foliennummernplatzhalt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8643643-7511-4651-AE5B-E705860241FC}" type="slidenum">
              <a:rPr lang="de-DE" smtClean="0"/>
              <a:pPr/>
              <a:t>‹Nr.›</a:t>
            </a:fld>
            <a:endParaRPr lang="de-DE" dirty="0"/>
          </a:p>
        </p:txBody>
      </p:sp>
    </p:spTree>
    <p:extLst>
      <p:ext uri="{BB962C8B-B14F-4D97-AF65-F5344CB8AC3E}">
        <p14:creationId xmlns:p14="http://schemas.microsoft.com/office/powerpoint/2010/main" xmlns="" val="89640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Andere RIA-Technologien haben sich nicht durchgesetzt</a:t>
            </a:r>
          </a:p>
          <a:p>
            <a:r>
              <a:rPr lang="de-DE" dirty="0" smtClean="0"/>
              <a:t>Für viele ein notwendiges Übel: “Muss man ja leider benutzen”</a:t>
            </a:r>
          </a:p>
          <a:p>
            <a:r>
              <a:rPr lang="de-DE" dirty="0" smtClean="0"/>
              <a:t>“Möglichst viel auf dem Server implementieren, da gibt es wenigstens vernünftige Infrastruktur” </a:t>
            </a:r>
            <a:r>
              <a:rPr lang="de-DE" dirty="0" smtClean="0">
                <a:sym typeface="Webdings"/>
              </a:rPr>
              <a:t></a:t>
            </a:r>
            <a:r>
              <a:rPr lang="de-DE" dirty="0" smtClean="0"/>
              <a:t> Web 2.0</a:t>
            </a:r>
          </a:p>
          <a:p>
            <a:endParaRPr lang="de-DE" dirty="0"/>
          </a:p>
        </p:txBody>
      </p:sp>
      <p:sp>
        <p:nvSpPr>
          <p:cNvPr id="4" name="Foliennummernplatzhalter 3"/>
          <p:cNvSpPr>
            <a:spLocks noGrp="1"/>
          </p:cNvSpPr>
          <p:nvPr>
            <p:ph type="sldNum" sz="quarter" idx="10"/>
          </p:nvPr>
        </p:nvSpPr>
        <p:spPr/>
        <p:txBody>
          <a:bodyPr/>
          <a:lstStyle/>
          <a:p>
            <a:fld id="{F8643643-7511-4651-AE5B-E705860241FC}" type="slidenum">
              <a:rPr lang="de-DE" smtClean="0"/>
              <a:pPr/>
              <a:t>2</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Andere RIA-Technologien haben sich nicht durchgesetzt</a:t>
            </a:r>
          </a:p>
          <a:p>
            <a:r>
              <a:rPr lang="de-DE" dirty="0" smtClean="0"/>
              <a:t>Für viele ein notwendiges Übel: “Muss man ja leider benutzen”</a:t>
            </a:r>
          </a:p>
          <a:p>
            <a:r>
              <a:rPr lang="de-DE" dirty="0" smtClean="0"/>
              <a:t>“Möglichst viel auf dem Server implementieren, da gibt es wenigstens vernünftige Infrastruktur” </a:t>
            </a:r>
            <a:r>
              <a:rPr lang="de-DE" dirty="0" smtClean="0">
                <a:sym typeface="Webdings"/>
              </a:rPr>
              <a:t></a:t>
            </a:r>
            <a:r>
              <a:rPr lang="de-DE" dirty="0" smtClean="0"/>
              <a:t> Web 2.0</a:t>
            </a:r>
          </a:p>
          <a:p>
            <a:endParaRPr lang="de-DE" dirty="0"/>
          </a:p>
        </p:txBody>
      </p:sp>
      <p:sp>
        <p:nvSpPr>
          <p:cNvPr id="4" name="Foliennummernplatzhalter 3"/>
          <p:cNvSpPr>
            <a:spLocks noGrp="1"/>
          </p:cNvSpPr>
          <p:nvPr>
            <p:ph type="sldNum" sz="quarter" idx="10"/>
          </p:nvPr>
        </p:nvSpPr>
        <p:spPr/>
        <p:txBody>
          <a:bodyPr/>
          <a:lstStyle/>
          <a:p>
            <a:fld id="{F8643643-7511-4651-AE5B-E705860241FC}" type="slidenum">
              <a:rPr lang="de-DE" smtClean="0"/>
              <a:pPr/>
              <a:t>4</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r>
              <a:rPr lang="de-DE" smtClean="0"/>
              <a:t>But: the standardization process is going on for years, it seems that eventually Microsoft is retreating or even sabotaging the progress. If Microsoft does not support JS2, then IE won't, and it will only run via plugin...</a:t>
            </a:r>
          </a:p>
          <a:p>
            <a:pPr eaLnBrk="1" hangingPunct="1"/>
            <a:r>
              <a:rPr lang="de-DE" smtClean="0"/>
              <a:t>What makes our approach different? We put the OOP framework into the language, not (only) into a runtime extension.</a:t>
            </a:r>
          </a:p>
          <a:p>
            <a:pPr eaLnBrk="1" hangingPunct="1"/>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Andere RIA-Technologien haben sich nicht durchgesetzt</a:t>
            </a:r>
          </a:p>
          <a:p>
            <a:r>
              <a:rPr lang="de-DE" dirty="0" smtClean="0"/>
              <a:t>Für viele ein notwendiges Übel: “Muss man ja leider benutzen”</a:t>
            </a:r>
          </a:p>
          <a:p>
            <a:r>
              <a:rPr lang="de-DE" dirty="0" smtClean="0"/>
              <a:t>“Möglichst viel auf dem Server implementieren, da gibt es wenigstens vernünftige Infrastruktur” </a:t>
            </a:r>
            <a:r>
              <a:rPr lang="de-DE" dirty="0" smtClean="0">
                <a:sym typeface="Webdings"/>
              </a:rPr>
              <a:t></a:t>
            </a:r>
            <a:r>
              <a:rPr lang="de-DE" dirty="0" smtClean="0"/>
              <a:t> Web 2.0</a:t>
            </a:r>
          </a:p>
          <a:p>
            <a:endParaRPr lang="de-DE" dirty="0"/>
          </a:p>
        </p:txBody>
      </p:sp>
      <p:sp>
        <p:nvSpPr>
          <p:cNvPr id="4" name="Foliennummernplatzhalter 3"/>
          <p:cNvSpPr>
            <a:spLocks noGrp="1"/>
          </p:cNvSpPr>
          <p:nvPr>
            <p:ph type="sldNum" sz="quarter" idx="10"/>
          </p:nvPr>
        </p:nvSpPr>
        <p:spPr/>
        <p:txBody>
          <a:bodyPr/>
          <a:lstStyle/>
          <a:p>
            <a:fld id="{F8643643-7511-4651-AE5B-E705860241FC}" type="slidenum">
              <a:rPr lang="de-DE" smtClean="0"/>
              <a:pPr/>
              <a:t>7</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smtClean="0"/>
          </a:p>
        </p:txBody>
      </p:sp>
      <p:sp>
        <p:nvSpPr>
          <p:cNvPr id="4" name="Foliennummernplatzhalter 3"/>
          <p:cNvSpPr>
            <a:spLocks noGrp="1"/>
          </p:cNvSpPr>
          <p:nvPr>
            <p:ph type="sldNum" sz="quarter" idx="10"/>
          </p:nvPr>
        </p:nvSpPr>
        <p:spPr/>
        <p:txBody>
          <a:bodyPr/>
          <a:lstStyle/>
          <a:p>
            <a:fld id="{F8643643-7511-4651-AE5B-E705860241FC}" type="slidenum">
              <a:rPr lang="de-DE" smtClean="0"/>
              <a:pPr/>
              <a:t>12</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ActionScript bietet die in JavaScript fehlenden </a:t>
            </a:r>
            <a:r>
              <a:rPr lang="de-DE" i="1" dirty="0" err="1" smtClean="0"/>
              <a:t>programming</a:t>
            </a:r>
            <a:r>
              <a:rPr lang="de-DE" i="1" dirty="0" smtClean="0"/>
              <a:t>-in-</a:t>
            </a:r>
            <a:r>
              <a:rPr lang="de-DE" i="1" dirty="0" err="1" smtClean="0"/>
              <a:t>the</a:t>
            </a:r>
            <a:r>
              <a:rPr lang="de-DE" i="1" dirty="0" smtClean="0"/>
              <a:t>-large</a:t>
            </a:r>
            <a:r>
              <a:rPr lang="de-DE" dirty="0" smtClean="0"/>
              <a:t>-Features</a:t>
            </a:r>
          </a:p>
          <a:p>
            <a:pPr lvl="1"/>
            <a:r>
              <a:rPr lang="de-DE" dirty="0" smtClean="0"/>
              <a:t>Pakete, Klassen, Module, Schnittstellen, Sichtbarkeit</a:t>
            </a:r>
          </a:p>
          <a:p>
            <a:pPr lvl="1"/>
            <a:r>
              <a:rPr lang="de-DE" dirty="0" smtClean="0"/>
              <a:t>Statische Typisierung</a:t>
            </a:r>
          </a:p>
          <a:p>
            <a:r>
              <a:rPr lang="de-DE" dirty="0" smtClean="0"/>
              <a:t>ActionScript und JavaScript gut aufeinander </a:t>
            </a:r>
            <a:r>
              <a:rPr lang="de-DE" dirty="0" err="1" smtClean="0"/>
              <a:t>abbildbar</a:t>
            </a:r>
            <a:endParaRPr lang="de-DE" dirty="0" smtClean="0"/>
          </a:p>
          <a:p>
            <a:pPr lvl="1"/>
            <a:r>
              <a:rPr lang="de-DE" dirty="0" smtClean="0"/>
              <a:t>Generierter Code und Quellcode sehr ähnlich</a:t>
            </a:r>
          </a:p>
          <a:p>
            <a:pPr lvl="1"/>
            <a:r>
              <a:rPr lang="de-DE" dirty="0" smtClean="0"/>
              <a:t>Einfacher für Entwickler (und für den Compiler)</a:t>
            </a:r>
          </a:p>
          <a:p>
            <a:pPr lvl="1"/>
            <a:r>
              <a:rPr lang="de-DE" dirty="0" smtClean="0"/>
              <a:t>Statische Typisierung optional =&gt; iterative Migration</a:t>
            </a:r>
          </a:p>
          <a:p>
            <a:r>
              <a:rPr lang="de-DE" dirty="0" smtClean="0"/>
              <a:t>Stärken von JavaScript bleiben erhalten</a:t>
            </a:r>
          </a:p>
          <a:p>
            <a:pPr lvl="1"/>
            <a:r>
              <a:rPr lang="de-DE" dirty="0" err="1" smtClean="0"/>
              <a:t>Closures</a:t>
            </a:r>
            <a:endParaRPr lang="de-DE" dirty="0" smtClean="0"/>
          </a:p>
          <a:p>
            <a:pPr lvl="1"/>
            <a:r>
              <a:rPr lang="de-DE" dirty="0" smtClean="0"/>
              <a:t>Dynamische Sprach-Aspekte</a:t>
            </a:r>
          </a:p>
          <a:p>
            <a:pPr lvl="1"/>
            <a:r>
              <a:rPr lang="de-DE" dirty="0" smtClean="0"/>
              <a:t>JavaScript-Bibliotheken können direkt verwendet werden</a:t>
            </a:r>
          </a:p>
          <a:p>
            <a:r>
              <a:rPr lang="de-DE" dirty="0" smtClean="0"/>
              <a:t>Tool-Unterstützung</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	In den letzten </a:t>
            </a:r>
            <a:r>
              <a:rPr lang="de-DE" dirty="0" err="1" smtClean="0"/>
              <a:t>Monten</a:t>
            </a:r>
            <a:r>
              <a:rPr lang="de-DE" baseline="0" dirty="0" smtClean="0"/>
              <a:t> </a:t>
            </a:r>
            <a:r>
              <a:rPr lang="de-DE" dirty="0" smtClean="0"/>
              <a:t>dank </a:t>
            </a:r>
            <a:r>
              <a:rPr lang="de-DE" dirty="0" err="1" smtClean="0"/>
              <a:t>Flex</a:t>
            </a:r>
            <a:r>
              <a:rPr lang="de-DE" dirty="0" smtClean="0"/>
              <a:t> professionelles</a:t>
            </a:r>
            <a:r>
              <a:rPr lang="de-DE" baseline="0" dirty="0" smtClean="0"/>
              <a:t> Niveau erreicht.</a:t>
            </a:r>
          </a:p>
          <a:p>
            <a:pPr lvl="1"/>
            <a:r>
              <a:rPr lang="de-DE" dirty="0" smtClean="0"/>
              <a:t>Diverse IDEs</a:t>
            </a:r>
          </a:p>
          <a:p>
            <a:pPr lvl="1"/>
            <a:r>
              <a:rPr lang="de-DE" dirty="0" err="1" smtClean="0"/>
              <a:t>Build</a:t>
            </a:r>
            <a:r>
              <a:rPr lang="de-DE" dirty="0" smtClean="0"/>
              <a:t>-Prozess (</a:t>
            </a:r>
            <a:r>
              <a:rPr lang="de-DE" dirty="0" err="1" smtClean="0"/>
              <a:t>Flex</a:t>
            </a:r>
            <a:r>
              <a:rPr lang="de-DE" dirty="0" smtClean="0"/>
              <a:t>-</a:t>
            </a:r>
            <a:r>
              <a:rPr lang="de-DE" dirty="0" err="1" smtClean="0"/>
              <a:t>Maven</a:t>
            </a:r>
            <a:r>
              <a:rPr lang="de-DE" dirty="0" smtClean="0"/>
              <a:t>-Plug-Ins)</a:t>
            </a:r>
          </a:p>
          <a:p>
            <a:pPr lvl="1"/>
            <a:r>
              <a:rPr lang="de-DE" dirty="0" smtClean="0"/>
              <a:t>…</a:t>
            </a:r>
          </a:p>
        </p:txBody>
      </p:sp>
      <p:sp>
        <p:nvSpPr>
          <p:cNvPr id="4" name="Foliennummernplatzhalter 3"/>
          <p:cNvSpPr>
            <a:spLocks noGrp="1"/>
          </p:cNvSpPr>
          <p:nvPr>
            <p:ph type="sldNum" sz="quarter" idx="10"/>
          </p:nvPr>
        </p:nvSpPr>
        <p:spPr/>
        <p:txBody>
          <a:bodyPr/>
          <a:lstStyle/>
          <a:p>
            <a:fld id="{F8643643-7511-4651-AE5B-E705860241FC}" type="slidenum">
              <a:rPr lang="de-DE" smtClean="0"/>
              <a:pPr/>
              <a:t>13</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image" Target="../media/image9.emf"/><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Rechteck 11"/>
          <p:cNvSpPr/>
          <p:nvPr userDrawn="1"/>
        </p:nvSpPr>
        <p:spPr>
          <a:xfrm>
            <a:off x="6929454" y="71438"/>
            <a:ext cx="2143108" cy="642918"/>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de-DE" dirty="0"/>
          </a:p>
        </p:txBody>
      </p:sp>
      <p:sp>
        <p:nvSpPr>
          <p:cNvPr id="3" name="Untertitel 2"/>
          <p:cNvSpPr>
            <a:spLocks noGrp="1"/>
          </p:cNvSpPr>
          <p:nvPr>
            <p:ph type="subTitle" idx="1"/>
          </p:nvPr>
        </p:nvSpPr>
        <p:spPr bwMode="ltGray">
          <a:xfrm>
            <a:off x="2072325" y="3857627"/>
            <a:ext cx="6759563" cy="947735"/>
          </a:xfrm>
        </p:spPr>
        <p:txBody>
          <a:bodyPr lIns="0" tIns="0" rIns="0" bIns="0">
            <a:normAutofit/>
          </a:bodyPr>
          <a:lstStyle>
            <a:lvl1pPr marL="0" indent="0" algn="l">
              <a:spcBef>
                <a:spcPts val="0"/>
              </a:spcBef>
              <a:buNone/>
              <a:defRPr sz="1600">
                <a:solidFill>
                  <a:srgbClr val="45545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Titel 1"/>
          <p:cNvSpPr>
            <a:spLocks noGrp="1"/>
          </p:cNvSpPr>
          <p:nvPr>
            <p:ph type="ctrTitle" hasCustomPrompt="1"/>
          </p:nvPr>
        </p:nvSpPr>
        <p:spPr bwMode="ltGray">
          <a:xfrm>
            <a:off x="2072325" y="2857496"/>
            <a:ext cx="6759563" cy="430887"/>
          </a:xfrm>
        </p:spPr>
        <p:txBody>
          <a:bodyPr>
            <a:spAutoFit/>
          </a:bodyPr>
          <a:lstStyle>
            <a:lvl1pPr algn="l">
              <a:defRPr sz="2800" b="1">
                <a:solidFill>
                  <a:srgbClr val="45545B"/>
                </a:solidFill>
              </a:defRPr>
            </a:lvl1pPr>
          </a:lstStyle>
          <a:p>
            <a:r>
              <a:rPr lang="en-US" dirty="0" smtClean="0"/>
              <a:t>edit Master title style</a:t>
            </a:r>
            <a:endParaRPr lang="de-DE" dirty="0"/>
          </a:p>
        </p:txBody>
      </p:sp>
      <p:pic>
        <p:nvPicPr>
          <p:cNvPr id="8" name="Picture 7" descr="CoreMedia_RGB_for PowerPoint.png"/>
          <p:cNvPicPr>
            <a:picLocks noChangeAspect="1"/>
          </p:cNvPicPr>
          <p:nvPr userDrawn="1"/>
        </p:nvPicPr>
        <p:blipFill>
          <a:blip r:embed="rId2" cstate="print"/>
          <a:stretch>
            <a:fillRect/>
          </a:stretch>
        </p:blipFill>
        <p:spPr>
          <a:xfrm>
            <a:off x="558634" y="594712"/>
            <a:ext cx="1975020" cy="511695"/>
          </a:xfrm>
          <a:prstGeom prst="rect">
            <a:avLst/>
          </a:prstGeom>
        </p:spPr>
      </p:pic>
      <p:pic>
        <p:nvPicPr>
          <p:cNvPr id="7" name="Picture 6" descr="LY07_Element-bluegreen-2a_forPowerPointRGB.png"/>
          <p:cNvPicPr>
            <a:picLocks noChangeAspect="1"/>
          </p:cNvPicPr>
          <p:nvPr userDrawn="1"/>
        </p:nvPicPr>
        <p:blipFill>
          <a:blip r:embed="rId3" cstate="print"/>
          <a:srcRect/>
          <a:stretch>
            <a:fillRect/>
          </a:stretch>
        </p:blipFill>
        <p:spPr>
          <a:xfrm>
            <a:off x="2672247" y="0"/>
            <a:ext cx="3944538" cy="639682"/>
          </a:xfrm>
          <a:prstGeom prst="rect">
            <a:avLst/>
          </a:prstGeom>
        </p:spPr>
      </p:pic>
      <p:pic>
        <p:nvPicPr>
          <p:cNvPr id="9" name="Picture 8" descr="LY07_Element-bluegreen-1_forPowerPointRGB.png"/>
          <p:cNvPicPr>
            <a:picLocks noChangeAspect="1"/>
          </p:cNvPicPr>
          <p:nvPr userDrawn="1"/>
        </p:nvPicPr>
        <p:blipFill>
          <a:blip r:embed="rId4" cstate="print"/>
          <a:srcRect/>
          <a:stretch>
            <a:fillRect/>
          </a:stretch>
        </p:blipFill>
        <p:spPr>
          <a:xfrm>
            <a:off x="0" y="1055473"/>
            <a:ext cx="1857436" cy="4452527"/>
          </a:xfrm>
          <a:prstGeom prst="rect">
            <a:avLst/>
          </a:prstGeom>
        </p:spPr>
      </p:pic>
      <p:pic>
        <p:nvPicPr>
          <p:cNvPr id="10" name="Picture 11" descr="C:\Users\fwienber\Pictures\Jangaroo\jangaroo-text-logo.png"/>
          <p:cNvPicPr>
            <a:picLocks noChangeAspect="1" noChangeArrowheads="1"/>
          </p:cNvPicPr>
          <p:nvPr userDrawn="1"/>
        </p:nvPicPr>
        <p:blipFill>
          <a:blip r:embed="rId5" cstate="print"/>
          <a:srcRect/>
          <a:stretch>
            <a:fillRect/>
          </a:stretch>
        </p:blipFill>
        <p:spPr bwMode="auto">
          <a:xfrm>
            <a:off x="7664078" y="6046720"/>
            <a:ext cx="1350428" cy="237347"/>
          </a:xfrm>
          <a:prstGeom prst="rect">
            <a:avLst/>
          </a:prstGeom>
          <a:noFill/>
        </p:spPr>
      </p:pic>
      <p:pic>
        <p:nvPicPr>
          <p:cNvPr id="11" name="Picture 10" descr="C:\Users\fwienber\karrer\users\fwienber\Documents\Jangaroo\jooley-256x256.png"/>
          <p:cNvPicPr>
            <a:picLocks noChangeAspect="1" noChangeArrowheads="1"/>
          </p:cNvPicPr>
          <p:nvPr userDrawn="1"/>
        </p:nvPicPr>
        <p:blipFill>
          <a:blip r:embed="rId6"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pic>
        <p:nvPicPr>
          <p:cNvPr id="2"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3"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08_Tex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2" name="Titel 1"/>
          <p:cNvSpPr>
            <a:spLocks noGrp="1"/>
          </p:cNvSpPr>
          <p:nvPr>
            <p:ph type="title"/>
          </p:nvPr>
        </p:nvSpPr>
        <p:spPr/>
        <p:txBody>
          <a:bodyPr/>
          <a:lstStyle/>
          <a:p>
            <a:r>
              <a:rPr lang="de-DE" noProof="0" smtClean="0"/>
              <a:t>Titelmasterformat durch Klicken bearbeiten</a:t>
            </a:r>
            <a:endParaRPr lang="de-DE" noProof="0"/>
          </a:p>
        </p:txBody>
      </p:sp>
      <p:pic>
        <p:nvPicPr>
          <p:cNvPr id="7"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8"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ext_text">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681111" y="1214438"/>
            <a:ext cx="4171950" cy="5210175"/>
          </a:xfrm>
        </p:spPr>
        <p:txBody>
          <a:bodyPr>
            <a:normAutofit/>
          </a:bodyPr>
          <a:lstStyle>
            <a:lvl1pPr marL="32004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2000"/>
            </a:lvl1pPr>
            <a:lvl2pPr marL="64008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800"/>
            </a:lvl2pPr>
            <a:lvl3pPr marL="96012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600"/>
            </a:lvl3pPr>
            <a:lvl4pPr marL="128016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400"/>
            </a:lvl4pPr>
            <a:lvl5pPr marL="160020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200"/>
            </a:lvl5pPr>
            <a:lvl6pPr>
              <a:defRPr sz="1800"/>
            </a:lvl6pPr>
            <a:lvl7pPr>
              <a:defRPr sz="1800"/>
            </a:lvl7pPr>
            <a:lvl8pPr>
              <a:defRPr sz="1800"/>
            </a:lvl8pPr>
            <a:lvl9pPr>
              <a:defRPr sz="1800"/>
            </a:lvl9pPr>
          </a:lstStyle>
          <a:p>
            <a:pPr marL="320040" marR="0" lvl="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Textmasterformate durch Klicken bearbeiten</a:t>
            </a:r>
          </a:p>
          <a:p>
            <a:pPr marL="320040" marR="0" lvl="1"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Zweite Ebene</a:t>
            </a:r>
          </a:p>
          <a:p>
            <a:pPr marL="320040" marR="0" lvl="2"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Dritte Ebene</a:t>
            </a:r>
          </a:p>
          <a:p>
            <a:pPr marL="320040" marR="0" lvl="3"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Vierte Ebene</a:t>
            </a:r>
          </a:p>
          <a:p>
            <a:pPr marL="320040" marR="0" lvl="4"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Fünfte Ebene</a:t>
            </a:r>
            <a:endParaRPr kumimoji="0" lang="en-US" sz="1600" b="0" i="0" u="none" strike="noStrike" kern="1200" cap="none" spc="0" normalizeH="0" baseline="0" noProof="0" dirty="0">
              <a:ln>
                <a:noFill/>
              </a:ln>
              <a:solidFill>
                <a:srgbClr val="45545B"/>
              </a:solidFill>
              <a:effectLst/>
              <a:uLnTx/>
              <a:uFillTx/>
              <a:latin typeface="Verdana" pitchFamily="34" charset="0"/>
              <a:ea typeface="+mn-ea"/>
              <a:cs typeface="+mn-cs"/>
            </a:endParaRPr>
          </a:p>
        </p:txBody>
      </p:sp>
      <p:sp>
        <p:nvSpPr>
          <p:cNvPr id="3" name="Inhaltsplatzhalter 2"/>
          <p:cNvSpPr>
            <a:spLocks noGrp="1"/>
          </p:cNvSpPr>
          <p:nvPr>
            <p:ph sz="half" idx="1"/>
          </p:nvPr>
        </p:nvSpPr>
        <p:spPr>
          <a:xfrm>
            <a:off x="323851" y="1214438"/>
            <a:ext cx="4171950" cy="5210175"/>
          </a:xfrm>
        </p:spPr>
        <p:txBody>
          <a:bodyPr>
            <a:normAutofit/>
          </a:bodyPr>
          <a:lstStyle>
            <a:lvl1pPr>
              <a:spcBef>
                <a:spcPts val="400"/>
              </a:spcBef>
              <a:defRPr sz="2000"/>
            </a:lvl1pPr>
            <a:lvl2pPr>
              <a:spcBef>
                <a:spcPts val="400"/>
              </a:spcBef>
              <a:defRPr sz="1900"/>
            </a:lvl2pPr>
            <a:lvl3pPr>
              <a:spcBef>
                <a:spcPts val="400"/>
              </a:spcBef>
              <a:defRPr sz="1800"/>
            </a:lvl3pPr>
            <a:lvl4pPr>
              <a:spcBef>
                <a:spcPts val="400"/>
              </a:spcBef>
              <a:defRPr sz="1700"/>
            </a:lvl4pPr>
            <a:lvl5pPr>
              <a:spcBef>
                <a:spcPts val="400"/>
              </a:spcBef>
              <a:defRPr sz="1600"/>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dirty="0"/>
          </a:p>
        </p:txBody>
      </p:sp>
      <p:sp>
        <p:nvSpPr>
          <p:cNvPr id="2" name="Titel 1"/>
          <p:cNvSpPr>
            <a:spLocks noGrp="1"/>
          </p:cNvSpPr>
          <p:nvPr>
            <p:ph type="title"/>
          </p:nvPr>
        </p:nvSpPr>
        <p:spPr/>
        <p:txBody>
          <a:bodyPr/>
          <a:lstStyle/>
          <a:p>
            <a:r>
              <a:rPr lang="de-DE" noProof="0" smtClean="0"/>
              <a:t>Titelmasterformat durch Klicken bearbeiten</a:t>
            </a:r>
            <a:endParaRPr lang="en-US" dirty="0"/>
          </a:p>
        </p:txBody>
      </p:sp>
      <p:pic>
        <p:nvPicPr>
          <p:cNvPr id="7"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8"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8_Title_only">
    <p:spTree>
      <p:nvGrpSpPr>
        <p:cNvPr id="1" name=""/>
        <p:cNvGrpSpPr/>
        <p:nvPr/>
      </p:nvGrpSpPr>
      <p:grpSpPr>
        <a:xfrm>
          <a:off x="0" y="0"/>
          <a:ext cx="0" cy="0"/>
          <a:chOff x="0" y="0"/>
          <a:chExt cx="0" cy="0"/>
        </a:xfrm>
      </p:grpSpPr>
      <p:sp>
        <p:nvSpPr>
          <p:cNvPr id="3" name="Titel 1"/>
          <p:cNvSpPr>
            <a:spLocks noGrp="1"/>
          </p:cNvSpPr>
          <p:nvPr>
            <p:ph type="title"/>
          </p:nvPr>
        </p:nvSpPr>
        <p:spPr>
          <a:xfrm>
            <a:off x="323850" y="260350"/>
            <a:ext cx="6819900" cy="811213"/>
          </a:xfrm>
        </p:spPr>
        <p:txBody>
          <a:bodyPr/>
          <a:lstStyle/>
          <a:p>
            <a:r>
              <a:rPr lang="de-DE" noProof="0" smtClean="0"/>
              <a:t>Titelmasterformat durch Klicken bearbeiten</a:t>
            </a:r>
            <a:endParaRPr lang="en-US" dirty="0"/>
          </a:p>
        </p:txBody>
      </p:sp>
      <p:pic>
        <p:nvPicPr>
          <p:cNvPr id="4"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5"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pic>
        <p:nvPicPr>
          <p:cNvPr id="2"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3"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parator">
    <p:spTree>
      <p:nvGrpSpPr>
        <p:cNvPr id="1" name=""/>
        <p:cNvGrpSpPr/>
        <p:nvPr/>
      </p:nvGrpSpPr>
      <p:grpSpPr>
        <a:xfrm>
          <a:off x="0" y="0"/>
          <a:ext cx="0" cy="0"/>
          <a:chOff x="0" y="0"/>
          <a:chExt cx="0" cy="0"/>
        </a:xfrm>
      </p:grpSpPr>
      <p:sp>
        <p:nvSpPr>
          <p:cNvPr id="8" name="Rechteck 7"/>
          <p:cNvSpPr/>
          <p:nvPr userDrawn="1"/>
        </p:nvSpPr>
        <p:spPr>
          <a:xfrm>
            <a:off x="6929454" y="71438"/>
            <a:ext cx="2143108" cy="642918"/>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de-DE" dirty="0"/>
          </a:p>
        </p:txBody>
      </p:sp>
      <p:sp>
        <p:nvSpPr>
          <p:cNvPr id="3" name="Untertitel 2"/>
          <p:cNvSpPr>
            <a:spLocks noGrp="1"/>
          </p:cNvSpPr>
          <p:nvPr>
            <p:ph type="subTitle" idx="1"/>
          </p:nvPr>
        </p:nvSpPr>
        <p:spPr bwMode="ltGray">
          <a:xfrm>
            <a:off x="2109800" y="3857627"/>
            <a:ext cx="6759563" cy="947735"/>
          </a:xfrm>
        </p:spPr>
        <p:txBody>
          <a:bodyPr lIns="0" tIns="0" rIns="0" bIns="0">
            <a:normAutofit/>
          </a:bodyPr>
          <a:lstStyle>
            <a:lvl1pPr marL="0" indent="0" algn="l">
              <a:buNone/>
              <a:defRPr sz="1600">
                <a:solidFill>
                  <a:srgbClr val="45545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Titel 1"/>
          <p:cNvSpPr>
            <a:spLocks noGrp="1"/>
          </p:cNvSpPr>
          <p:nvPr>
            <p:ph type="ctrTitle" hasCustomPrompt="1"/>
          </p:nvPr>
        </p:nvSpPr>
        <p:spPr bwMode="ltGray">
          <a:xfrm>
            <a:off x="2109800" y="2857496"/>
            <a:ext cx="6759563" cy="857256"/>
          </a:xfrm>
        </p:spPr>
        <p:txBody>
          <a:bodyPr>
            <a:normAutofit/>
          </a:bodyPr>
          <a:lstStyle>
            <a:lvl1pPr marL="0" marR="0" indent="0" algn="l" defTabSz="914400" rtl="0" eaLnBrk="1" fontAlgn="auto" latinLnBrk="0" hangingPunct="1">
              <a:lnSpc>
                <a:spcPct val="100000"/>
              </a:lnSpc>
              <a:spcBef>
                <a:spcPct val="0"/>
              </a:spcBef>
              <a:spcAft>
                <a:spcPts val="0"/>
              </a:spcAft>
              <a:buClrTx/>
              <a:buSzTx/>
              <a:buFontTx/>
              <a:buNone/>
              <a:tabLst/>
              <a:defRPr sz="2400" b="0" baseline="0">
                <a:solidFill>
                  <a:srgbClr val="45545B"/>
                </a:solidFill>
              </a:defRPr>
            </a:lvl1pPr>
          </a:lstStyle>
          <a:p>
            <a:r>
              <a:rPr lang="en-US" sz="2400" b="1" i="0" dirty="0" smtClean="0">
                <a:solidFill>
                  <a:srgbClr val="45545B"/>
                </a:solidFill>
                <a:latin typeface="Verdana"/>
                <a:ea typeface="Verdana"/>
                <a:cs typeface="Verdana"/>
              </a:rPr>
              <a:t>edit Master title style</a:t>
            </a:r>
            <a:endParaRPr lang="de-DE" dirty="0"/>
          </a:p>
        </p:txBody>
      </p:sp>
      <p:pic>
        <p:nvPicPr>
          <p:cNvPr id="7" name="Picture 6" descr="CoreMedia_RGB_for PowerPoint.png"/>
          <p:cNvPicPr>
            <a:picLocks noChangeAspect="1"/>
          </p:cNvPicPr>
          <p:nvPr userDrawn="1"/>
        </p:nvPicPr>
        <p:blipFill>
          <a:blip r:embed="rId2" cstate="print"/>
          <a:stretch>
            <a:fillRect/>
          </a:stretch>
        </p:blipFill>
        <p:spPr>
          <a:xfrm>
            <a:off x="558634" y="594712"/>
            <a:ext cx="1975020" cy="511695"/>
          </a:xfrm>
          <a:prstGeom prst="rect">
            <a:avLst/>
          </a:prstGeom>
        </p:spPr>
      </p:pic>
      <p:pic>
        <p:nvPicPr>
          <p:cNvPr id="10" name="Picture 9" descr="LY07_Element-gray-2a_forPowerPointRGB.png"/>
          <p:cNvPicPr>
            <a:picLocks noChangeAspect="1"/>
          </p:cNvPicPr>
          <p:nvPr userDrawn="1"/>
        </p:nvPicPr>
        <p:blipFill>
          <a:blip r:embed="rId3" cstate="print"/>
          <a:srcRect/>
          <a:stretch>
            <a:fillRect/>
          </a:stretch>
        </p:blipFill>
        <p:spPr>
          <a:xfrm>
            <a:off x="2672247" y="0"/>
            <a:ext cx="5130133" cy="639682"/>
          </a:xfrm>
          <a:prstGeom prst="rect">
            <a:avLst/>
          </a:prstGeom>
        </p:spPr>
      </p:pic>
      <p:pic>
        <p:nvPicPr>
          <p:cNvPr id="12" name="Picture 11" descr="LY07_Element-gray-1_forPowerPointRGB.png"/>
          <p:cNvPicPr>
            <a:picLocks noChangeAspect="1"/>
          </p:cNvPicPr>
          <p:nvPr userDrawn="1"/>
        </p:nvPicPr>
        <p:blipFill>
          <a:blip r:embed="rId4" cstate="print"/>
          <a:srcRect/>
          <a:stretch>
            <a:fillRect/>
          </a:stretch>
        </p:blipFill>
        <p:spPr>
          <a:xfrm>
            <a:off x="0" y="1055473"/>
            <a:ext cx="1857436" cy="2659279"/>
          </a:xfrm>
          <a:prstGeom prst="rect">
            <a:avLst/>
          </a:prstGeom>
        </p:spPr>
      </p:pic>
      <p:pic>
        <p:nvPicPr>
          <p:cNvPr id="11" name="Picture 11" descr="C:\Users\fwienber\Pictures\Jangaroo\jangaroo-text-logo.png"/>
          <p:cNvPicPr>
            <a:picLocks noChangeAspect="1" noChangeArrowheads="1"/>
          </p:cNvPicPr>
          <p:nvPr userDrawn="1"/>
        </p:nvPicPr>
        <p:blipFill>
          <a:blip r:embed="rId5" cstate="print"/>
          <a:srcRect/>
          <a:stretch>
            <a:fillRect/>
          </a:stretch>
        </p:blipFill>
        <p:spPr bwMode="auto">
          <a:xfrm>
            <a:off x="7664078" y="6046720"/>
            <a:ext cx="1350428" cy="237347"/>
          </a:xfrm>
          <a:prstGeom prst="rect">
            <a:avLst/>
          </a:prstGeom>
          <a:noFill/>
        </p:spPr>
      </p:pic>
      <p:pic>
        <p:nvPicPr>
          <p:cNvPr id="9" name="Picture 10" descr="C:\Users\fwienber\karrer\users\fwienber\Documents\Jangaroo\jooley-256x256.png"/>
          <p:cNvPicPr>
            <a:picLocks noChangeAspect="1" noChangeArrowheads="1"/>
          </p:cNvPicPr>
          <p:nvPr userDrawn="1"/>
        </p:nvPicPr>
        <p:blipFill>
          <a:blip r:embed="rId6"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Disruption">
    <p:spTree>
      <p:nvGrpSpPr>
        <p:cNvPr id="1" name=""/>
        <p:cNvGrpSpPr/>
        <p:nvPr/>
      </p:nvGrpSpPr>
      <p:grpSpPr>
        <a:xfrm>
          <a:off x="0" y="0"/>
          <a:ext cx="0" cy="0"/>
          <a:chOff x="0" y="0"/>
          <a:chExt cx="0" cy="0"/>
        </a:xfrm>
      </p:grpSpPr>
      <p:sp>
        <p:nvSpPr>
          <p:cNvPr id="4" name="Rechteck 3"/>
          <p:cNvSpPr/>
          <p:nvPr userDrawn="1"/>
        </p:nvSpPr>
        <p:spPr bwMode="ltGray">
          <a:xfrm rot="10800000" flipH="1">
            <a:off x="0" y="-8"/>
            <a:ext cx="9144000" cy="6858007"/>
          </a:xfrm>
          <a:prstGeom prst="rect">
            <a:avLst/>
          </a:prstGeom>
          <a:solidFill>
            <a:schemeClr val="accent4"/>
          </a:solidFill>
          <a:ln w="38100" cap="flat" cmpd="sng" algn="ctr">
            <a:noFill/>
            <a:prstDash val="solid"/>
            <a:round/>
            <a:headEnd type="none" w="med" len="med"/>
            <a:tailEnd type="none" w="med" len="med"/>
          </a:ln>
          <a:effectLst/>
        </p:spPr>
        <p:txBody>
          <a:bodyPr wrap="none" anchor="ctr"/>
          <a:lstStyle/>
          <a:p>
            <a:pPr marL="268288" indent="-268288" fontAlgn="auto">
              <a:spcBef>
                <a:spcPts val="0"/>
              </a:spcBef>
              <a:spcAft>
                <a:spcPts val="0"/>
              </a:spcAft>
              <a:buFont typeface="MediaCore" pitchFamily="2" charset="0"/>
              <a:buBlip>
                <a:blip r:embed="rId2"/>
              </a:buBlip>
              <a:defRPr/>
            </a:pPr>
            <a:endParaRPr lang="de-DE" dirty="0">
              <a:latin typeface="+mn-lt"/>
            </a:endParaRPr>
          </a:p>
        </p:txBody>
      </p:sp>
      <p:sp>
        <p:nvSpPr>
          <p:cNvPr id="2" name="Titel 1"/>
          <p:cNvSpPr>
            <a:spLocks noGrp="1"/>
          </p:cNvSpPr>
          <p:nvPr>
            <p:ph type="title" hasCustomPrompt="1"/>
          </p:nvPr>
        </p:nvSpPr>
        <p:spPr bwMode="ltGray">
          <a:xfrm>
            <a:off x="1986197" y="2136098"/>
            <a:ext cx="6883165" cy="3147935"/>
          </a:xfrm>
        </p:spPr>
        <p:txBody>
          <a:bodyPr anchor="ctr" anchorCtr="0">
            <a:normAutofit/>
          </a:bodyPr>
          <a:lstStyle>
            <a:lvl1pPr algn="l">
              <a:defRPr sz="6000" b="0">
                <a:solidFill>
                  <a:schemeClr val="bg1"/>
                </a:solidFill>
              </a:defRPr>
            </a:lvl1pPr>
          </a:lstStyle>
          <a:p>
            <a:r>
              <a:rPr lang="en-US" dirty="0" smtClean="0"/>
              <a:t>Click to edit </a:t>
            </a:r>
            <a:br>
              <a:rPr lang="en-US" dirty="0" smtClean="0"/>
            </a:br>
            <a:r>
              <a:rPr lang="en-US" dirty="0" smtClean="0"/>
              <a:t>Master title style</a:t>
            </a:r>
            <a:endParaRPr lang="de-DE" dirty="0"/>
          </a:p>
        </p:txBody>
      </p:sp>
      <p:pic>
        <p:nvPicPr>
          <p:cNvPr id="11" name="Picture 10" descr="CoreMedia(white)_RGB_for PowerPoint.png"/>
          <p:cNvPicPr>
            <a:picLocks noChangeAspect="1"/>
          </p:cNvPicPr>
          <p:nvPr userDrawn="1"/>
        </p:nvPicPr>
        <p:blipFill>
          <a:blip r:embed="rId3" cstate="print"/>
          <a:stretch>
            <a:fillRect/>
          </a:stretch>
        </p:blipFill>
        <p:spPr>
          <a:xfrm>
            <a:off x="565845" y="594712"/>
            <a:ext cx="1967809" cy="509827"/>
          </a:xfrm>
          <a:prstGeom prst="rect">
            <a:avLst/>
          </a:prstGeom>
        </p:spPr>
      </p:pic>
      <p:pic>
        <p:nvPicPr>
          <p:cNvPr id="7" name="Picture 6" descr="LY07_Element-gray-2a_forPowerPointRGB.png"/>
          <p:cNvPicPr>
            <a:picLocks noChangeAspect="1"/>
          </p:cNvPicPr>
          <p:nvPr userDrawn="1"/>
        </p:nvPicPr>
        <p:blipFill>
          <a:blip r:embed="rId4" cstate="print"/>
          <a:srcRect/>
          <a:stretch>
            <a:fillRect/>
          </a:stretch>
        </p:blipFill>
        <p:spPr>
          <a:xfrm>
            <a:off x="2672247" y="0"/>
            <a:ext cx="5130133" cy="639682"/>
          </a:xfrm>
          <a:prstGeom prst="rect">
            <a:avLst/>
          </a:prstGeom>
        </p:spPr>
      </p:pic>
      <p:pic>
        <p:nvPicPr>
          <p:cNvPr id="8" name="Picture 7" descr="LY07_Element-gray-1_forPowerPointRGB.png"/>
          <p:cNvPicPr>
            <a:picLocks noChangeAspect="1"/>
          </p:cNvPicPr>
          <p:nvPr userDrawn="1"/>
        </p:nvPicPr>
        <p:blipFill>
          <a:blip r:embed="rId5" cstate="print"/>
          <a:srcRect/>
          <a:stretch>
            <a:fillRect/>
          </a:stretch>
        </p:blipFill>
        <p:spPr>
          <a:xfrm>
            <a:off x="0" y="1055473"/>
            <a:ext cx="1857436" cy="2659279"/>
          </a:xfrm>
          <a:prstGeom prst="rect">
            <a:avLst/>
          </a:prstGeom>
        </p:spPr>
      </p:pic>
      <p:pic>
        <p:nvPicPr>
          <p:cNvPr id="14" name="Picture 11" descr="C:\Users\fwienber\Pictures\Jangaroo\jangaroo-text-logo.png"/>
          <p:cNvPicPr>
            <a:picLocks noChangeAspect="1" noChangeArrowheads="1"/>
          </p:cNvPicPr>
          <p:nvPr userDrawn="1"/>
        </p:nvPicPr>
        <p:blipFill>
          <a:blip r:embed="rId6" cstate="print"/>
          <a:srcRect/>
          <a:stretch>
            <a:fillRect/>
          </a:stretch>
        </p:blipFill>
        <p:spPr bwMode="auto">
          <a:xfrm>
            <a:off x="7664078" y="6445855"/>
            <a:ext cx="1350428" cy="237347"/>
          </a:xfrm>
          <a:prstGeom prst="rect">
            <a:avLst/>
          </a:prstGeom>
          <a:noFill/>
        </p:spPr>
      </p:pic>
      <p:pic>
        <p:nvPicPr>
          <p:cNvPr id="15" name="Picture 10" descr="C:\Users\fwienber\karrer\users\fwienber\Documents\Jangaroo\jooley-256x256.png"/>
          <p:cNvPicPr>
            <a:picLocks noChangeAspect="1" noChangeArrowheads="1"/>
          </p:cNvPicPr>
          <p:nvPr userDrawn="1"/>
        </p:nvPicPr>
        <p:blipFill>
          <a:blip r:embed="rId7" cstate="print"/>
          <a:stretch>
            <a:fillRect/>
          </a:stretch>
        </p:blipFill>
        <p:spPr bwMode="auto">
          <a:xfrm>
            <a:off x="8602910" y="6295848"/>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_Casestudy">
    <p:spTree>
      <p:nvGrpSpPr>
        <p:cNvPr id="1" name=""/>
        <p:cNvGrpSpPr/>
        <p:nvPr/>
      </p:nvGrpSpPr>
      <p:grpSpPr>
        <a:xfrm>
          <a:off x="0" y="0"/>
          <a:ext cx="0" cy="0"/>
          <a:chOff x="0" y="0"/>
          <a:chExt cx="0" cy="0"/>
        </a:xfrm>
      </p:grpSpPr>
      <p:sp>
        <p:nvSpPr>
          <p:cNvPr id="11" name="Textplatzhalter 10"/>
          <p:cNvSpPr>
            <a:spLocks noGrp="1"/>
          </p:cNvSpPr>
          <p:nvPr>
            <p:ph type="body" sz="quarter" idx="13"/>
          </p:nvPr>
        </p:nvSpPr>
        <p:spPr bwMode="ltGray">
          <a:xfrm>
            <a:off x="3208709" y="4915393"/>
            <a:ext cx="2740862" cy="1508400"/>
          </a:xfrm>
        </p:spPr>
        <p:txBody>
          <a:bodyPr>
            <a:noAutofit/>
          </a:bodyPr>
          <a:lstStyle>
            <a:lvl1pPr marL="268288" indent="-268288">
              <a:lnSpc>
                <a:spcPct val="100000"/>
              </a:lnSpc>
              <a:spcBef>
                <a:spcPts val="400"/>
              </a:spcBef>
              <a:tabLst/>
              <a:defRPr sz="1600"/>
            </a:lvl1pPr>
            <a:lvl2pPr>
              <a:defRPr sz="1800"/>
            </a:lvl2pPr>
            <a:lvl3pPr>
              <a:defRPr sz="1800"/>
            </a:lvl3pPr>
            <a:lvl4pPr>
              <a:defRPr sz="1800"/>
            </a:lvl4pPr>
            <a:lvl5pPr>
              <a:defRPr sz="1800"/>
            </a:lvl5pPr>
          </a:lstStyle>
          <a:p>
            <a:pPr lvl="0"/>
            <a:r>
              <a:rPr lang="de-DE" noProof="0" smtClean="0"/>
              <a:t>Textmasterformate durch Klicken bearbeiten</a:t>
            </a:r>
          </a:p>
        </p:txBody>
      </p:sp>
      <p:sp>
        <p:nvSpPr>
          <p:cNvPr id="12" name="Textplatzhalter 10"/>
          <p:cNvSpPr>
            <a:spLocks noGrp="1"/>
          </p:cNvSpPr>
          <p:nvPr>
            <p:ph type="body" sz="quarter" idx="14"/>
          </p:nvPr>
        </p:nvSpPr>
        <p:spPr bwMode="ltGray">
          <a:xfrm>
            <a:off x="6128501" y="4915393"/>
            <a:ext cx="2740862" cy="1508400"/>
          </a:xfrm>
        </p:spPr>
        <p:txBody>
          <a:bodyPr>
            <a:noAutofit/>
          </a:bodyPr>
          <a:lstStyle>
            <a:lvl1pPr marL="268288" indent="-268288">
              <a:lnSpc>
                <a:spcPct val="100000"/>
              </a:lnSpc>
              <a:spcBef>
                <a:spcPts val="400"/>
              </a:spcBef>
              <a:defRPr sz="1600"/>
            </a:lvl1pPr>
            <a:lvl2pPr>
              <a:lnSpc>
                <a:spcPct val="80000"/>
              </a:lnSpc>
              <a:spcBef>
                <a:spcPts val="1200"/>
              </a:spcBef>
              <a:defRPr sz="1800"/>
            </a:lvl2pPr>
            <a:lvl3pPr>
              <a:lnSpc>
                <a:spcPct val="80000"/>
              </a:lnSpc>
              <a:spcBef>
                <a:spcPts val="1200"/>
              </a:spcBef>
              <a:defRPr sz="1800"/>
            </a:lvl3pPr>
            <a:lvl4pPr>
              <a:lnSpc>
                <a:spcPct val="80000"/>
              </a:lnSpc>
              <a:spcBef>
                <a:spcPts val="1200"/>
              </a:spcBef>
              <a:defRPr sz="1800"/>
            </a:lvl4pPr>
            <a:lvl5pPr>
              <a:lnSpc>
                <a:spcPct val="80000"/>
              </a:lnSpc>
              <a:spcBef>
                <a:spcPts val="1200"/>
              </a:spcBef>
              <a:defRPr sz="1800"/>
            </a:lvl5pPr>
          </a:lstStyle>
          <a:p>
            <a:pPr lvl="0"/>
            <a:r>
              <a:rPr lang="de-DE" smtClean="0"/>
              <a:t>Textmasterformate durch Klicken bearbeiten</a:t>
            </a:r>
          </a:p>
        </p:txBody>
      </p:sp>
      <p:sp>
        <p:nvSpPr>
          <p:cNvPr id="8" name="Textplatzhalter 10"/>
          <p:cNvSpPr>
            <a:spLocks noGrp="1"/>
          </p:cNvSpPr>
          <p:nvPr>
            <p:ph type="body" sz="quarter" idx="19"/>
          </p:nvPr>
        </p:nvSpPr>
        <p:spPr bwMode="ltGray">
          <a:xfrm>
            <a:off x="323850" y="4915394"/>
            <a:ext cx="2740862" cy="1508400"/>
          </a:xfrm>
        </p:spPr>
        <p:txBody>
          <a:bodyPr>
            <a:noAutofit/>
          </a:bodyPr>
          <a:lstStyle>
            <a:lvl1pPr marL="268288" indent="-268288">
              <a:lnSpc>
                <a:spcPct val="100000"/>
              </a:lnSpc>
              <a:spcBef>
                <a:spcPts val="400"/>
              </a:spcBef>
              <a:tabLst/>
              <a:defRPr sz="1600"/>
            </a:lvl1pPr>
            <a:lvl2pPr>
              <a:defRPr sz="1800"/>
            </a:lvl2pPr>
            <a:lvl3pPr>
              <a:defRPr sz="1800"/>
            </a:lvl3pPr>
            <a:lvl4pPr>
              <a:defRPr sz="1800"/>
            </a:lvl4pPr>
            <a:lvl5pPr>
              <a:defRPr sz="1800"/>
            </a:lvl5pPr>
          </a:lstStyle>
          <a:p>
            <a:pPr lvl="0"/>
            <a:r>
              <a:rPr lang="de-DE" noProof="0" smtClean="0"/>
              <a:t>Textmasterformate durch Klicken bearbeiten</a:t>
            </a:r>
          </a:p>
        </p:txBody>
      </p:sp>
      <p:sp>
        <p:nvSpPr>
          <p:cNvPr id="9" name="Bildplatzhalter 14"/>
          <p:cNvSpPr>
            <a:spLocks noGrp="1"/>
          </p:cNvSpPr>
          <p:nvPr>
            <p:ph type="pic" sz="quarter" idx="12"/>
          </p:nvPr>
        </p:nvSpPr>
        <p:spPr bwMode="ltGray">
          <a:xfrm>
            <a:off x="107711" y="1217267"/>
            <a:ext cx="8928000" cy="3589200"/>
          </a:xfrm>
          <a:solidFill>
            <a:schemeClr val="accent3"/>
          </a:solidFill>
        </p:spPr>
        <p:txBody>
          <a:bodyPr rtlCol="0">
            <a:normAutofit/>
          </a:bodyPr>
          <a:lstStyle>
            <a:lvl1pPr>
              <a:buFont typeface="Arial" pitchFamily="34" charset="0"/>
              <a:buNone/>
              <a:defRPr/>
            </a:lvl1pPr>
          </a:lstStyle>
          <a:p>
            <a:pPr lvl="0"/>
            <a:r>
              <a:rPr lang="de-DE" noProof="0" dirty="0" smtClean="0"/>
              <a:t>Bild durch Klicken auf Symbol hinzufügen</a:t>
            </a:r>
            <a:endParaRPr lang="de-DE" noProof="0" dirty="0"/>
          </a:p>
        </p:txBody>
      </p:sp>
      <p:sp>
        <p:nvSpPr>
          <p:cNvPr id="2" name="Titel 1"/>
          <p:cNvSpPr>
            <a:spLocks noGrp="1"/>
          </p:cNvSpPr>
          <p:nvPr>
            <p:ph type="title"/>
          </p:nvPr>
        </p:nvSpPr>
        <p:spPr bwMode="ltGray"/>
        <p:txBody>
          <a:bodyPr/>
          <a:lstStyle/>
          <a:p>
            <a:r>
              <a:rPr lang="de-DE" smtClean="0"/>
              <a:t>Titelmasterformat durch Klicken bearbeiten</a:t>
            </a:r>
            <a:endParaRPr lang="de-DE" dirty="0"/>
          </a:p>
        </p:txBody>
      </p:sp>
      <p:pic>
        <p:nvPicPr>
          <p:cNvPr id="7"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10"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13" name="Rechteck 13"/>
          <p:cNvSpPr/>
          <p:nvPr userDrawn="1"/>
        </p:nvSpPr>
        <p:spPr bwMode="gray">
          <a:xfrm>
            <a:off x="0" y="4593136"/>
            <a:ext cx="9144000" cy="1928827"/>
          </a:xfrm>
          <a:prstGeom prst="rect">
            <a:avLst/>
          </a:prstGeom>
          <a:solidFill>
            <a:schemeClr val="bg2"/>
          </a:solidFill>
          <a:ln>
            <a:noFill/>
          </a:ln>
        </p:spPr>
        <p:txBody>
          <a:bodyPr wrap="none" rtlCol="0" anchor="ctr">
            <a:noAutofit/>
          </a:bodyPr>
          <a:lstStyle/>
          <a:p>
            <a:pPr algn="ctr"/>
            <a:endParaRPr lang="en-US" sz="2400" dirty="0" smtClean="0">
              <a:solidFill>
                <a:srgbClr val="45545B"/>
              </a:solidFill>
            </a:endParaRPr>
          </a:p>
        </p:txBody>
      </p:sp>
      <p:sp>
        <p:nvSpPr>
          <p:cNvPr id="2" name="Title 1"/>
          <p:cNvSpPr>
            <a:spLocks noGrp="1"/>
          </p:cNvSpPr>
          <p:nvPr>
            <p:ph type="title"/>
          </p:nvPr>
        </p:nvSpPr>
        <p:spPr>
          <a:xfrm>
            <a:off x="0" y="-811213"/>
            <a:ext cx="6962794" cy="811213"/>
          </a:xfrm>
        </p:spPr>
        <p:txBody>
          <a:bodyPr/>
          <a:lstStyle/>
          <a:p>
            <a:r>
              <a:rPr lang="de-DE" dirty="0" smtClean="0"/>
              <a:t>Titelmasterformat durch Klicken bearbeiten</a:t>
            </a:r>
            <a:endParaRPr lang="en-US" dirty="0"/>
          </a:p>
        </p:txBody>
      </p:sp>
      <p:sp>
        <p:nvSpPr>
          <p:cNvPr id="3" name="Rechteck 7"/>
          <p:cNvSpPr/>
          <p:nvPr userDrawn="1"/>
        </p:nvSpPr>
        <p:spPr bwMode="gray">
          <a:xfrm>
            <a:off x="6858016" y="0"/>
            <a:ext cx="2285984" cy="78579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en-US" dirty="0"/>
          </a:p>
        </p:txBody>
      </p:sp>
      <p:sp>
        <p:nvSpPr>
          <p:cNvPr id="4" name="Titel 12"/>
          <p:cNvSpPr txBox="1">
            <a:spLocks/>
          </p:cNvSpPr>
          <p:nvPr userDrawn="1"/>
        </p:nvSpPr>
        <p:spPr bwMode="gray">
          <a:xfrm>
            <a:off x="316221" y="246075"/>
            <a:ext cx="3211607" cy="811213"/>
          </a:xfrm>
          <a:prstGeom prst="rect">
            <a:avLst/>
          </a:prstGeom>
        </p:spPr>
        <p:txBody>
          <a:bodyPr vert="horz" lIns="0" tIns="0" rIns="0" bIns="0" rtlCol="0" anchor="t"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smtClean="0">
                <a:ln>
                  <a:noFill/>
                </a:ln>
                <a:solidFill>
                  <a:srgbClr val="2D6CA7"/>
                </a:solidFill>
                <a:effectLst/>
                <a:uLnTx/>
                <a:uFillTx/>
                <a:latin typeface="Verdana"/>
                <a:ea typeface="+mj-ea"/>
                <a:cs typeface="+mj-cs"/>
              </a:rPr>
              <a:t/>
            </a:r>
            <a:br>
              <a:rPr kumimoji="0" lang="en-US" sz="1200" b="1" i="0" u="none" strike="noStrike" kern="1200" cap="none" spc="0" normalizeH="0" baseline="0" noProof="0" dirty="0" smtClean="0">
                <a:ln>
                  <a:noFill/>
                </a:ln>
                <a:solidFill>
                  <a:srgbClr val="2D6CA7"/>
                </a:solidFill>
                <a:effectLst/>
                <a:uLnTx/>
                <a:uFillTx/>
                <a:latin typeface="Verdana"/>
                <a:ea typeface="+mj-ea"/>
                <a:cs typeface="+mj-cs"/>
              </a:rPr>
            </a:br>
            <a:r>
              <a:rPr kumimoji="0" lang="en-US" sz="1200" b="0" i="0" u="none" strike="noStrike" kern="1200" cap="none" spc="0" normalizeH="0" baseline="0" noProof="0" dirty="0" smtClean="0">
                <a:ln>
                  <a:noFill/>
                </a:ln>
                <a:solidFill>
                  <a:srgbClr val="45545B"/>
                </a:solidFill>
                <a:effectLst/>
                <a:uLnTx/>
                <a:uFillTx/>
                <a:latin typeface="Verdana"/>
                <a:ea typeface="+mj-ea"/>
                <a:cs typeface="+mj-cs"/>
              </a:rPr>
              <a:t>CONTENT | CONTEXT | CONVERSION</a:t>
            </a:r>
            <a:endParaRPr kumimoji="0" lang="en-US" sz="2400" b="0" i="0" u="none" strike="noStrike" kern="1200" cap="none" spc="0" normalizeH="0" baseline="0" noProof="0" dirty="0">
              <a:ln>
                <a:noFill/>
              </a:ln>
              <a:solidFill>
                <a:srgbClr val="45545B"/>
              </a:solidFill>
              <a:effectLst/>
              <a:uLnTx/>
              <a:uFillTx/>
              <a:latin typeface="Verdana" pitchFamily="34" charset="0"/>
              <a:ea typeface="+mj-ea"/>
              <a:cs typeface="+mj-cs"/>
            </a:endParaRPr>
          </a:p>
        </p:txBody>
      </p:sp>
      <p:grpSp>
        <p:nvGrpSpPr>
          <p:cNvPr id="5" name="Gruppieren 11"/>
          <p:cNvGrpSpPr/>
          <p:nvPr userDrawn="1"/>
        </p:nvGrpSpPr>
        <p:grpSpPr>
          <a:xfrm>
            <a:off x="316221" y="5272464"/>
            <a:ext cx="8367362" cy="461665"/>
            <a:chOff x="316221" y="5563419"/>
            <a:chExt cx="8367362" cy="461665"/>
          </a:xfrm>
        </p:grpSpPr>
        <p:sp>
          <p:nvSpPr>
            <p:cNvPr id="6" name="Textfeld 15"/>
            <p:cNvSpPr txBox="1"/>
            <p:nvPr/>
          </p:nvSpPr>
          <p:spPr bwMode="gray">
            <a:xfrm>
              <a:off x="6883583"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Singapore</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asia-info@coremedia.com</a:t>
              </a:r>
              <a:br>
                <a:rPr lang="en-US" sz="1000" dirty="0" smtClean="0">
                  <a:solidFill>
                    <a:srgbClr val="45545B"/>
                  </a:solidFill>
                </a:rPr>
              </a:br>
              <a:r>
                <a:rPr lang="en-US" sz="1000" dirty="0" smtClean="0">
                  <a:solidFill>
                    <a:srgbClr val="45545B"/>
                  </a:solidFill>
                </a:rPr>
                <a:t>tel  +65.6562.8866</a:t>
              </a:r>
            </a:p>
          </p:txBody>
        </p:sp>
        <p:sp>
          <p:nvSpPr>
            <p:cNvPr id="7" name="Textfeld 17"/>
            <p:cNvSpPr txBox="1"/>
            <p:nvPr/>
          </p:nvSpPr>
          <p:spPr bwMode="gray">
            <a:xfrm>
              <a:off x="316221"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Hamburg</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info@coremedia.com</a:t>
              </a:r>
              <a:br>
                <a:rPr lang="en-US" sz="1000" dirty="0" smtClean="0">
                  <a:solidFill>
                    <a:srgbClr val="45545B"/>
                  </a:solidFill>
                </a:rPr>
              </a:br>
              <a:r>
                <a:rPr lang="en-US" sz="1000" dirty="0" smtClean="0">
                  <a:solidFill>
                    <a:srgbClr val="45545B"/>
                  </a:solidFill>
                </a:rPr>
                <a:t>tel  +49.40.32 55 87.0</a:t>
              </a:r>
            </a:p>
          </p:txBody>
        </p:sp>
        <p:sp>
          <p:nvSpPr>
            <p:cNvPr id="8" name="Textfeld 18"/>
            <p:cNvSpPr txBox="1"/>
            <p:nvPr/>
          </p:nvSpPr>
          <p:spPr bwMode="gray">
            <a:xfrm>
              <a:off x="2505342"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San Francisco</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usa-info@coremedia.com</a:t>
              </a:r>
              <a:br>
                <a:rPr lang="en-US" sz="1000" dirty="0" smtClean="0">
                  <a:solidFill>
                    <a:srgbClr val="45545B"/>
                  </a:solidFill>
                </a:rPr>
              </a:br>
              <a:r>
                <a:rPr lang="en-US" sz="1000" dirty="0" smtClean="0">
                  <a:solidFill>
                    <a:srgbClr val="45545B"/>
                  </a:solidFill>
                </a:rPr>
                <a:t>tel +1.415.371.0400</a:t>
              </a:r>
            </a:p>
          </p:txBody>
        </p:sp>
        <p:sp>
          <p:nvSpPr>
            <p:cNvPr id="9" name="Textfeld 19"/>
            <p:cNvSpPr txBox="1"/>
            <p:nvPr/>
          </p:nvSpPr>
          <p:spPr bwMode="gray">
            <a:xfrm>
              <a:off x="4694463"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London</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uk-info@coremedia.com</a:t>
              </a:r>
              <a:br>
                <a:rPr lang="en-US" sz="1000" dirty="0" smtClean="0">
                  <a:solidFill>
                    <a:srgbClr val="45545B"/>
                  </a:solidFill>
                </a:rPr>
              </a:br>
              <a:r>
                <a:rPr lang="en-US" sz="1000" dirty="0" smtClean="0">
                  <a:solidFill>
                    <a:srgbClr val="45545B"/>
                  </a:solidFill>
                </a:rPr>
                <a:t>tel  +44.207.849.3317</a:t>
              </a:r>
            </a:p>
          </p:txBody>
        </p:sp>
      </p:grpSp>
      <p:pic>
        <p:nvPicPr>
          <p:cNvPr id="12" name="Picture 8" descr="Tiburon_dk_large"/>
          <p:cNvPicPr>
            <a:picLocks noChangeAspect="1" noChangeArrowheads="1"/>
          </p:cNvPicPr>
          <p:nvPr userDrawn="1"/>
        </p:nvPicPr>
        <p:blipFill>
          <a:blip r:embed="rId2" cstate="print"/>
          <a:srcRect/>
          <a:stretch>
            <a:fillRect/>
          </a:stretch>
        </p:blipFill>
        <p:spPr bwMode="auto">
          <a:xfrm>
            <a:off x="2124075" y="2912829"/>
            <a:ext cx="4895850" cy="1265238"/>
          </a:xfrm>
          <a:prstGeom prst="rect">
            <a:avLst/>
          </a:prstGeom>
          <a:noFill/>
          <a:ln w="9525">
            <a:noFill/>
            <a:miter lim="800000"/>
            <a:headEnd/>
            <a:tailEnd/>
          </a:ln>
        </p:spPr>
      </p:pic>
      <p:pic>
        <p:nvPicPr>
          <p:cNvPr id="14"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1961677" y="976467"/>
            <a:ext cx="1527084" cy="1527084"/>
          </a:xfrm>
          <a:prstGeom prst="rect">
            <a:avLst/>
          </a:prstGeom>
          <a:noFill/>
          <a:ln>
            <a:noFill/>
          </a:ln>
        </p:spPr>
      </p:pic>
      <p:pic>
        <p:nvPicPr>
          <p:cNvPr id="15" name="Picture 11" descr="C:\Users\fwienber\Pictures\Jangaroo\jangaroo-text-logo.png"/>
          <p:cNvPicPr>
            <a:picLocks noChangeAspect="1" noChangeArrowheads="1"/>
          </p:cNvPicPr>
          <p:nvPr userDrawn="1"/>
        </p:nvPicPr>
        <p:blipFill>
          <a:blip r:embed="rId4" cstate="print"/>
          <a:srcRect/>
          <a:stretch>
            <a:fillRect/>
          </a:stretch>
        </p:blipFill>
        <p:spPr bwMode="auto">
          <a:xfrm>
            <a:off x="3488761" y="1170112"/>
            <a:ext cx="3531164" cy="620628"/>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Grafik 7" descr="logo_website.jpg"/>
          <p:cNvPicPr>
            <a:picLocks noChangeAspect="1"/>
          </p:cNvPicPr>
          <p:nvPr/>
        </p:nvPicPr>
        <p:blipFill>
          <a:blip r:embed="rId12" cstate="print"/>
          <a:stretch>
            <a:fillRect/>
          </a:stretch>
        </p:blipFill>
        <p:spPr bwMode="gray">
          <a:xfrm>
            <a:off x="7303897" y="167459"/>
            <a:ext cx="1526299" cy="404021"/>
          </a:xfrm>
          <a:prstGeom prst="rect">
            <a:avLst/>
          </a:prstGeom>
        </p:spPr>
      </p:pic>
      <p:sp>
        <p:nvSpPr>
          <p:cNvPr id="6" name="Rechteck 5"/>
          <p:cNvSpPr/>
          <p:nvPr/>
        </p:nvSpPr>
        <p:spPr bwMode="gray">
          <a:xfrm>
            <a:off x="0" y="6528216"/>
            <a:ext cx="9144000" cy="331213"/>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en-US" dirty="0"/>
          </a:p>
        </p:txBody>
      </p:sp>
      <p:sp>
        <p:nvSpPr>
          <p:cNvPr id="10" name="Rechteck 9"/>
          <p:cNvSpPr/>
          <p:nvPr/>
        </p:nvSpPr>
        <p:spPr bwMode="gray">
          <a:xfrm>
            <a:off x="7535646" y="6590012"/>
            <a:ext cx="1407758" cy="215444"/>
          </a:xfrm>
          <a:prstGeom prst="rect">
            <a:avLst/>
          </a:prstGeom>
        </p:spPr>
        <p:txBody>
          <a:bodyPr wrap="none">
            <a:spAutoFit/>
          </a:bodyPr>
          <a:lstStyle/>
          <a:p>
            <a:r>
              <a:rPr kumimoji="0" lang="en-US" sz="800" b="1" i="0" u="none" strike="noStrike" kern="1200" cap="none" spc="0" normalizeH="0" baseline="0" noProof="0" dirty="0" smtClean="0">
                <a:ln>
                  <a:noFill/>
                </a:ln>
                <a:solidFill>
                  <a:srgbClr val="FFFFFF"/>
                </a:solidFill>
                <a:effectLst/>
                <a:uLnTx/>
                <a:uFillTx/>
                <a:latin typeface="Verdana" pitchFamily="34" charset="0"/>
                <a:ea typeface="+mn-ea"/>
                <a:cs typeface="+mn-cs"/>
              </a:rPr>
              <a:t>www.coremedia.com</a:t>
            </a:r>
            <a:endParaRPr lang="en-US" b="1" dirty="0"/>
          </a:p>
        </p:txBody>
      </p:sp>
      <p:sp>
        <p:nvSpPr>
          <p:cNvPr id="7" name="Textfeld 6"/>
          <p:cNvSpPr txBox="1"/>
          <p:nvPr/>
        </p:nvSpPr>
        <p:spPr bwMode="gray">
          <a:xfrm>
            <a:off x="263890" y="6590012"/>
            <a:ext cx="278608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bg1"/>
                </a:solidFill>
                <a:effectLst/>
                <a:uLnTx/>
                <a:uFillTx/>
                <a:latin typeface="Verdana" pitchFamily="34" charset="0"/>
                <a:ea typeface="+mn-ea"/>
                <a:cs typeface="+mn-cs"/>
              </a:rPr>
              <a:t>© CoreMedia | </a:t>
            </a:r>
            <a:fld id="{D5866804-C2AC-4943-B330-8155D5506613}" type="datetime3">
              <a:rPr lang="de-DE" sz="800" noProof="0" smtClean="0">
                <a:solidFill>
                  <a:schemeClr val="bg1"/>
                </a:solidFill>
              </a:rPr>
              <a:pPr marL="0" marR="0" lvl="0" indent="0" algn="l" defTabSz="914400" rtl="0" eaLnBrk="1" fontAlgn="auto" latinLnBrk="0" hangingPunct="1">
                <a:lnSpc>
                  <a:spcPct val="100000"/>
                </a:lnSpc>
                <a:spcBef>
                  <a:spcPts val="0"/>
                </a:spcBef>
                <a:spcAft>
                  <a:spcPts val="0"/>
                </a:spcAft>
                <a:buClrTx/>
                <a:buSzTx/>
                <a:buFontTx/>
                <a:buNone/>
                <a:tabLst/>
                <a:defRPr/>
              </a:pPr>
              <a:t>17/11/10</a:t>
            </a:fld>
            <a:r>
              <a:rPr kumimoji="0" lang="de-DE" sz="800" b="0" i="0" u="none" strike="noStrike" kern="1200" cap="none" spc="0" normalizeH="0" baseline="0" noProof="0" dirty="0" smtClean="0">
                <a:ln>
                  <a:noFill/>
                </a:ln>
                <a:solidFill>
                  <a:schemeClr val="bg1"/>
                </a:solidFill>
                <a:effectLst/>
                <a:uLnTx/>
                <a:uFillTx/>
                <a:latin typeface="Verdana" pitchFamily="34" charset="0"/>
                <a:ea typeface="+mn-ea"/>
                <a:cs typeface="+mn-cs"/>
              </a:rPr>
              <a:t> | </a:t>
            </a:r>
            <a:fld id="{2826B8AB-3931-4763-B42A-FE3C8D36D113}" type="slidenum">
              <a:rPr kumimoji="0" lang="de-DE" sz="800" b="0" i="0" u="none" strike="noStrike" kern="1200" cap="none" spc="0" normalizeH="0" baseline="0" noProof="0" smtClean="0">
                <a:ln>
                  <a:noFill/>
                </a:ln>
                <a:solidFill>
                  <a:schemeClr val="bg1"/>
                </a:solidFill>
                <a:effectLst/>
                <a:uLnTx/>
                <a:uFillTx/>
                <a:latin typeface="Verdana"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800" b="0" i="0" u="none" strike="noStrike" kern="1200" cap="none" spc="0" normalizeH="0" baseline="0" noProof="0" dirty="0" smtClean="0">
              <a:ln>
                <a:noFill/>
              </a:ln>
              <a:solidFill>
                <a:schemeClr val="bg1"/>
              </a:solidFill>
              <a:effectLst/>
              <a:uLnTx/>
              <a:uFillTx/>
              <a:latin typeface="Verdana" pitchFamily="34" charset="0"/>
              <a:ea typeface="+mn-ea"/>
              <a:cs typeface="+mn-cs"/>
            </a:endParaRPr>
          </a:p>
        </p:txBody>
      </p:sp>
      <p:sp>
        <p:nvSpPr>
          <p:cNvPr id="3" name="Textplatzhalter 2"/>
          <p:cNvSpPr>
            <a:spLocks noGrp="1"/>
          </p:cNvSpPr>
          <p:nvPr>
            <p:ph type="body" idx="1"/>
          </p:nvPr>
        </p:nvSpPr>
        <p:spPr bwMode="gray">
          <a:xfrm>
            <a:off x="323850" y="1214422"/>
            <a:ext cx="8534430" cy="5156397"/>
          </a:xfrm>
          <a:prstGeom prst="rect">
            <a:avLst/>
          </a:prstGeom>
        </p:spPr>
        <p:txBody>
          <a:bodyPr vert="horz" lIns="0" tIns="0" rIns="0" bIns="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itelplatzhalter 1"/>
          <p:cNvSpPr>
            <a:spLocks noGrp="1"/>
          </p:cNvSpPr>
          <p:nvPr>
            <p:ph type="title"/>
          </p:nvPr>
        </p:nvSpPr>
        <p:spPr bwMode="gray">
          <a:xfrm>
            <a:off x="323850" y="260350"/>
            <a:ext cx="6819900" cy="811213"/>
          </a:xfrm>
          <a:prstGeom prst="rect">
            <a:avLst/>
          </a:prstGeom>
        </p:spPr>
        <p:txBody>
          <a:bodyPr vert="horz" lIns="0" tIns="0" rIns="0" bIns="0" rtlCol="0" anchor="t" anchorCtr="0">
            <a:normAutofit/>
          </a:bodyPr>
          <a:lstStyle/>
          <a:p>
            <a:r>
              <a:rPr lang="de-DE" smtClean="0"/>
              <a:t>Titelmasterformat durch Klicken bearbeiten</a:t>
            </a:r>
            <a:endParaRPr lang="en-US" noProof="0" dirty="0"/>
          </a:p>
        </p:txBody>
      </p:sp>
      <p:cxnSp>
        <p:nvCxnSpPr>
          <p:cNvPr id="11" name="Straight Connector 10"/>
          <p:cNvCxnSpPr/>
          <p:nvPr/>
        </p:nvCxnSpPr>
        <p:spPr>
          <a:xfrm>
            <a:off x="0" y="6519631"/>
            <a:ext cx="9144000" cy="0"/>
          </a:xfrm>
          <a:prstGeom prst="line">
            <a:avLst/>
          </a:prstGeom>
          <a:ln w="19050" cap="sq">
            <a:solidFill>
              <a:srgbClr val="B9CF00"/>
            </a:solidFill>
            <a:miter lim="800000"/>
            <a:tailEnd type="none" w="lg" len="med"/>
          </a:ln>
        </p:spPr>
        <p:style>
          <a:lnRef idx="1">
            <a:schemeClr val="accent1"/>
          </a:lnRef>
          <a:fillRef idx="0">
            <a:schemeClr val="accent1"/>
          </a:fillRef>
          <a:effectRef idx="0">
            <a:schemeClr val="accent1"/>
          </a:effectRef>
          <a:fontRef idx="minor">
            <a:schemeClr val="tx1"/>
          </a:fontRef>
        </p:style>
      </p:cxnSp>
      <p:pic>
        <p:nvPicPr>
          <p:cNvPr id="9" name="Picture 11" descr="C:\Users\fwienber\Pictures\Jangaroo\jangaroo-text-logo.png"/>
          <p:cNvPicPr>
            <a:picLocks noChangeAspect="1" noChangeArrowheads="1"/>
          </p:cNvPicPr>
          <p:nvPr userDrawn="1"/>
        </p:nvPicPr>
        <p:blipFill>
          <a:blip r:embed="rId13" cstate="print"/>
          <a:srcRect/>
          <a:stretch>
            <a:fillRect/>
          </a:stretch>
        </p:blipFill>
        <p:spPr bwMode="auto">
          <a:xfrm>
            <a:off x="7664078" y="6046720"/>
            <a:ext cx="1350428" cy="237347"/>
          </a:xfrm>
          <a:prstGeom prst="rect">
            <a:avLst/>
          </a:prstGeom>
          <a:noFill/>
        </p:spPr>
      </p:pic>
      <p:pic>
        <p:nvPicPr>
          <p:cNvPr id="12" name="Picture 10" descr="C:\Users\fwienber\karrer\users\fwienber\Documents\Jangaroo\jooley-256x256.png"/>
          <p:cNvPicPr>
            <a:picLocks noChangeAspect="1" noChangeArrowheads="1"/>
          </p:cNvPicPr>
          <p:nvPr userDrawn="1"/>
        </p:nvPicPr>
        <p:blipFill>
          <a:blip r:embed="rId14" cstate="print"/>
          <a:stretch>
            <a:fillRect/>
          </a:stretch>
        </p:blipFill>
        <p:spPr bwMode="auto">
          <a:xfrm>
            <a:off x="8602910" y="5896713"/>
            <a:ext cx="469652" cy="469652"/>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712" r:id="rId2"/>
    <p:sldLayoutId id="2147483699" r:id="rId3"/>
    <p:sldLayoutId id="2147483683" r:id="rId4"/>
    <p:sldLayoutId id="2147483686" r:id="rId5"/>
    <p:sldLayoutId id="2147483684" r:id="rId6"/>
    <p:sldLayoutId id="2147483678" r:id="rId7"/>
    <p:sldLayoutId id="2147483685" r:id="rId8"/>
    <p:sldLayoutId id="2147483713" r:id="rId9"/>
    <p:sldLayoutId id="2147483714" r:id="rId10"/>
  </p:sldLayoutIdLst>
  <p:timing>
    <p:tnLst>
      <p:par>
        <p:cTn id="1" dur="indefinite" restart="never" nodeType="tmRoot"/>
      </p:par>
    </p:tnLst>
  </p:timing>
  <p:txStyles>
    <p:titleStyle>
      <a:lvl1pPr algn="l" defTabSz="914400" rtl="0" eaLnBrk="1" latinLnBrk="0" hangingPunct="1">
        <a:spcBef>
          <a:spcPct val="0"/>
        </a:spcBef>
        <a:buNone/>
        <a:defRPr sz="2400" b="1" kern="1200" baseline="0">
          <a:solidFill>
            <a:srgbClr val="2D6CA7"/>
          </a:solidFill>
          <a:latin typeface="Verdana" pitchFamily="34" charset="0"/>
          <a:ea typeface="+mj-ea"/>
          <a:cs typeface="+mj-cs"/>
        </a:defRPr>
      </a:lvl1pPr>
    </p:titleStyle>
    <p:bodyStyle>
      <a:lvl1pPr marL="320040" indent="-320040" algn="l" defTabSz="914400" rtl="0" eaLnBrk="1" latinLnBrk="0" hangingPunct="1">
        <a:spcBef>
          <a:spcPct val="20000"/>
        </a:spcBef>
        <a:buClr>
          <a:srgbClr val="B9CF00"/>
        </a:buClr>
        <a:buSzPct val="100000"/>
        <a:buFont typeface="Wingdings 3" pitchFamily="18" charset="2"/>
        <a:buChar char=""/>
        <a:defRPr sz="2000" kern="1200">
          <a:solidFill>
            <a:srgbClr val="45545B"/>
          </a:solidFill>
          <a:latin typeface="Verdana" pitchFamily="34" charset="0"/>
          <a:ea typeface="+mn-ea"/>
          <a:cs typeface="+mn-cs"/>
        </a:defRPr>
      </a:lvl1pPr>
      <a:lvl2pPr marL="640080" indent="-320040" algn="l" defTabSz="914400" rtl="0" eaLnBrk="1" latinLnBrk="0" hangingPunct="1">
        <a:spcBef>
          <a:spcPct val="20000"/>
        </a:spcBef>
        <a:buClr>
          <a:srgbClr val="B9CF00"/>
        </a:buClr>
        <a:buSzPct val="100000"/>
        <a:buFont typeface="Wingdings 3" pitchFamily="18" charset="2"/>
        <a:buChar char=""/>
        <a:defRPr sz="1900" kern="1200">
          <a:solidFill>
            <a:srgbClr val="45545B"/>
          </a:solidFill>
          <a:latin typeface="Verdana" pitchFamily="34" charset="0"/>
          <a:ea typeface="+mn-ea"/>
          <a:cs typeface="+mn-cs"/>
        </a:defRPr>
      </a:lvl2pPr>
      <a:lvl3pPr marL="960120" indent="-320040" algn="l" defTabSz="914400" rtl="0" eaLnBrk="1" latinLnBrk="0" hangingPunct="1">
        <a:spcBef>
          <a:spcPct val="20000"/>
        </a:spcBef>
        <a:buClr>
          <a:srgbClr val="B9CF00"/>
        </a:buClr>
        <a:buSzPct val="100000"/>
        <a:buFont typeface="Wingdings 3" pitchFamily="18" charset="2"/>
        <a:buChar char=""/>
        <a:defRPr sz="1800" kern="1200">
          <a:solidFill>
            <a:srgbClr val="45545B"/>
          </a:solidFill>
          <a:latin typeface="Verdana" pitchFamily="34" charset="0"/>
          <a:ea typeface="+mn-ea"/>
          <a:cs typeface="+mn-cs"/>
        </a:defRPr>
      </a:lvl3pPr>
      <a:lvl4pPr marL="1280160" indent="-320040" algn="l" defTabSz="914400" rtl="0" eaLnBrk="1" latinLnBrk="0" hangingPunct="1">
        <a:spcBef>
          <a:spcPct val="20000"/>
        </a:spcBef>
        <a:buClr>
          <a:srgbClr val="B9CF00"/>
        </a:buClr>
        <a:buSzPct val="100000"/>
        <a:buFont typeface="Wingdings 3" pitchFamily="18" charset="2"/>
        <a:buChar char=""/>
        <a:defRPr sz="1700" kern="1200">
          <a:solidFill>
            <a:srgbClr val="45545B"/>
          </a:solidFill>
          <a:latin typeface="Verdana" pitchFamily="34" charset="0"/>
          <a:ea typeface="+mn-ea"/>
          <a:cs typeface="+mn-cs"/>
        </a:defRPr>
      </a:lvl4pPr>
      <a:lvl5pPr marL="1600200" indent="-320040" algn="l" defTabSz="914400" rtl="0" eaLnBrk="1" latinLnBrk="0" hangingPunct="1">
        <a:spcBef>
          <a:spcPct val="20000"/>
        </a:spcBef>
        <a:buClr>
          <a:srgbClr val="B9CF00"/>
        </a:buClr>
        <a:buSzPct val="100000"/>
        <a:buFont typeface="Wingdings 3" pitchFamily="18" charset="2"/>
        <a:buChar char=""/>
        <a:defRPr sz="1600" kern="1200">
          <a:solidFill>
            <a:srgbClr val="45545B"/>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15.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image" Target="../media/image18.png"/><Relationship Id="rId5" Type="http://schemas.openxmlformats.org/officeDocument/2006/relationships/image" Target="../media/image20.pn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3.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Layout" Target="../diagrams/layout7.xml"/><Relationship Id="rId7" Type="http://schemas.openxmlformats.org/officeDocument/2006/relationships/image" Target="../media/image34.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hyperlink" Target="http://github.com/CoreMedia/jangaroo-tools" TargetMode="External"/><Relationship Id="rId7" Type="http://schemas.openxmlformats.org/officeDocument/2006/relationships/hyperlink" Target="http://www.jangaron.net/" TargetMode="External"/><Relationship Id="rId2" Type="http://schemas.openxmlformats.org/officeDocument/2006/relationships/hyperlink" Target="http://groups.google.com/group/jangaroo-users/" TargetMode="External"/><Relationship Id="rId1" Type="http://schemas.openxmlformats.org/officeDocument/2006/relationships/slideLayout" Target="../slideLayouts/slideLayout2.xml"/><Relationship Id="rId6" Type="http://schemas.openxmlformats.org/officeDocument/2006/relationships/hyperlink" Target="http://www.jangaroo.net/files/examples/flash/box2d/" TargetMode="External"/><Relationship Id="rId5" Type="http://schemas.openxmlformats.org/officeDocument/2006/relationships/hyperlink" Target="http://www.jangaroo.net/files/examples/flash/lines/" TargetMode="External"/><Relationship Id="rId4" Type="http://schemas.openxmlformats.org/officeDocument/2006/relationships/hyperlink" Target="http://github.com/CoreMedia/jangaroo-lib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072325" y="3857627"/>
            <a:ext cx="6759563" cy="1151101"/>
          </a:xfrm>
        </p:spPr>
        <p:txBody>
          <a:bodyPr>
            <a:normAutofit/>
          </a:bodyPr>
          <a:lstStyle/>
          <a:p>
            <a:r>
              <a:rPr lang="en-US" smtClean="0"/>
              <a:t>Running</a:t>
            </a:r>
            <a:r>
              <a:rPr lang="en-US" smtClean="0"/>
              <a:t> Flash Apps in HTML5-enabled </a:t>
            </a:r>
            <a:r>
              <a:rPr lang="en-US" smtClean="0"/>
              <a:t>browsers</a:t>
            </a:r>
            <a:endParaRPr lang="en-US" smtClean="0"/>
          </a:p>
          <a:p>
            <a:endParaRPr lang="en-US" smtClean="0"/>
          </a:p>
          <a:p>
            <a:r>
              <a:rPr lang="en-US" smtClean="0"/>
              <a:t>Andreas Gawecki        Frank </a:t>
            </a:r>
            <a:r>
              <a:rPr lang="en-US" smtClean="0"/>
              <a:t>Wienberg</a:t>
            </a:r>
            <a:endParaRPr lang="en-US" smtClean="0"/>
          </a:p>
          <a:p>
            <a:r>
              <a:rPr lang="en-US" smtClean="0"/>
              <a:t>Software Architects &amp; Jangaroo </a:t>
            </a:r>
            <a:r>
              <a:rPr lang="en-US" smtClean="0"/>
              <a:t>Evangelists</a:t>
            </a:r>
            <a:endParaRPr lang="en-US" smtClean="0"/>
          </a:p>
        </p:txBody>
      </p:sp>
      <p:sp>
        <p:nvSpPr>
          <p:cNvPr id="3" name="Title 2"/>
          <p:cNvSpPr>
            <a:spLocks noGrp="1"/>
          </p:cNvSpPr>
          <p:nvPr>
            <p:ph type="ctrTitle"/>
          </p:nvPr>
        </p:nvSpPr>
        <p:spPr>
          <a:xfrm>
            <a:off x="2072325" y="2857496"/>
            <a:ext cx="6759563" cy="430887"/>
          </a:xfrm>
        </p:spPr>
        <p:txBody>
          <a:bodyPr/>
          <a:lstStyle/>
          <a:p>
            <a:r>
              <a:rPr lang="de-DE" dirty="0" smtClean="0"/>
              <a:t>Jangaroo - AS3 w/o </a:t>
            </a:r>
            <a:r>
              <a:rPr lang="de-DE" dirty="0" smtClean="0"/>
              <a:t>FlashPlayer</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sz="4800" i="1" smtClean="0"/>
              <a:t>Which</a:t>
            </a:r>
            <a:r>
              <a:rPr lang="en-US" sz="4800" smtClean="0"/>
              <a:t> programming </a:t>
            </a:r>
            <a:r>
              <a:rPr lang="en-US" sz="4800" smtClean="0"/>
              <a:t>language?</a:t>
            </a:r>
            <a:endParaRPr lang="en-US" sz="4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i="1" dirty="0" err="1" smtClean="0"/>
              <a:t>Which</a:t>
            </a:r>
            <a:r>
              <a:rPr lang="de-DE" dirty="0" smtClean="0"/>
              <a:t> </a:t>
            </a:r>
            <a:r>
              <a:rPr lang="de-DE" dirty="0" err="1" smtClean="0"/>
              <a:t>programming</a:t>
            </a:r>
            <a:r>
              <a:rPr lang="de-DE" dirty="0" smtClean="0"/>
              <a:t> </a:t>
            </a:r>
            <a:r>
              <a:rPr lang="de-DE" dirty="0" err="1" smtClean="0"/>
              <a:t>language</a:t>
            </a:r>
            <a:r>
              <a:rPr lang="de-DE" dirty="0" smtClean="0"/>
              <a:t>?</a:t>
            </a:r>
            <a:endParaRPr lang="de-DE" dirty="0"/>
          </a:p>
        </p:txBody>
      </p:sp>
      <p:sp>
        <p:nvSpPr>
          <p:cNvPr id="5" name="Inhaltsplatzhalter 4"/>
          <p:cNvSpPr>
            <a:spLocks noGrp="1"/>
          </p:cNvSpPr>
          <p:nvPr>
            <p:ph sz="half" idx="4294967295"/>
          </p:nvPr>
        </p:nvSpPr>
        <p:spPr>
          <a:xfrm>
            <a:off x="6324600" y="1214438"/>
            <a:ext cx="2819400" cy="5210175"/>
          </a:xfrm>
        </p:spPr>
        <p:txBody>
          <a:bodyPr anchor="b"/>
          <a:lstStyle/>
          <a:p>
            <a:pPr algn="ctr">
              <a:buNone/>
            </a:pPr>
            <a:r>
              <a:rPr lang="en-US" b="1" dirty="0" err="1" smtClean="0"/>
              <a:t>ActionScript</a:t>
            </a:r>
            <a:r>
              <a:rPr lang="en-US" b="1" dirty="0" smtClean="0"/>
              <a:t> 3</a:t>
            </a:r>
          </a:p>
          <a:p>
            <a:pPr algn="ctr">
              <a:buNone/>
            </a:pPr>
            <a:r>
              <a:rPr lang="en-US" b="1" dirty="0" smtClean="0"/>
              <a:t>(Adobe)</a:t>
            </a:r>
          </a:p>
          <a:p>
            <a:pPr algn="ctr">
              <a:buNone/>
            </a:pPr>
            <a:endParaRPr lang="en-US" b="1" dirty="0" smtClean="0"/>
          </a:p>
          <a:p>
            <a:pPr algn="ctr">
              <a:buNone/>
            </a:pPr>
            <a:endParaRPr lang="en-US" b="1" dirty="0" smtClean="0"/>
          </a:p>
          <a:p>
            <a:pPr algn="ctr">
              <a:buNone/>
            </a:pPr>
            <a:endParaRPr lang="en-US" b="1" dirty="0" smtClean="0"/>
          </a:p>
          <a:p>
            <a:pPr algn="ctr">
              <a:buNone/>
            </a:pPr>
            <a:endParaRPr lang="de-DE" dirty="0"/>
          </a:p>
        </p:txBody>
      </p:sp>
      <p:sp>
        <p:nvSpPr>
          <p:cNvPr id="4" name="Inhaltsplatzhalter 3"/>
          <p:cNvSpPr>
            <a:spLocks noGrp="1"/>
          </p:cNvSpPr>
          <p:nvPr>
            <p:ph sz="half" idx="4294967295"/>
          </p:nvPr>
        </p:nvSpPr>
        <p:spPr>
          <a:xfrm>
            <a:off x="0" y="1214438"/>
            <a:ext cx="2857500" cy="5210175"/>
          </a:xfrm>
        </p:spPr>
        <p:txBody>
          <a:bodyPr anchor="b"/>
          <a:lstStyle/>
          <a:p>
            <a:pPr algn="ctr" fontAlgn="ctr">
              <a:buNone/>
            </a:pPr>
            <a:r>
              <a:rPr lang="en-US" b="1" dirty="0" smtClean="0"/>
              <a:t>Java</a:t>
            </a:r>
          </a:p>
          <a:p>
            <a:pPr algn="ctr" fontAlgn="ctr">
              <a:buNone/>
            </a:pPr>
            <a:r>
              <a:rPr lang="en-US" b="1" dirty="0" smtClean="0"/>
              <a:t>(Oracle)</a:t>
            </a:r>
          </a:p>
          <a:p>
            <a:pPr algn="ctr" fontAlgn="ctr">
              <a:buNone/>
            </a:pPr>
            <a:endParaRPr lang="en-US" b="1" dirty="0" smtClean="0"/>
          </a:p>
          <a:p>
            <a:pPr algn="ctr" fontAlgn="ctr">
              <a:buNone/>
            </a:pPr>
            <a:endParaRPr lang="en-US" b="1" dirty="0" smtClean="0"/>
          </a:p>
          <a:p>
            <a:pPr algn="ctr" fontAlgn="ctr">
              <a:buNone/>
            </a:pPr>
            <a:endParaRPr lang="en-US" b="1" dirty="0" smtClean="0"/>
          </a:p>
          <a:p>
            <a:pPr algn="ctr" fontAlgn="ctr">
              <a:buNone/>
            </a:pPr>
            <a:endParaRPr lang="de-DE" dirty="0"/>
          </a:p>
        </p:txBody>
      </p:sp>
      <p:sp>
        <p:nvSpPr>
          <p:cNvPr id="8" name="Inhaltsplatzhalter 4"/>
          <p:cNvSpPr txBox="1">
            <a:spLocks/>
          </p:cNvSpPr>
          <p:nvPr/>
        </p:nvSpPr>
        <p:spPr bwMode="gray">
          <a:xfrm>
            <a:off x="3181350" y="1214438"/>
            <a:ext cx="2819400" cy="5210175"/>
          </a:xfrm>
          <a:prstGeom prst="rect">
            <a:avLst/>
          </a:prstGeom>
        </p:spPr>
        <p:txBody>
          <a:bodyPr vert="horz" lIns="0" tIns="0" rIns="0" bIns="0" rtlCol="0" anchor="b">
            <a:normAutofit/>
          </a:bodyPr>
          <a:lstStyle/>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r>
              <a:rPr kumimoji="0" lang="en-US" sz="2000" b="1" i="0" u="none" strike="noStrike" kern="1200" cap="none" spc="0" normalizeH="0" baseline="0" noProof="0" dirty="0" smtClean="0">
                <a:ln>
                  <a:noFill/>
                </a:ln>
                <a:solidFill>
                  <a:srgbClr val="45545B"/>
                </a:solidFill>
                <a:effectLst/>
                <a:uLnTx/>
                <a:uFillTx/>
                <a:latin typeface="Verdana" pitchFamily="34" charset="0"/>
                <a:ea typeface="+mn-ea"/>
                <a:cs typeface="+mn-cs"/>
              </a:rPr>
              <a:t>C#</a:t>
            </a: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r>
              <a:rPr lang="en-US" sz="2000" b="1" dirty="0" smtClean="0">
                <a:solidFill>
                  <a:srgbClr val="45545B"/>
                </a:solidFill>
                <a:latin typeface="Verdana" pitchFamily="34" charset="0"/>
              </a:rPr>
              <a:t>(Microsoft)</a:t>
            </a: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lang="en-US" sz="2000" b="1" dirty="0" smtClean="0">
              <a:solidFill>
                <a:srgbClr val="45545B"/>
              </a:solidFill>
              <a:latin typeface="Verdana" pitchFamily="34" charset="0"/>
            </a:endParaRP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lang="en-US" sz="2000" b="1" dirty="0" smtClean="0">
              <a:solidFill>
                <a:srgbClr val="45545B"/>
              </a:solidFill>
              <a:latin typeface="Verdana" pitchFamily="34" charset="0"/>
            </a:endParaRP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kumimoji="0" lang="en-US" sz="2000" b="1" i="0" u="none" strike="noStrike" kern="1200" cap="none" spc="0" normalizeH="0" baseline="0" noProof="0" dirty="0" smtClean="0">
              <a:ln>
                <a:noFill/>
              </a:ln>
              <a:solidFill>
                <a:srgbClr val="45545B"/>
              </a:solidFill>
              <a:effectLst/>
              <a:uLnTx/>
              <a:uFillTx/>
              <a:latin typeface="Verdana" pitchFamily="34" charset="0"/>
              <a:ea typeface="+mn-ea"/>
              <a:cs typeface="+mn-cs"/>
            </a:endParaRP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kumimoji="0" lang="de-DE" sz="2000" b="0" i="0" u="none" strike="noStrike" kern="1200" cap="none" spc="0" normalizeH="0" baseline="0" noProof="0" dirty="0">
              <a:ln>
                <a:noFill/>
              </a:ln>
              <a:solidFill>
                <a:srgbClr val="45545B"/>
              </a:solidFill>
              <a:effectLst/>
              <a:uLnTx/>
              <a:uFillTx/>
              <a:latin typeface="Verdana" pitchFamily="34" charset="0"/>
              <a:ea typeface="+mn-ea"/>
              <a:cs typeface="+mn-cs"/>
            </a:endParaRPr>
          </a:p>
        </p:txBody>
      </p:sp>
      <p:pic>
        <p:nvPicPr>
          <p:cNvPr id="9" name="Picture 7"/>
          <p:cNvPicPr>
            <a:picLocks noChangeAspect="1" noChangeArrowheads="1"/>
          </p:cNvPicPr>
          <p:nvPr/>
        </p:nvPicPr>
        <p:blipFill>
          <a:blip r:embed="rId2" cstate="print"/>
          <a:srcRect/>
          <a:stretch>
            <a:fillRect/>
          </a:stretch>
        </p:blipFill>
        <p:spPr bwMode="auto">
          <a:xfrm>
            <a:off x="714362" y="1882067"/>
            <a:ext cx="1428777" cy="1897415"/>
          </a:xfrm>
          <a:prstGeom prst="rect">
            <a:avLst/>
          </a:prstGeom>
          <a:noFill/>
          <a:ln w="9525">
            <a:noFill/>
            <a:miter lim="800000"/>
            <a:headEnd/>
            <a:tailEnd/>
          </a:ln>
        </p:spPr>
      </p:pic>
      <p:pic>
        <p:nvPicPr>
          <p:cNvPr id="10" name="Picture 11"/>
          <p:cNvPicPr>
            <a:picLocks noChangeAspect="1" noChangeArrowheads="1"/>
          </p:cNvPicPr>
          <p:nvPr/>
        </p:nvPicPr>
        <p:blipFill>
          <a:blip r:embed="rId3" cstate="print"/>
          <a:srcRect/>
          <a:stretch>
            <a:fillRect/>
          </a:stretch>
        </p:blipFill>
        <p:spPr bwMode="auto">
          <a:xfrm>
            <a:off x="3676609" y="2201639"/>
            <a:ext cx="1828882" cy="1258271"/>
          </a:xfrm>
          <a:prstGeom prst="rect">
            <a:avLst/>
          </a:prstGeom>
          <a:noFill/>
          <a:ln w="9525">
            <a:noFill/>
            <a:miter lim="800000"/>
            <a:headEnd/>
            <a:tailEnd/>
          </a:ln>
        </p:spPr>
      </p:pic>
      <p:pic>
        <p:nvPicPr>
          <p:cNvPr id="11" name="Picture 12"/>
          <p:cNvPicPr>
            <a:picLocks noChangeAspect="1" noChangeArrowheads="1"/>
          </p:cNvPicPr>
          <p:nvPr/>
        </p:nvPicPr>
        <p:blipFill>
          <a:blip r:embed="rId4" cstate="print"/>
          <a:srcRect/>
          <a:stretch>
            <a:fillRect/>
          </a:stretch>
        </p:blipFill>
        <p:spPr bwMode="auto">
          <a:xfrm>
            <a:off x="6615082" y="2004466"/>
            <a:ext cx="1652617" cy="16526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Available Technologies</a:t>
            </a:r>
            <a:endParaRPr lang="en-US" dirty="0"/>
          </a:p>
        </p:txBody>
      </p:sp>
      <p:graphicFrame>
        <p:nvGraphicFramePr>
          <p:cNvPr id="6" name="Tabelle 5"/>
          <p:cNvGraphicFramePr>
            <a:graphicFrameLocks noGrp="1"/>
          </p:cNvGraphicFramePr>
          <p:nvPr/>
        </p:nvGraphicFramePr>
        <p:xfrm>
          <a:off x="323850" y="1224873"/>
          <a:ext cx="8534430" cy="3915884"/>
        </p:xfrm>
        <a:graphic>
          <a:graphicData uri="http://schemas.openxmlformats.org/drawingml/2006/table">
            <a:tbl>
              <a:tblPr firstRow="1">
                <a:tableStyleId>{F2DE63D5-997A-4646-A377-4702673A728D}</a:tableStyleId>
              </a:tblPr>
              <a:tblGrid>
                <a:gridCol w="2714625"/>
                <a:gridCol w="2495550"/>
                <a:gridCol w="3324255"/>
              </a:tblGrid>
              <a:tr h="975734">
                <a:tc>
                  <a:txBody>
                    <a:bodyPr/>
                    <a:lstStyle/>
                    <a:p>
                      <a:endParaRPr lang="en-US" dirty="0"/>
                    </a:p>
                  </a:txBody>
                  <a:tcPr anchor="ctr"/>
                </a:tc>
                <a:tc>
                  <a:txBody>
                    <a:bodyPr/>
                    <a:lstStyle/>
                    <a:p>
                      <a:r>
                        <a:rPr lang="en-US" dirty="0" smtClean="0"/>
                        <a:t>	</a:t>
                      </a:r>
                      <a:r>
                        <a:rPr lang="en-US" dirty="0" smtClean="0"/>
                        <a:t>by plugin</a:t>
                      </a:r>
                      <a:endParaRPr lang="en-US" dirty="0"/>
                    </a:p>
                  </a:txBody>
                  <a:tcPr anchor="ctr"/>
                </a:tc>
                <a:tc>
                  <a:txBody>
                    <a:bodyPr/>
                    <a:lstStyle/>
                    <a:p>
                      <a:r>
                        <a:rPr lang="en-US" dirty="0" smtClean="0"/>
                        <a:t>	</a:t>
                      </a:r>
                      <a:r>
                        <a:rPr lang="en-US" dirty="0" smtClean="0"/>
                        <a:t>translate</a:t>
                      </a:r>
                      <a:r>
                        <a:rPr lang="en-US" baseline="0" dirty="0" smtClean="0"/>
                        <a:t> to</a:t>
                      </a:r>
                      <a:br>
                        <a:rPr lang="en-US" baseline="0" dirty="0" smtClean="0"/>
                      </a:br>
                      <a:r>
                        <a:rPr lang="en-US" baseline="0" dirty="0" smtClean="0"/>
                        <a:t>	</a:t>
                      </a:r>
                      <a:r>
                        <a:rPr lang="en-US" dirty="0" smtClean="0"/>
                        <a:t>JavaScript</a:t>
                      </a:r>
                      <a:endParaRPr lang="en-US" dirty="0"/>
                    </a:p>
                  </a:txBody>
                  <a:tcPr anchor="ctr"/>
                </a:tc>
              </a:tr>
              <a:tr h="975734">
                <a:tc>
                  <a:txBody>
                    <a:bodyPr/>
                    <a:lstStyle/>
                    <a:p>
                      <a:r>
                        <a:rPr lang="en-US" dirty="0" smtClean="0"/>
                        <a:t>	Java</a:t>
                      </a:r>
                      <a:endParaRPr lang="en-US" dirty="0"/>
                    </a:p>
                  </a:txBody>
                  <a:tcPr anchor="ctr"/>
                </a:tc>
                <a:tc>
                  <a:txBody>
                    <a:bodyPr/>
                    <a:lstStyle/>
                    <a:p>
                      <a:r>
                        <a:rPr lang="en-US" dirty="0" smtClean="0"/>
                        <a:t>	Java Applet</a:t>
                      </a:r>
                      <a:endParaRPr lang="en-US" dirty="0"/>
                    </a:p>
                  </a:txBody>
                  <a:tcPr anchor="ctr"/>
                </a:tc>
                <a:tc>
                  <a:txBody>
                    <a:bodyPr/>
                    <a:lstStyle/>
                    <a:p>
                      <a:r>
                        <a:rPr lang="en-US" dirty="0" smtClean="0"/>
                        <a:t>	GWT</a:t>
                      </a:r>
                      <a:endParaRPr lang="en-US" dirty="0"/>
                    </a:p>
                  </a:txBody>
                  <a:tcPr anchor="ctr"/>
                </a:tc>
              </a:tr>
              <a:tr h="988682">
                <a:tc>
                  <a:txBody>
                    <a:bodyPr/>
                    <a:lstStyle/>
                    <a:p>
                      <a:r>
                        <a:rPr lang="en-US" dirty="0" smtClean="0"/>
                        <a:t>	C#</a:t>
                      </a:r>
                      <a:endParaRPr lang="en-US" dirty="0"/>
                    </a:p>
                  </a:txBody>
                  <a:tcPr anchor="ctr"/>
                </a:tc>
                <a:tc>
                  <a:txBody>
                    <a:bodyPr/>
                    <a:lstStyle/>
                    <a:p>
                      <a:r>
                        <a:rPr lang="en-US" dirty="0" smtClean="0"/>
                        <a:t>	Silverlight</a:t>
                      </a:r>
                      <a:endParaRPr lang="en-US" dirty="0"/>
                    </a:p>
                  </a:txBody>
                  <a:tcPr anchor="ctr"/>
                </a:tc>
                <a:tc>
                  <a:txBody>
                    <a:bodyPr/>
                    <a:lstStyle/>
                    <a:p>
                      <a:r>
                        <a:rPr lang="en-US" dirty="0" smtClean="0"/>
                        <a:t>	Script#</a:t>
                      </a:r>
                      <a:br>
                        <a:rPr lang="en-US" dirty="0" smtClean="0"/>
                      </a:br>
                      <a:r>
                        <a:rPr lang="en-US" dirty="0" smtClean="0"/>
                        <a:t>	</a:t>
                      </a:r>
                      <a:r>
                        <a:rPr lang="en-US" baseline="0" dirty="0" smtClean="0"/>
                        <a:t>JSC</a:t>
                      </a:r>
                      <a:endParaRPr lang="en-US" dirty="0"/>
                    </a:p>
                  </a:txBody>
                  <a:tcPr anchor="ctr"/>
                </a:tc>
              </a:tr>
              <a:tr h="975734">
                <a:tc>
                  <a:txBody>
                    <a:bodyPr/>
                    <a:lstStyle/>
                    <a:p>
                      <a:r>
                        <a:rPr lang="en-US" dirty="0" smtClean="0"/>
                        <a:t>	</a:t>
                      </a:r>
                      <a:r>
                        <a:rPr lang="en-US" dirty="0" err="1" smtClean="0"/>
                        <a:t>ActionScript</a:t>
                      </a:r>
                      <a:endParaRPr lang="en-US" dirty="0"/>
                    </a:p>
                  </a:txBody>
                  <a:tcPr anchor="ctr"/>
                </a:tc>
                <a:tc>
                  <a:txBody>
                    <a:bodyPr/>
                    <a:lstStyle/>
                    <a:p>
                      <a:r>
                        <a:rPr lang="en-US" dirty="0" smtClean="0"/>
                        <a:t>	Flash Player</a:t>
                      </a:r>
                      <a:endParaRPr lang="en-US" dirty="0"/>
                    </a:p>
                  </a:txBody>
                  <a:tcPr anchor="ctr"/>
                </a:tc>
                <a:tc>
                  <a:txBody>
                    <a:bodyPr/>
                    <a:lstStyle/>
                    <a:p>
                      <a:r>
                        <a:rPr lang="en-US" b="1" dirty="0" smtClean="0"/>
                        <a:t>	</a:t>
                      </a:r>
                      <a:r>
                        <a:rPr lang="en-US" sz="1800" kern="1200" dirty="0" smtClean="0">
                          <a:solidFill>
                            <a:schemeClr val="tx1"/>
                          </a:solidFill>
                          <a:latin typeface="+mn-lt"/>
                          <a:ea typeface="+mn-ea"/>
                          <a:cs typeface="+mn-cs"/>
                        </a:rPr>
                        <a:t>Jangaroo</a:t>
                      </a:r>
                      <a:endParaRPr lang="en-US" sz="1800" kern="1200" dirty="0">
                        <a:solidFill>
                          <a:schemeClr val="tx1"/>
                        </a:solidFill>
                        <a:latin typeface="+mn-lt"/>
                        <a:ea typeface="+mn-ea"/>
                        <a:cs typeface="+mn-cs"/>
                      </a:endParaRPr>
                    </a:p>
                  </a:txBody>
                  <a:tcPr anchor="ctr"/>
                </a:tc>
              </a:tr>
            </a:tbl>
          </a:graphicData>
        </a:graphic>
      </p:graphicFrame>
      <p:pic>
        <p:nvPicPr>
          <p:cNvPr id="1027" name="Picture 3"/>
          <p:cNvPicPr>
            <a:picLocks noChangeAspect="1" noChangeArrowheads="1"/>
          </p:cNvPicPr>
          <p:nvPr/>
        </p:nvPicPr>
        <p:blipFill>
          <a:blip r:embed="rId3" cstate="print"/>
          <a:srcRect b="32927"/>
          <a:stretch>
            <a:fillRect/>
          </a:stretch>
        </p:blipFill>
        <p:spPr bwMode="auto">
          <a:xfrm>
            <a:off x="3071802" y="3334660"/>
            <a:ext cx="857256" cy="642942"/>
          </a:xfrm>
          <a:prstGeom prst="rect">
            <a:avLst/>
          </a:prstGeom>
          <a:noFill/>
          <a:ln w="9525">
            <a:noFill/>
            <a:miter lim="800000"/>
            <a:headEnd/>
            <a:tailEnd/>
          </a:ln>
        </p:spPr>
      </p:pic>
      <p:pic>
        <p:nvPicPr>
          <p:cNvPr id="4" name="Picture 67" descr="kbackgammon_engine"/>
          <p:cNvPicPr>
            <a:picLocks noChangeAspect="1" noChangeArrowheads="1"/>
          </p:cNvPicPr>
          <p:nvPr/>
        </p:nvPicPr>
        <p:blipFill>
          <a:blip r:embed="rId4" cstate="print"/>
          <a:srcRect/>
          <a:stretch>
            <a:fillRect/>
          </a:stretch>
        </p:blipFill>
        <p:spPr bwMode="auto">
          <a:xfrm>
            <a:off x="5672696" y="1400189"/>
            <a:ext cx="668332" cy="668332"/>
          </a:xfrm>
          <a:prstGeom prst="rect">
            <a:avLst/>
          </a:prstGeom>
          <a:noFill/>
        </p:spPr>
      </p:pic>
      <p:pic>
        <p:nvPicPr>
          <p:cNvPr id="1028" name="Picture 4"/>
          <p:cNvPicPr>
            <a:picLocks noChangeAspect="1" noChangeArrowheads="1"/>
          </p:cNvPicPr>
          <p:nvPr/>
        </p:nvPicPr>
        <p:blipFill>
          <a:blip r:embed="rId5" cstate="print"/>
          <a:srcRect/>
          <a:stretch>
            <a:fillRect/>
          </a:stretch>
        </p:blipFill>
        <p:spPr bwMode="auto">
          <a:xfrm>
            <a:off x="3143240" y="4239546"/>
            <a:ext cx="785818" cy="785818"/>
          </a:xfrm>
          <a:prstGeom prst="rect">
            <a:avLst/>
          </a:prstGeom>
          <a:noFill/>
          <a:ln w="9525">
            <a:noFill/>
            <a:miter lim="800000"/>
            <a:headEnd/>
            <a:tailEnd/>
          </a:ln>
        </p:spPr>
      </p:pic>
      <p:pic>
        <p:nvPicPr>
          <p:cNvPr id="9" name="Picture 10" descr="C:\Users\fwienber\karrer\users\fwienber\Documents\Jangaroo\jooley-256x256.png"/>
          <p:cNvPicPr>
            <a:picLocks noChangeAspect="1" noChangeArrowheads="1"/>
          </p:cNvPicPr>
          <p:nvPr/>
        </p:nvPicPr>
        <p:blipFill>
          <a:blip r:embed="rId6" cstate="print"/>
          <a:stretch>
            <a:fillRect/>
          </a:stretch>
        </p:blipFill>
        <p:spPr bwMode="auto">
          <a:xfrm>
            <a:off x="5607510" y="4194387"/>
            <a:ext cx="777940" cy="777940"/>
          </a:xfrm>
          <a:prstGeom prst="rect">
            <a:avLst/>
          </a:prstGeom>
          <a:noFill/>
          <a:ln>
            <a:noFill/>
          </a:ln>
        </p:spPr>
      </p:pic>
      <p:pic>
        <p:nvPicPr>
          <p:cNvPr id="1029" name="Picture 5"/>
          <p:cNvPicPr>
            <a:picLocks noChangeAspect="1" noChangeArrowheads="1"/>
          </p:cNvPicPr>
          <p:nvPr/>
        </p:nvPicPr>
        <p:blipFill>
          <a:blip r:embed="rId7" cstate="print">
            <a:clrChange>
              <a:clrFrom>
                <a:srgbClr val="FFFFFF"/>
              </a:clrFrom>
              <a:clrTo>
                <a:srgbClr val="FFFFFF">
                  <a:alpha val="0"/>
                </a:srgbClr>
              </a:clrTo>
            </a:clrChange>
          </a:blip>
          <a:srcRect l="46250" t="10000" r="27500" b="40000"/>
          <a:stretch>
            <a:fillRect/>
          </a:stretch>
        </p:blipFill>
        <p:spPr bwMode="auto">
          <a:xfrm>
            <a:off x="3126570" y="1320123"/>
            <a:ext cx="785818" cy="748398"/>
          </a:xfrm>
          <a:prstGeom prst="rect">
            <a:avLst/>
          </a:prstGeom>
          <a:noFill/>
          <a:ln w="9525">
            <a:noFill/>
            <a:miter lim="800000"/>
            <a:headEnd/>
            <a:tailEnd/>
          </a:ln>
        </p:spPr>
      </p:pic>
      <p:pic>
        <p:nvPicPr>
          <p:cNvPr id="1030" name="Picture 6"/>
          <p:cNvPicPr>
            <a:picLocks noChangeAspect="1" noChangeArrowheads="1"/>
          </p:cNvPicPr>
          <p:nvPr/>
        </p:nvPicPr>
        <p:blipFill>
          <a:blip r:embed="rId8" cstate="print"/>
          <a:srcRect/>
          <a:stretch>
            <a:fillRect/>
          </a:stretch>
        </p:blipFill>
        <p:spPr bwMode="auto">
          <a:xfrm>
            <a:off x="3286115" y="2369528"/>
            <a:ext cx="364063" cy="657947"/>
          </a:xfrm>
          <a:prstGeom prst="rect">
            <a:avLst/>
          </a:prstGeom>
          <a:noFill/>
          <a:ln w="9525">
            <a:noFill/>
            <a:miter lim="800000"/>
            <a:headEnd/>
            <a:tailEnd/>
          </a:ln>
        </p:spPr>
      </p:pic>
      <p:pic>
        <p:nvPicPr>
          <p:cNvPr id="1031" name="Picture 7"/>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57776" y="2270244"/>
            <a:ext cx="598895" cy="795332"/>
          </a:xfrm>
          <a:prstGeom prst="rect">
            <a:avLst/>
          </a:prstGeom>
          <a:noFill/>
          <a:ln w="9525">
            <a:noFill/>
            <a:miter lim="800000"/>
            <a:headEnd/>
            <a:tailEnd/>
          </a:ln>
        </p:spPr>
      </p:pic>
      <p:pic>
        <p:nvPicPr>
          <p:cNvPr id="1035" name="Picture 11"/>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92436" y="3372766"/>
            <a:ext cx="879122" cy="604836"/>
          </a:xfrm>
          <a:prstGeom prst="rect">
            <a:avLst/>
          </a:prstGeom>
          <a:noFill/>
          <a:ln w="9525">
            <a:noFill/>
            <a:miter lim="800000"/>
            <a:headEnd/>
            <a:tailEnd/>
          </a:ln>
        </p:spPr>
      </p:pic>
      <p:pic>
        <p:nvPicPr>
          <p:cNvPr id="1036" name="Picture 12"/>
          <p:cNvPicPr>
            <a:picLocks noChangeAspect="1" noChangeArrowheads="1"/>
          </p:cNvPicPr>
          <p:nvPr/>
        </p:nvPicPr>
        <p:blipFill>
          <a:blip r:embed="rId11" cstate="print">
            <a:clrChange>
              <a:clrFrom>
                <a:srgbClr val="FCFCFC"/>
              </a:clrFrom>
              <a:clrTo>
                <a:srgbClr val="FCFCFC">
                  <a:alpha val="0"/>
                </a:srgbClr>
              </a:clrTo>
            </a:clrChange>
          </a:blip>
          <a:srcRect/>
          <a:stretch>
            <a:fillRect/>
          </a:stretch>
        </p:blipFill>
        <p:spPr bwMode="auto">
          <a:xfrm>
            <a:off x="366683" y="4172871"/>
            <a:ext cx="914400" cy="914400"/>
          </a:xfrm>
          <a:prstGeom prst="rect">
            <a:avLst/>
          </a:prstGeom>
          <a:noFill/>
          <a:ln w="9525">
            <a:noFill/>
            <a:miter lim="800000"/>
            <a:headEnd/>
            <a:tailEnd/>
          </a:ln>
        </p:spPr>
      </p:pic>
      <p:pic>
        <p:nvPicPr>
          <p:cNvPr id="1037" name="Picture 13"/>
          <p:cNvPicPr>
            <a:picLocks noChangeAspect="1" noChangeArrowheads="1"/>
          </p:cNvPicPr>
          <p:nvPr/>
        </p:nvPicPr>
        <p:blipFill>
          <a:blip r:embed="rId12" cstate="print"/>
          <a:srcRect/>
          <a:stretch>
            <a:fillRect/>
          </a:stretch>
        </p:blipFill>
        <p:spPr bwMode="auto">
          <a:xfrm>
            <a:off x="5605469" y="2298819"/>
            <a:ext cx="865193" cy="812757"/>
          </a:xfrm>
          <a:prstGeom prst="rect">
            <a:avLst/>
          </a:prstGeom>
          <a:noFill/>
          <a:ln w="9525">
            <a:noFill/>
            <a:miter lim="800000"/>
            <a:headEnd/>
            <a:tailEnd/>
          </a:ln>
        </p:spPr>
      </p:pic>
      <p:pic>
        <p:nvPicPr>
          <p:cNvPr id="1038" name="Picture 14"/>
          <p:cNvPicPr>
            <a:picLocks noChangeAspect="1" noChangeArrowheads="1"/>
          </p:cNvPicPr>
          <p:nvPr/>
        </p:nvPicPr>
        <p:blipFill>
          <a:blip r:embed="rId13" cstate="print"/>
          <a:srcRect/>
          <a:stretch>
            <a:fillRect/>
          </a:stretch>
        </p:blipFill>
        <p:spPr bwMode="auto">
          <a:xfrm>
            <a:off x="5613412" y="3334660"/>
            <a:ext cx="781050"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p:cNvGraphicFramePr>
            <a:graphicFrameLocks noGrp="1"/>
          </p:cNvGraphicFramePr>
          <p:nvPr>
            <p:ph idx="1"/>
          </p:nvPr>
        </p:nvGraphicFramePr>
        <p:xfrm>
          <a:off x="323850" y="1214422"/>
          <a:ext cx="8260752" cy="5156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el 2"/>
          <p:cNvSpPr>
            <a:spLocks noGrp="1"/>
          </p:cNvSpPr>
          <p:nvPr>
            <p:ph type="title"/>
          </p:nvPr>
        </p:nvSpPr>
        <p:spPr/>
        <p:txBody>
          <a:bodyPr/>
          <a:lstStyle/>
          <a:p>
            <a:r>
              <a:rPr lang="en-US" dirty="0" err="1" smtClean="0"/>
              <a:t>ActionScript</a:t>
            </a:r>
            <a:r>
              <a:rPr lang="en-US" dirty="0" smtClean="0"/>
              <a:t> 3 from a JavaScript developer’s point of view</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a:xfrm>
            <a:off x="2109800" y="3499593"/>
            <a:ext cx="6759563" cy="1295398"/>
          </a:xfrm>
        </p:spPr>
        <p:txBody>
          <a:bodyPr>
            <a:noAutofit/>
          </a:bodyPr>
          <a:lstStyle/>
          <a:p>
            <a:pPr>
              <a:lnSpc>
                <a:spcPct val="150000"/>
              </a:lnSpc>
            </a:pPr>
            <a:r>
              <a:rPr lang="en-US" sz="2000" dirty="0" smtClean="0"/>
              <a:t>Compile </a:t>
            </a:r>
            <a:r>
              <a:rPr lang="en-US" sz="2000" dirty="0" err="1" smtClean="0"/>
              <a:t>ActionScript</a:t>
            </a:r>
            <a:r>
              <a:rPr lang="en-US" sz="2000" dirty="0" smtClean="0"/>
              <a:t> 3 to JavaScript that (through a small runtime library)</a:t>
            </a:r>
            <a:br>
              <a:rPr lang="en-US" sz="2000" dirty="0" smtClean="0"/>
            </a:br>
            <a:r>
              <a:rPr lang="en-US" sz="2000" dirty="0" smtClean="0"/>
              <a:t>a) runs in any browser and</a:t>
            </a:r>
          </a:p>
          <a:p>
            <a:pPr>
              <a:lnSpc>
                <a:spcPct val="150000"/>
              </a:lnSpc>
            </a:pPr>
            <a:r>
              <a:rPr lang="en-US" sz="2000" dirty="0" smtClean="0"/>
              <a:t>b) looks very similar to the AS3 source code.</a:t>
            </a:r>
            <a:endParaRPr lang="en-US" sz="2000" dirty="0"/>
          </a:p>
        </p:txBody>
      </p:sp>
      <p:sp>
        <p:nvSpPr>
          <p:cNvPr id="4" name="Titel 3"/>
          <p:cNvSpPr>
            <a:spLocks noGrp="1"/>
          </p:cNvSpPr>
          <p:nvPr>
            <p:ph type="ctrTitle"/>
          </p:nvPr>
        </p:nvSpPr>
        <p:spPr/>
        <p:txBody>
          <a:bodyPr/>
          <a:lstStyle/>
          <a:p>
            <a:r>
              <a:rPr lang="en-US" b="1" smtClean="0"/>
              <a:t>Jangaroo </a:t>
            </a:r>
            <a:r>
              <a:rPr lang="en-US" b="1" smtClean="0"/>
              <a:t>Approach</a:t>
            </a:r>
            <a:endParaRPr lang="en-US"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Autofit/>
          </a:bodyPr>
          <a:lstStyle/>
          <a:p>
            <a:r>
              <a:rPr lang="de-DE" sz="4000" dirty="0" smtClean="0"/>
              <a:t/>
            </a:r>
            <a:br>
              <a:rPr lang="de-DE" sz="4000" dirty="0" smtClean="0"/>
            </a:br>
            <a:r>
              <a:rPr lang="fr-FR" sz="4000" b="1" dirty="0" smtClean="0"/>
              <a:t>Jangaroo</a:t>
            </a:r>
            <a:br>
              <a:rPr lang="fr-FR" sz="4000" b="1" dirty="0" smtClean="0"/>
            </a:br>
            <a:r>
              <a:rPr lang="fr-FR" sz="4000" b="1" dirty="0" smtClean="0"/>
              <a:t>= Enterprise JavaScript ⊂ </a:t>
            </a:r>
            <a:r>
              <a:rPr lang="fr-FR" sz="4000" b="1" dirty="0" err="1" smtClean="0"/>
              <a:t>ActionScript</a:t>
            </a:r>
            <a:r>
              <a:rPr lang="fr-FR" sz="4000" b="1" dirty="0" smtClean="0"/>
              <a:t> 3</a:t>
            </a:r>
            <a:endParaRPr lang="de-DE"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de-DE" smtClean="0"/>
              <a:t>Jangaroo Source Code</a:t>
            </a:r>
          </a:p>
        </p:txBody>
      </p:sp>
      <p:sp>
        <p:nvSpPr>
          <p:cNvPr id="25603" name="Rectangle 3"/>
          <p:cNvSpPr>
            <a:spLocks noGrp="1" noChangeArrowheads="1"/>
          </p:cNvSpPr>
          <p:nvPr>
            <p:ph type="body" idx="1"/>
          </p:nvPr>
        </p:nvSpPr>
        <p:spPr>
          <a:xfrm>
            <a:off x="323850" y="1214422"/>
            <a:ext cx="8820150" cy="5156397"/>
          </a:xfrm>
        </p:spPr>
        <p:txBody>
          <a:bodyPr>
            <a:normAutofit fontScale="92500" lnSpcReduction="20000"/>
          </a:bodyPr>
          <a:lstStyle/>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package</a:t>
            </a:r>
            <a:r>
              <a:rPr lang="de-DE" sz="1200" dirty="0" smtClean="0">
                <a:latin typeface="Courier New" pitchFamily="49" charset="0"/>
              </a:rPr>
              <a:t> </a:t>
            </a:r>
            <a:r>
              <a:rPr lang="de-DE" sz="1200" dirty="0" err="1" smtClean="0">
                <a:latin typeface="Courier New" pitchFamily="49" charset="0"/>
              </a:rPr>
              <a:t>joo.util</a:t>
            </a: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class</a:t>
            </a:r>
            <a:r>
              <a:rPr lang="de-DE" sz="1200" dirty="0" smtClean="0">
                <a:latin typeface="Courier New" pitchFamily="49" charset="0"/>
              </a:rPr>
              <a:t> Offset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static</a:t>
            </a:r>
            <a:r>
              <a:rPr lang="de-DE" sz="1200" dirty="0" smtClean="0">
                <a:latin typeface="Courier New" pitchFamily="49" charset="0"/>
              </a:rPr>
              <a:t> </a:t>
            </a:r>
            <a:r>
              <a:rPr lang="de-DE" sz="1200" dirty="0" err="1" smtClean="0">
                <a:latin typeface="Courier New" pitchFamily="49" charset="0"/>
              </a:rPr>
              <a:t>const</a:t>
            </a:r>
            <a:r>
              <a:rPr lang="de-DE" sz="1200" dirty="0" smtClean="0">
                <a:latin typeface="Courier New" pitchFamily="49" charset="0"/>
              </a:rPr>
              <a:t> HOME : </a:t>
            </a:r>
            <a:r>
              <a:rPr lang="de-DE" sz="1200" dirty="0" err="1" smtClean="0">
                <a:latin typeface="Courier New" pitchFamily="49" charset="0"/>
              </a:rPr>
              <a:t>joo.util.Offset</a:t>
            </a:r>
            <a:r>
              <a:rPr lang="de-DE" sz="1200" dirty="0" smtClean="0">
                <a:latin typeface="Courier New" pitchFamily="49" charset="0"/>
              </a:rPr>
              <a:t> = </a:t>
            </a:r>
            <a:r>
              <a:rPr lang="de-DE" sz="1200" dirty="0" err="1" smtClean="0">
                <a:latin typeface="Courier New" pitchFamily="49" charset="0"/>
              </a:rPr>
              <a:t>new</a:t>
            </a:r>
            <a:r>
              <a:rPr lang="de-DE" sz="1200" dirty="0" smtClean="0">
                <a:latin typeface="Courier New" pitchFamily="49" charset="0"/>
              </a:rPr>
              <a:t> Offset(0, 0);</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Offset(</a:t>
            </a:r>
            <a:r>
              <a:rPr lang="de-DE" sz="1200" dirty="0" err="1" smtClean="0">
                <a:latin typeface="Courier New" pitchFamily="49" charset="0"/>
              </a:rPr>
              <a:t>left</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 top  : </a:t>
            </a:r>
            <a:r>
              <a:rPr lang="de-DE" sz="1200" dirty="0" err="1" smtClean="0">
                <a:latin typeface="Courier New" pitchFamily="49" charset="0"/>
              </a:rPr>
              <a:t>Number</a:t>
            </a:r>
            <a:r>
              <a:rPr lang="de-DE" sz="1200" dirty="0" smtClean="0">
                <a:latin typeface="Courier New" pitchFamily="49" charset="0"/>
              </a:rPr>
              <a:t>  ) {</a:t>
            </a:r>
          </a:p>
          <a:p>
            <a:pPr>
              <a:buFont typeface="MediaCore"/>
              <a:buNone/>
            </a:pP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left</a:t>
            </a:r>
            <a:r>
              <a:rPr lang="de-DE" sz="1200" dirty="0" smtClean="0">
                <a:latin typeface="Courier New" pitchFamily="49" charset="0"/>
              </a:rPr>
              <a:t>;</a:t>
            </a:r>
          </a:p>
          <a:p>
            <a:pPr>
              <a:buFont typeface="MediaCore"/>
              <a:buNone/>
            </a:pPr>
            <a:r>
              <a:rPr lang="de-DE" sz="1200" dirty="0" smtClean="0">
                <a:latin typeface="Courier New" pitchFamily="49" charset="0"/>
              </a:rPr>
              <a:t>     this.top = top;</a:t>
            </a:r>
          </a:p>
          <a:p>
            <a:pPr>
              <a:buFont typeface="MediaCore"/>
              <a:buNone/>
            </a:pP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clone</a:t>
            </a:r>
            <a:r>
              <a:rPr lang="de-DE" sz="1200" dirty="0" smtClean="0">
                <a:latin typeface="Courier New" pitchFamily="49" charset="0"/>
              </a:rPr>
              <a:t>()  : </a:t>
            </a:r>
            <a:r>
              <a:rPr lang="de-DE" sz="1200" dirty="0" err="1" smtClean="0">
                <a:latin typeface="Courier New" pitchFamily="49" charset="0"/>
              </a:rPr>
              <a:t>joo.util.Offset</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this.top);</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getDistance</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Math.sqrt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 + this.top*</a:t>
            </a:r>
            <a:r>
              <a:rPr lang="de-DE" sz="1200" dirty="0" err="1" smtClean="0">
                <a:latin typeface="Courier New" pitchFamily="49" charset="0"/>
              </a:rPr>
              <a:t>this.top</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scale</a:t>
            </a:r>
            <a:r>
              <a:rPr lang="de-DE" sz="1200" dirty="0" smtClean="0">
                <a:latin typeface="Courier New" pitchFamily="49" charset="0"/>
              </a:rPr>
              <a:t>(</a:t>
            </a:r>
            <a:r>
              <a:rPr lang="de-DE" sz="1200" dirty="0" err="1" smtClean="0">
                <a:latin typeface="Courier New" pitchFamily="49" charset="0"/>
              </a:rPr>
              <a:t>factor</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  </a:t>
            </a:r>
            <a:r>
              <a:rPr lang="de-DE" sz="1200" dirty="0" err="1" smtClean="0">
                <a:latin typeface="Courier New" pitchFamily="49" charset="0"/>
              </a:rPr>
              <a:t>joo.util.Offset</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factor</a:t>
            </a:r>
            <a:r>
              <a:rPr lang="de-DE" sz="1200" dirty="0" smtClean="0">
                <a:latin typeface="Courier New" pitchFamily="49" charset="0"/>
              </a:rPr>
              <a:t>, this.top * </a:t>
            </a:r>
            <a:r>
              <a:rPr lang="de-DE" sz="1200" dirty="0" err="1" smtClean="0">
                <a:latin typeface="Courier New" pitchFamily="49" charset="0"/>
              </a:rPr>
              <a:t>factor</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isHome</a:t>
            </a:r>
            <a:r>
              <a:rPr lang="de-DE" sz="1200" dirty="0" smtClean="0">
                <a:latin typeface="Courier New" pitchFamily="49" charset="0"/>
              </a:rPr>
              <a:t>()  : Boolean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==0 &amp;&amp; this.top==0;</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var</a:t>
            </a:r>
            <a:r>
              <a:rPr lang="de-DE" sz="1200" dirty="0" smtClean="0">
                <a:latin typeface="Courier New" pitchFamily="49" charset="0"/>
              </a:rPr>
              <a:t> </a:t>
            </a:r>
            <a:r>
              <a:rPr lang="de-DE" sz="1200" dirty="0" err="1" smtClean="0">
                <a:latin typeface="Courier New" pitchFamily="49" charset="0"/>
              </a:rPr>
              <a:t>left</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var</a:t>
            </a:r>
            <a:r>
              <a:rPr lang="de-DE" sz="1200" dirty="0" smtClean="0">
                <a:latin typeface="Courier New" pitchFamily="49" charset="0"/>
              </a:rPr>
              <a:t> top : </a:t>
            </a:r>
            <a:r>
              <a:rPr lang="de-DE" sz="1200" dirty="0" err="1" smtClean="0">
                <a:latin typeface="Courier New" pitchFamily="49" charset="0"/>
              </a:rPr>
              <a:t>Number</a:t>
            </a:r>
            <a:r>
              <a:rPr lang="de-DE" sz="1200" dirty="0" smtClean="0">
                <a:latin typeface="Courier New" pitchFamily="49" charset="0"/>
              </a:rPr>
              <a:t>;</a:t>
            </a:r>
          </a:p>
          <a:p>
            <a:pPr>
              <a:buFont typeface="MediaCore"/>
              <a:buNone/>
            </a:pPr>
            <a:r>
              <a:rPr lang="de-DE" sz="1200" dirty="0" smtClean="0">
                <a:latin typeface="Courier New" pitchFamily="49"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de-DE" smtClean="0"/>
              <a:t>Jangaroo Compiled Code (JavaScript)</a:t>
            </a:r>
          </a:p>
        </p:txBody>
      </p:sp>
      <p:sp>
        <p:nvSpPr>
          <p:cNvPr id="26627" name="Rectangle 3"/>
          <p:cNvSpPr>
            <a:spLocks noGrp="1" noChangeArrowheads="1"/>
          </p:cNvSpPr>
          <p:nvPr>
            <p:ph type="body" idx="4294967295"/>
          </p:nvPr>
        </p:nvSpPr>
        <p:spPr>
          <a:xfrm>
            <a:off x="323850" y="1214422"/>
            <a:ext cx="8820150" cy="5156397"/>
          </a:xfrm>
        </p:spPr>
        <p:txBody>
          <a:bodyPr>
            <a:normAutofit fontScale="92500" lnSpcReduction="10000"/>
          </a:bodyPr>
          <a:lstStyle/>
          <a:p>
            <a:pPr>
              <a:buFont typeface="MediaCore"/>
              <a:buNone/>
            </a:pPr>
            <a:r>
              <a:rPr lang="de-DE" sz="1200" dirty="0" err="1" smtClean="0">
                <a:latin typeface="Courier New" pitchFamily="49" charset="0"/>
              </a:rPr>
              <a:t>joo.classLoader.prepare</a:t>
            </a:r>
            <a:r>
              <a:rPr lang="de-DE" sz="1200" dirty="0" smtClean="0">
                <a:latin typeface="Courier New" pitchFamily="49" charset="0"/>
              </a:rPr>
              <a:t>(</a:t>
            </a:r>
          </a:p>
          <a:p>
            <a:pPr>
              <a:buFont typeface="MediaCore"/>
              <a:buNone/>
            </a:pPr>
            <a:r>
              <a:rPr lang="de-DE" sz="1200" dirty="0" smtClean="0">
                <a:latin typeface="Courier New" pitchFamily="49" charset="0"/>
              </a:rPr>
              <a:t>"</a:t>
            </a:r>
            <a:r>
              <a:rPr lang="de-DE" sz="1200" dirty="0" err="1" smtClean="0">
                <a:latin typeface="Courier New" pitchFamily="49" charset="0"/>
              </a:rPr>
              <a:t>package</a:t>
            </a:r>
            <a:r>
              <a:rPr lang="de-DE" sz="1200" dirty="0" smtClean="0">
                <a:latin typeface="Courier New" pitchFamily="49" charset="0"/>
              </a:rPr>
              <a:t> </a:t>
            </a:r>
            <a:r>
              <a:rPr lang="de-DE" sz="1200" dirty="0" err="1" smtClean="0">
                <a:latin typeface="Courier New" pitchFamily="49" charset="0"/>
              </a:rPr>
              <a:t>joo.util</a:t>
            </a: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class</a:t>
            </a:r>
            <a:r>
              <a:rPr lang="de-DE" sz="1200" dirty="0" smtClean="0">
                <a:latin typeface="Courier New" pitchFamily="49" charset="0"/>
              </a:rPr>
              <a:t> </a:t>
            </a:r>
            <a:r>
              <a:rPr lang="de-DE" sz="1200" dirty="0" err="1" smtClean="0">
                <a:latin typeface="Courier New" pitchFamily="49" charset="0"/>
              </a:rPr>
              <a:t>Offset",function</a:t>
            </a:r>
            <a:r>
              <a:rPr lang="de-DE" sz="1200" dirty="0" smtClean="0">
                <a:latin typeface="Courier New" pitchFamily="49" charset="0"/>
              </a:rPr>
              <a:t>($$l,$$private){</a:t>
            </a:r>
            <a:r>
              <a:rPr lang="de-DE" sz="1200" dirty="0" err="1" smtClean="0">
                <a:latin typeface="Courier New" pitchFamily="49" charset="0"/>
              </a:rPr>
              <a:t>var</a:t>
            </a:r>
            <a:r>
              <a:rPr lang="de-DE" sz="1200" dirty="0" smtClean="0">
                <a:latin typeface="Courier New" pitchFamily="49" charset="0"/>
              </a:rPr>
              <a:t> </a:t>
            </a:r>
            <a:r>
              <a:rPr lang="de-DE" sz="1200" dirty="0" err="1" smtClean="0">
                <a:latin typeface="Courier New" pitchFamily="49" charset="0"/>
              </a:rPr>
              <a:t>is</a:t>
            </a:r>
            <a:r>
              <a:rPr lang="de-DE" sz="1200" dirty="0" smtClean="0">
                <a:latin typeface="Courier New" pitchFamily="49" charset="0"/>
              </a:rPr>
              <a:t>=</a:t>
            </a:r>
            <a:r>
              <a:rPr lang="de-DE" sz="1200" dirty="0" err="1" smtClean="0">
                <a:latin typeface="Courier New" pitchFamily="49" charset="0"/>
              </a:rPr>
              <a:t>joo.is,assert</a:t>
            </a:r>
            <a:r>
              <a:rPr lang="de-DE" sz="1200" dirty="0" smtClean="0">
                <a:latin typeface="Courier New" pitchFamily="49" charset="0"/>
              </a:rPr>
              <a:t>=</a:t>
            </a:r>
            <a:r>
              <a:rPr lang="de-DE" sz="1200" dirty="0" err="1" smtClean="0">
                <a:latin typeface="Courier New" pitchFamily="49" charset="0"/>
              </a:rPr>
              <a:t>joo.assert</a:t>
            </a:r>
            <a:r>
              <a:rPr lang="de-DE" sz="1200" dirty="0" smtClean="0">
                <a:latin typeface="Courier New" pitchFamily="49" charset="0"/>
              </a:rPr>
              <a:t>,…;</a:t>
            </a:r>
            <a:r>
              <a:rPr lang="de-DE" sz="1200" dirty="0" err="1" smtClean="0">
                <a:latin typeface="Courier New" pitchFamily="49" charset="0"/>
              </a:rPr>
              <a:t>return</a:t>
            </a: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static</a:t>
            </a:r>
            <a:r>
              <a:rPr lang="de-DE" sz="1200" dirty="0" smtClean="0">
                <a:latin typeface="Courier New" pitchFamily="49" charset="0"/>
              </a:rPr>
              <a:t>",{/*</a:t>
            </a:r>
            <a:r>
              <a:rPr lang="de-DE" sz="1200" dirty="0" err="1" smtClean="0">
                <a:latin typeface="Courier New" pitchFamily="49" charset="0"/>
              </a:rPr>
              <a:t>const</a:t>
            </a:r>
            <a:r>
              <a:rPr lang="de-DE" sz="1200" dirty="0" smtClean="0">
                <a:latin typeface="Courier New" pitchFamily="49" charset="0"/>
              </a:rPr>
              <a:t>*/ HOME/*: </a:t>
            </a:r>
            <a:r>
              <a:rPr lang="de-DE" sz="1200" dirty="0" err="1" smtClean="0">
                <a:latin typeface="Courier New" pitchFamily="49" charset="0"/>
              </a:rPr>
              <a:t>joo.util.Offset</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Offset(0, 0);}},</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Offset(</a:t>
            </a:r>
            <a:r>
              <a:rPr lang="de-DE" sz="1200" dirty="0" err="1" smtClean="0">
                <a:latin typeface="Courier New" pitchFamily="49" charset="0"/>
              </a:rPr>
              <a:t>left</a:t>
            </a:r>
            <a:r>
              <a:rPr lang="de-DE" sz="1200" dirty="0" smtClean="0">
                <a:latin typeface="Courier New" pitchFamily="49" charset="0"/>
              </a:rPr>
              <a:t>/*: </a:t>
            </a:r>
            <a:r>
              <a:rPr lang="de-DE" sz="1200" dirty="0" err="1" smtClean="0">
                <a:latin typeface="Courier New" pitchFamily="49" charset="0"/>
              </a:rPr>
              <a:t>Number</a:t>
            </a:r>
            <a:r>
              <a:rPr lang="de-DE" sz="1200" dirty="0" smtClean="0">
                <a:latin typeface="Courier New" pitchFamily="49" charset="0"/>
              </a:rPr>
              <a:t>*/, top/*: </a:t>
            </a:r>
            <a:r>
              <a:rPr lang="de-DE" sz="1200" dirty="0" err="1" smtClean="0">
                <a:latin typeface="Courier New" pitchFamily="49" charset="0"/>
              </a:rPr>
              <a:t>Number</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left</a:t>
            </a:r>
            <a:r>
              <a:rPr lang="de-DE" sz="1200" dirty="0" smtClean="0">
                <a:latin typeface="Courier New" pitchFamily="49" charset="0"/>
              </a:rPr>
              <a:t>;</a:t>
            </a:r>
          </a:p>
          <a:p>
            <a:pPr>
              <a:buFont typeface="MediaCore"/>
              <a:buNone/>
            </a:pPr>
            <a:r>
              <a:rPr lang="de-DE" sz="1200" dirty="0" smtClean="0">
                <a:latin typeface="Courier New" pitchFamily="49" charset="0"/>
              </a:rPr>
              <a:t>     this.top = top;</a:t>
            </a:r>
          </a:p>
          <a:p>
            <a:pPr>
              <a:buFont typeface="MediaCore"/>
              <a:buNone/>
            </a:pP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clone</a:t>
            </a:r>
            <a:r>
              <a:rPr lang="de-DE" sz="1200" dirty="0" smtClean="0">
                <a:latin typeface="Courier New" pitchFamily="49" charset="0"/>
              </a:rPr>
              <a:t>()/*: </a:t>
            </a:r>
            <a:r>
              <a:rPr lang="de-DE" sz="1200" dirty="0" err="1" smtClean="0">
                <a:latin typeface="Courier New" pitchFamily="49" charset="0"/>
              </a:rPr>
              <a:t>joo.util.Offset</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this.top);</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getDistance</a:t>
            </a:r>
            <a:r>
              <a:rPr lang="de-DE" sz="1200" dirty="0" smtClean="0">
                <a:latin typeface="Courier New" pitchFamily="49" charset="0"/>
              </a:rPr>
              <a:t>()/*: </a:t>
            </a:r>
            <a:r>
              <a:rPr lang="de-DE" sz="1200" dirty="0" err="1" smtClean="0">
                <a:latin typeface="Courier New" pitchFamily="49" charset="0"/>
              </a:rPr>
              <a:t>Number</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Math.sqrt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 + this.top*</a:t>
            </a:r>
            <a:r>
              <a:rPr lang="de-DE" sz="1200" dirty="0" err="1" smtClean="0">
                <a:latin typeface="Courier New" pitchFamily="49" charset="0"/>
              </a:rPr>
              <a:t>this.top</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scale</a:t>
            </a:r>
            <a:r>
              <a:rPr lang="de-DE" sz="1200" dirty="0" smtClean="0">
                <a:latin typeface="Courier New" pitchFamily="49" charset="0"/>
              </a:rPr>
              <a:t>(</a:t>
            </a:r>
            <a:r>
              <a:rPr lang="de-DE" sz="1200" dirty="0" err="1" smtClean="0">
                <a:latin typeface="Courier New" pitchFamily="49" charset="0"/>
              </a:rPr>
              <a:t>factor</a:t>
            </a:r>
            <a:r>
              <a:rPr lang="de-DE" sz="1200" dirty="0" smtClean="0">
                <a:latin typeface="Courier New" pitchFamily="49" charset="0"/>
              </a:rPr>
              <a:t>/*: </a:t>
            </a:r>
            <a:r>
              <a:rPr lang="de-DE" sz="1200" dirty="0" err="1" smtClean="0">
                <a:latin typeface="Courier New" pitchFamily="49" charset="0"/>
              </a:rPr>
              <a:t>Number</a:t>
            </a:r>
            <a:r>
              <a:rPr lang="de-DE" sz="1200" dirty="0" smtClean="0">
                <a:latin typeface="Courier New" pitchFamily="49" charset="0"/>
              </a:rPr>
              <a:t>*/)/*: </a:t>
            </a:r>
            <a:r>
              <a:rPr lang="de-DE" sz="1200" dirty="0" err="1" smtClean="0">
                <a:latin typeface="Courier New" pitchFamily="49" charset="0"/>
              </a:rPr>
              <a:t>joo.util.Offset</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factor</a:t>
            </a:r>
            <a:r>
              <a:rPr lang="de-DE" sz="1200" dirty="0" smtClean="0">
                <a:latin typeface="Courier New" pitchFamily="49" charset="0"/>
              </a:rPr>
              <a:t>, this.top * </a:t>
            </a:r>
            <a:r>
              <a:rPr lang="de-DE" sz="1200" dirty="0" err="1" smtClean="0">
                <a:latin typeface="Courier New" pitchFamily="49" charset="0"/>
              </a:rPr>
              <a:t>factor</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isHome</a:t>
            </a:r>
            <a:r>
              <a:rPr lang="de-DE" sz="1200" dirty="0" smtClean="0">
                <a:latin typeface="Courier New" pitchFamily="49" charset="0"/>
              </a:rPr>
              <a:t>()/*: Boolean*/{</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==0 &amp;&amp; this.top==0;</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a:t>
            </a:r>
            <a:r>
              <a:rPr lang="de-DE" sz="1200" dirty="0" err="1" smtClean="0">
                <a:latin typeface="Courier New" pitchFamily="49" charset="0"/>
              </a:rPr>
              <a:t>var</a:t>
            </a:r>
            <a:r>
              <a:rPr lang="de-DE" sz="1200" dirty="0" smtClean="0">
                <a:latin typeface="Courier New" pitchFamily="49" charset="0"/>
              </a:rPr>
              <a:t>*/ </a:t>
            </a:r>
            <a:r>
              <a:rPr lang="de-DE" sz="1200" dirty="0" err="1" smtClean="0">
                <a:latin typeface="Courier New" pitchFamily="49" charset="0"/>
              </a:rPr>
              <a:t>left</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a:t>
            </a:r>
            <a:r>
              <a:rPr lang="de-DE" sz="1200" dirty="0" err="1" smtClean="0">
                <a:latin typeface="Courier New" pitchFamily="49" charset="0"/>
              </a:rPr>
              <a:t>undefined</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a:t>
            </a:r>
            <a:r>
              <a:rPr lang="de-DE" sz="1200" dirty="0" err="1" smtClean="0">
                <a:latin typeface="Courier New" pitchFamily="49" charset="0"/>
              </a:rPr>
              <a:t>var</a:t>
            </a:r>
            <a:r>
              <a:rPr lang="de-DE" sz="1200" dirty="0" smtClean="0">
                <a:latin typeface="Courier New" pitchFamily="49" charset="0"/>
              </a:rPr>
              <a:t>*/ top /*: </a:t>
            </a:r>
            <a:r>
              <a:rPr lang="de-DE" sz="1200" dirty="0" err="1" smtClean="0">
                <a:latin typeface="Courier New" pitchFamily="49" charset="0"/>
              </a:rPr>
              <a:t>Number</a:t>
            </a:r>
            <a:r>
              <a:rPr lang="de-DE" sz="1200" dirty="0" smtClean="0">
                <a:latin typeface="Courier New" pitchFamily="49" charset="0"/>
              </a:rPr>
              <a:t>*/: </a:t>
            </a:r>
            <a:r>
              <a:rPr lang="de-DE" sz="1200" dirty="0" err="1" smtClean="0">
                <a:latin typeface="Courier New" pitchFamily="49" charset="0"/>
              </a:rPr>
              <a:t>undefined</a:t>
            </a:r>
            <a:r>
              <a:rPr lang="de-DE" sz="1200" dirty="0" smtClean="0">
                <a:latin typeface="Courier New" pitchFamily="49" charset="0"/>
              </a:rPr>
              <a:t>}</a:t>
            </a:r>
          </a:p>
          <a:p>
            <a:pPr>
              <a:buFont typeface="MediaCore"/>
              <a:buNone/>
            </a:pPr>
            <a:r>
              <a:rPr lang="de-DE" sz="1200" dirty="0" smtClean="0">
                <a:latin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2"/>
          </p:nvPr>
        </p:nvSpPr>
        <p:spPr/>
        <p:txBody>
          <a:bodyPr>
            <a:normAutofit/>
          </a:bodyPr>
          <a:lstStyle/>
          <a:p>
            <a:pPr>
              <a:buNone/>
            </a:pPr>
            <a:r>
              <a:rPr lang="en-US" b="1" dirty="0" smtClean="0"/>
              <a:t>Only supported syntactically</a:t>
            </a:r>
          </a:p>
          <a:p>
            <a:r>
              <a:rPr lang="en-US" dirty="0" smtClean="0"/>
              <a:t>visibility modifiers</a:t>
            </a:r>
            <a:br>
              <a:rPr lang="en-US" dirty="0" smtClean="0"/>
            </a:br>
            <a:r>
              <a:rPr lang="en-US" dirty="0" smtClean="0"/>
              <a:t>  (protected, internal)</a:t>
            </a:r>
          </a:p>
          <a:p>
            <a:r>
              <a:rPr lang="en-US" dirty="0" smtClean="0"/>
              <a:t>namespace</a:t>
            </a:r>
          </a:p>
          <a:p>
            <a:r>
              <a:rPr lang="en-US" dirty="0" smtClean="0"/>
              <a:t>annotation ([…])</a:t>
            </a:r>
          </a:p>
          <a:p>
            <a:r>
              <a:rPr lang="en-US" dirty="0" smtClean="0"/>
              <a:t>typing (no type conversion / coercion)</a:t>
            </a:r>
          </a:p>
          <a:p>
            <a:pPr>
              <a:lnSpc>
                <a:spcPct val="150000"/>
              </a:lnSpc>
              <a:buNone/>
            </a:pPr>
            <a:r>
              <a:rPr lang="en-US" b="1" dirty="0" smtClean="0"/>
              <a:t>Not (yet) supported</a:t>
            </a:r>
          </a:p>
          <a:p>
            <a:r>
              <a:rPr lang="en-US" dirty="0" smtClean="0"/>
              <a:t>E4X (XML literals and -API)</a:t>
            </a:r>
          </a:p>
          <a:p>
            <a:pPr>
              <a:lnSpc>
                <a:spcPct val="150000"/>
              </a:lnSpc>
              <a:buNone/>
            </a:pPr>
            <a:r>
              <a:rPr lang="en-US" b="1" dirty="0" smtClean="0"/>
              <a:t>Not supported in IE &lt; 9</a:t>
            </a:r>
          </a:p>
          <a:p>
            <a:r>
              <a:rPr lang="en-US" dirty="0" smtClean="0"/>
              <a:t>Property </a:t>
            </a:r>
            <a:r>
              <a:rPr lang="en-US" dirty="0" err="1" smtClean="0"/>
              <a:t>accessor</a:t>
            </a:r>
            <a:r>
              <a:rPr lang="en-US" dirty="0" smtClean="0"/>
              <a:t> functions (get / set)</a:t>
            </a:r>
            <a:endParaRPr lang="en-US" dirty="0"/>
          </a:p>
        </p:txBody>
      </p:sp>
      <p:sp>
        <p:nvSpPr>
          <p:cNvPr id="4" name="Inhaltsplatzhalter 3"/>
          <p:cNvSpPr>
            <a:spLocks noGrp="1"/>
          </p:cNvSpPr>
          <p:nvPr>
            <p:ph sz="half" idx="1"/>
          </p:nvPr>
        </p:nvSpPr>
        <p:spPr/>
        <p:txBody>
          <a:bodyPr>
            <a:normAutofit/>
          </a:bodyPr>
          <a:lstStyle/>
          <a:p>
            <a:pPr>
              <a:buNone/>
            </a:pPr>
            <a:r>
              <a:rPr lang="en-US" b="1" dirty="0" smtClean="0"/>
              <a:t>Supported Features</a:t>
            </a:r>
          </a:p>
          <a:p>
            <a:r>
              <a:rPr lang="en-US" dirty="0" smtClean="0"/>
              <a:t>package</a:t>
            </a:r>
          </a:p>
          <a:p>
            <a:r>
              <a:rPr lang="en-US" dirty="0" smtClean="0"/>
              <a:t>class</a:t>
            </a:r>
          </a:p>
          <a:p>
            <a:r>
              <a:rPr lang="en-US" dirty="0" smtClean="0"/>
              <a:t>private members</a:t>
            </a:r>
          </a:p>
          <a:p>
            <a:r>
              <a:rPr lang="en-US" dirty="0" smtClean="0"/>
              <a:t>static members</a:t>
            </a:r>
          </a:p>
          <a:p>
            <a:r>
              <a:rPr lang="en-US" dirty="0" smtClean="0"/>
              <a:t>inheritance (extends)</a:t>
            </a:r>
          </a:p>
          <a:p>
            <a:r>
              <a:rPr lang="en-US" dirty="0" smtClean="0"/>
              <a:t>Import</a:t>
            </a:r>
          </a:p>
          <a:p>
            <a:r>
              <a:rPr lang="en-US" dirty="0" smtClean="0"/>
              <a:t>interface (implements)</a:t>
            </a:r>
          </a:p>
          <a:p>
            <a:r>
              <a:rPr lang="en-US" dirty="0" smtClean="0"/>
              <a:t>helper classes (same file)</a:t>
            </a:r>
          </a:p>
          <a:p>
            <a:r>
              <a:rPr lang="en-US" dirty="0" smtClean="0"/>
              <a:t>optional semicolons</a:t>
            </a:r>
          </a:p>
          <a:p>
            <a:endParaRPr lang="en-US" dirty="0" smtClean="0"/>
          </a:p>
          <a:p>
            <a:endParaRPr lang="en-US" dirty="0"/>
          </a:p>
        </p:txBody>
      </p:sp>
      <p:sp>
        <p:nvSpPr>
          <p:cNvPr id="2" name="Titel 1"/>
          <p:cNvSpPr>
            <a:spLocks noGrp="1"/>
          </p:cNvSpPr>
          <p:nvPr>
            <p:ph type="title"/>
          </p:nvPr>
        </p:nvSpPr>
        <p:spPr/>
        <p:txBody>
          <a:bodyPr/>
          <a:lstStyle/>
          <a:p>
            <a:r>
              <a:rPr lang="de-DE" dirty="0" err="1" smtClean="0"/>
              <a:t>Jangaroos</a:t>
            </a:r>
            <a:r>
              <a:rPr lang="de-DE" dirty="0" smtClean="0"/>
              <a:t> ActionScript 3</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Jangaroo is More Than a Compiler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a:xfrm>
            <a:off x="2109800" y="3857627"/>
            <a:ext cx="6759563" cy="1908472"/>
          </a:xfrm>
        </p:spPr>
        <p:txBody>
          <a:bodyPr>
            <a:noAutofit/>
          </a:bodyPr>
          <a:lstStyle/>
          <a:p>
            <a:r>
              <a:rPr lang="en-US" sz="2400" dirty="0" smtClean="0"/>
              <a:t>Flash / Flex can do awesome things, but not without </a:t>
            </a:r>
            <a:r>
              <a:rPr lang="en-US" sz="2400" dirty="0" err="1" smtClean="0"/>
              <a:t>FlashPlayer</a:t>
            </a:r>
            <a:r>
              <a:rPr lang="en-US" sz="2400" dirty="0" smtClean="0"/>
              <a:t> browser plugin.</a:t>
            </a:r>
          </a:p>
          <a:p>
            <a:r>
              <a:rPr lang="en-US" sz="2400" dirty="0" err="1" smtClean="0"/>
              <a:t>Ppl</a:t>
            </a:r>
            <a:r>
              <a:rPr lang="en-US" sz="2400" dirty="0" smtClean="0"/>
              <a:t> do amazing things with HTML 5, CSS 3 and JavaScript – is Flash dead?</a:t>
            </a:r>
            <a:endParaRPr lang="en-US" sz="2400" dirty="0"/>
          </a:p>
        </p:txBody>
      </p:sp>
      <p:sp>
        <p:nvSpPr>
          <p:cNvPr id="4" name="Titel 3"/>
          <p:cNvSpPr>
            <a:spLocks noGrp="1"/>
          </p:cNvSpPr>
          <p:nvPr>
            <p:ph type="ctrTitle"/>
          </p:nvPr>
        </p:nvSpPr>
        <p:spPr/>
        <p:txBody>
          <a:bodyPr/>
          <a:lstStyle/>
          <a:p>
            <a:r>
              <a:rPr lang="de-DE" b="1" dirty="0" smtClean="0"/>
              <a:t>Problem 1</a:t>
            </a:r>
            <a:endParaRPr lang="de-DE"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normAutofit/>
          </a:bodyPr>
          <a:lstStyle/>
          <a:p>
            <a:r>
              <a:rPr lang="en-US" dirty="0" smtClean="0"/>
              <a:t>Automatic loading of dependent classes</a:t>
            </a:r>
          </a:p>
          <a:p>
            <a:r>
              <a:rPr lang="en-US" dirty="0" smtClean="0"/>
              <a:t>On-demand class initialization (static code)</a:t>
            </a:r>
          </a:p>
          <a:p>
            <a:r>
              <a:rPr lang="en-US" dirty="0" smtClean="0"/>
              <a:t>Simple boot strap from HTML / JavaScript</a:t>
            </a:r>
          </a:p>
          <a:p>
            <a:r>
              <a:rPr lang="en-US" dirty="0" smtClean="0"/>
              <a:t>Simple to use Jangaroo libraries from JavaScript code</a:t>
            </a:r>
          </a:p>
          <a:p>
            <a:r>
              <a:rPr lang="en-US" dirty="0" smtClean="0"/>
              <a:t>Modular build process through Apache Maven</a:t>
            </a:r>
          </a:p>
          <a:p>
            <a:pPr lvl="1"/>
            <a:r>
              <a:rPr lang="en-US" dirty="0" smtClean="0"/>
              <a:t>Versioned modules</a:t>
            </a:r>
          </a:p>
          <a:p>
            <a:pPr lvl="1"/>
            <a:r>
              <a:rPr lang="en-US" dirty="0" smtClean="0"/>
              <a:t>Collection of transitive dependencies</a:t>
            </a:r>
          </a:p>
          <a:p>
            <a:pPr lvl="1"/>
            <a:r>
              <a:rPr lang="en-US" dirty="0" smtClean="0"/>
              <a:t>Generate debug and optimized code in one go</a:t>
            </a:r>
          </a:p>
          <a:p>
            <a:r>
              <a:rPr lang="en-US" dirty="0" smtClean="0"/>
              <a:t>IDE support through being AS3 compatible</a:t>
            </a:r>
          </a:p>
          <a:p>
            <a:r>
              <a:rPr lang="en-US" dirty="0" smtClean="0"/>
              <a:t>Minor overhead in generated code</a:t>
            </a:r>
            <a:endParaRPr lang="en-US" dirty="0" smtClean="0"/>
          </a:p>
          <a:p>
            <a:r>
              <a:rPr lang="en-US" dirty="0" smtClean="0"/>
              <a:t>Jangaroo tools: ~13 k </a:t>
            </a:r>
            <a:r>
              <a:rPr lang="en-US" dirty="0" err="1" smtClean="0"/>
              <a:t>SLoC</a:t>
            </a:r>
            <a:endParaRPr lang="en-US" dirty="0" smtClean="0"/>
          </a:p>
          <a:p>
            <a:endParaRPr lang="en-US" dirty="0"/>
          </a:p>
        </p:txBody>
      </p:sp>
      <p:sp>
        <p:nvSpPr>
          <p:cNvPr id="3" name="Titel 2"/>
          <p:cNvSpPr>
            <a:spLocks noGrp="1"/>
          </p:cNvSpPr>
          <p:nvPr>
            <p:ph type="title"/>
          </p:nvPr>
        </p:nvSpPr>
        <p:spPr/>
        <p:txBody>
          <a:bodyPr/>
          <a:lstStyle/>
          <a:p>
            <a:r>
              <a:rPr lang="de-DE" dirty="0" smtClean="0"/>
              <a:t>Jangaroo Features</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normAutofit/>
          </a:bodyPr>
          <a:lstStyle/>
          <a:p>
            <a:r>
              <a:rPr lang="en-US" dirty="0" smtClean="0"/>
              <a:t>JavaScript libraries can be used as-is or through “fake” AS3 API</a:t>
            </a:r>
          </a:p>
          <a:p>
            <a:r>
              <a:rPr lang="en-US" dirty="0" smtClean="0"/>
              <a:t>Available Jangaroo modules with AS3 API wrappers:</a:t>
            </a:r>
            <a:endParaRPr lang="en-US" dirty="0" smtClean="0"/>
          </a:p>
          <a:p>
            <a:pPr lvl="1"/>
            <a:r>
              <a:rPr lang="en-US" dirty="0" smtClean="0"/>
              <a:t>Browser DOM and BOM API</a:t>
            </a:r>
          </a:p>
          <a:p>
            <a:pPr lvl="1"/>
            <a:r>
              <a:rPr lang="en-US" dirty="0" smtClean="0"/>
              <a:t>Ext Core</a:t>
            </a:r>
          </a:p>
          <a:p>
            <a:pPr lvl="1"/>
            <a:r>
              <a:rPr lang="en-US" dirty="0" smtClean="0"/>
              <a:t>Ext JS</a:t>
            </a:r>
          </a:p>
          <a:p>
            <a:pPr lvl="1"/>
            <a:r>
              <a:rPr lang="en-US" dirty="0" err="1" smtClean="0"/>
              <a:t>soundmanager</a:t>
            </a:r>
            <a:r>
              <a:rPr lang="en-US" dirty="0" smtClean="0"/>
              <a:t> 2</a:t>
            </a:r>
          </a:p>
          <a:p>
            <a:r>
              <a:rPr lang="en-US" dirty="0" smtClean="0"/>
              <a:t>Open Source </a:t>
            </a:r>
            <a:r>
              <a:rPr lang="en-US" dirty="0" err="1" smtClean="0"/>
              <a:t>ActionScript</a:t>
            </a:r>
            <a:r>
              <a:rPr lang="en-US" dirty="0" smtClean="0"/>
              <a:t> libraries can simply be recompiled:</a:t>
            </a:r>
          </a:p>
          <a:p>
            <a:pPr lvl="1"/>
            <a:r>
              <a:rPr lang="en-US" dirty="0" err="1" smtClean="0"/>
              <a:t>FlexUnit</a:t>
            </a:r>
            <a:endParaRPr lang="en-US" dirty="0" smtClean="0"/>
          </a:p>
          <a:p>
            <a:pPr lvl="1"/>
            <a:r>
              <a:rPr lang="en-US" dirty="0" smtClean="0"/>
              <a:t>Box2D</a:t>
            </a:r>
          </a:p>
          <a:p>
            <a:r>
              <a:rPr lang="en-US" dirty="0" smtClean="0"/>
              <a:t>Flash standard libraries are not Open Source and thus have to be </a:t>
            </a:r>
            <a:r>
              <a:rPr lang="en-US" dirty="0" err="1" smtClean="0"/>
              <a:t>reimplemented</a:t>
            </a:r>
            <a:r>
              <a:rPr lang="en-US" dirty="0" smtClean="0"/>
              <a:t> for Jangaroo (</a:t>
            </a:r>
            <a:r>
              <a:rPr lang="en-US" i="1" dirty="0" smtClean="0"/>
              <a:t>work in progress</a:t>
            </a:r>
            <a:r>
              <a:rPr lang="en-US" dirty="0" smtClean="0"/>
              <a:t> on </a:t>
            </a:r>
            <a:r>
              <a:rPr lang="en-US" dirty="0" err="1" smtClean="0"/>
              <a:t>github</a:t>
            </a:r>
            <a:r>
              <a:rPr lang="en-US" dirty="0" smtClean="0"/>
              <a:t>)</a:t>
            </a:r>
          </a:p>
          <a:p>
            <a:pPr lvl="1"/>
            <a:endParaRPr lang="en-US" dirty="0" smtClean="0"/>
          </a:p>
          <a:p>
            <a:endParaRPr lang="en-US" dirty="0"/>
          </a:p>
        </p:txBody>
      </p:sp>
      <p:sp>
        <p:nvSpPr>
          <p:cNvPr id="3" name="Titel 2"/>
          <p:cNvSpPr>
            <a:spLocks noGrp="1"/>
          </p:cNvSpPr>
          <p:nvPr>
            <p:ph type="title"/>
          </p:nvPr>
        </p:nvSpPr>
        <p:spPr/>
        <p:txBody>
          <a:bodyPr/>
          <a:lstStyle/>
          <a:p>
            <a:r>
              <a:rPr lang="de-DE" dirty="0" smtClean="0"/>
              <a:t>Jangaroo </a:t>
            </a:r>
            <a:r>
              <a:rPr lang="de-DE" dirty="0" smtClean="0"/>
              <a:t>Libraries</a:t>
            </a:r>
            <a:endParaRPr lang="de-D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p:cNvGraphicFramePr>
            <a:graphicFrameLocks noGrp="1"/>
          </p:cNvGraphicFramePr>
          <p:nvPr>
            <p:ph idx="1"/>
          </p:nvPr>
        </p:nvGraphicFramePr>
        <p:xfrm>
          <a:off x="323850" y="1214423"/>
          <a:ext cx="8534430" cy="3916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en-US" smtClean="0"/>
              <a:t>Jangaroo</a:t>
            </a:r>
            <a:r>
              <a:rPr lang="en-US" smtClean="0"/>
              <a:t>: Project </a:t>
            </a:r>
            <a:r>
              <a:rPr lang="en-US" smtClean="0"/>
              <a:t>History</a:t>
            </a:r>
            <a:endParaRPr lang="en-US"/>
          </a:p>
        </p:txBody>
      </p:sp>
      <p:sp>
        <p:nvSpPr>
          <p:cNvPr id="6" name="Textfeld 5"/>
          <p:cNvSpPr txBox="1"/>
          <p:nvPr/>
        </p:nvSpPr>
        <p:spPr>
          <a:xfrm>
            <a:off x="323850" y="5131399"/>
            <a:ext cx="7832144" cy="246221"/>
          </a:xfrm>
          <a:prstGeom prst="rect">
            <a:avLst/>
          </a:prstGeom>
          <a:noFill/>
        </p:spPr>
        <p:txBody>
          <a:bodyPr wrap="none" lIns="0" tIns="0" rIns="0" bIns="0" rtlCol="0">
            <a:spAutoFit/>
          </a:bodyPr>
          <a:lstStyle/>
          <a:p>
            <a:pPr marL="269875" indent="-269875">
              <a:spcBef>
                <a:spcPts val="400"/>
              </a:spcBef>
              <a:buClr>
                <a:srgbClr val="B9CF00"/>
              </a:buClr>
              <a:buFont typeface="Wingdings 3" pitchFamily="18" charset="2"/>
              <a:buChar char=""/>
            </a:pPr>
            <a:r>
              <a:rPr lang="de-DE" sz="1600" dirty="0" smtClean="0">
                <a:solidFill>
                  <a:srgbClr val="45545B"/>
                </a:solidFill>
              </a:rPr>
              <a:t>http://blog.jangaroo.net/2008/07/former-life-and-birth-of-jangaroo.html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smtClean="0"/>
              <a:t>Software Lifecycle with </a:t>
            </a:r>
            <a:r>
              <a:rPr lang="en-US" smtClean="0"/>
              <a:t>Jangaroo</a:t>
            </a:r>
            <a:endParaRPr lang="en-US"/>
          </a:p>
        </p:txBody>
      </p:sp>
      <p:sp>
        <p:nvSpPr>
          <p:cNvPr id="3" name="Untertitel 2"/>
          <p:cNvSpPr>
            <a:spLocks noGrp="1"/>
          </p:cNvSpPr>
          <p:nvPr>
            <p:ph type="subTitle" idx="1"/>
          </p:nvPr>
        </p:nvSpPr>
        <p:spPr/>
        <p:txBody>
          <a:bodyPr>
            <a:normAutofit/>
          </a:bodyPr>
          <a:lstStyle/>
          <a:p>
            <a:r>
              <a:rPr lang="en-US" sz="2000" dirty="0" smtClean="0"/>
              <a:t>Jangaroo supports the whole lifecycle of professional software development of enterprise JavaScript applications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smtClean="0"/>
              <a:t>Software Lifecycle with </a:t>
            </a:r>
            <a:r>
              <a:rPr lang="en-US" smtClean="0"/>
              <a:t>Jangaroo</a:t>
            </a:r>
            <a:endParaRPr lang="en-US"/>
          </a:p>
        </p:txBody>
      </p:sp>
      <p:graphicFrame>
        <p:nvGraphicFramePr>
          <p:cNvPr id="23" name="Inhaltsplatzhalter 22"/>
          <p:cNvGraphicFramePr>
            <a:graphicFrameLocks noGrp="1"/>
          </p:cNvGraphicFramePr>
          <p:nvPr>
            <p:ph idx="1"/>
          </p:nvPr>
        </p:nvGraphicFramePr>
        <p:xfrm>
          <a:off x="323850" y="1214422"/>
          <a:ext cx="8534430"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50" y="1214422"/>
          <a:ext cx="8142418"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en-US" smtClean="0"/>
              <a:t>IDE </a:t>
            </a:r>
            <a:r>
              <a:rPr lang="en-US" smtClean="0"/>
              <a:t>Support</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50" y="1214422"/>
          <a:ext cx="8228479"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en-US" smtClean="0"/>
              <a:t>Build</a:t>
            </a:r>
            <a:r>
              <a:rPr lang="en-US" smtClean="0"/>
              <a:t> </a:t>
            </a:r>
            <a:r>
              <a:rPr lang="en-US" smtClean="0"/>
              <a:t>Process</a:t>
            </a:r>
            <a:endParaRPr lang="en-US"/>
          </a:p>
        </p:txBody>
      </p:sp>
      <p:pic>
        <p:nvPicPr>
          <p:cNvPr id="5" name="Grafik 4" descr="Maven-logo.gif"/>
          <p:cNvPicPr>
            <a:picLocks noChangeAspect="1"/>
          </p:cNvPicPr>
          <p:nvPr/>
        </p:nvPicPr>
        <p:blipFill>
          <a:blip r:embed="rId7" cstate="print">
            <a:clrChange>
              <a:clrFrom>
                <a:srgbClr val="FFFFFF"/>
              </a:clrFrom>
              <a:clrTo>
                <a:srgbClr val="FFFFFF">
                  <a:alpha val="0"/>
                </a:srgbClr>
              </a:clrTo>
            </a:clrChange>
          </a:blip>
          <a:stretch>
            <a:fillRect/>
          </a:stretch>
        </p:blipFill>
        <p:spPr>
          <a:xfrm>
            <a:off x="1191402" y="4210050"/>
            <a:ext cx="1427973" cy="48839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50" y="1214422"/>
          <a:ext cx="8346814"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de-DE" dirty="0" smtClean="0"/>
              <a:t>Test Tools</a:t>
            </a:r>
            <a:endParaRPr lang="de-DE" dirty="0"/>
          </a:p>
        </p:txBody>
      </p:sp>
      <p:pic>
        <p:nvPicPr>
          <p:cNvPr id="7" name="Grafik 6" descr="flex-unit-logo.jpg"/>
          <p:cNvPicPr>
            <a:picLocks noChangeAspect="1"/>
          </p:cNvPicPr>
          <p:nvPr/>
        </p:nvPicPr>
        <p:blipFill>
          <a:blip r:embed="rId7" cstate="print"/>
          <a:srcRect l="37176" r="41871"/>
          <a:stretch>
            <a:fillRect/>
          </a:stretch>
        </p:blipFill>
        <p:spPr>
          <a:xfrm>
            <a:off x="1438275" y="5229669"/>
            <a:ext cx="1005927" cy="93300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49" y="2108499"/>
          <a:ext cx="8486663" cy="3356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en-US" smtClean="0"/>
              <a:t>Documentation</a:t>
            </a:r>
            <a:r>
              <a:rPr lang="en-US" smtClean="0"/>
              <a:t> and </a:t>
            </a:r>
            <a:r>
              <a:rPr lang="en-US" smtClean="0"/>
              <a:t>Debugging</a:t>
            </a:r>
            <a:endParaRPr lang="en-US"/>
          </a:p>
        </p:txBody>
      </p:sp>
      <p:pic>
        <p:nvPicPr>
          <p:cNvPr id="5" name="Grafik 4" descr="firebug-logo.png"/>
          <p:cNvPicPr>
            <a:picLocks noChangeAspect="1"/>
          </p:cNvPicPr>
          <p:nvPr/>
        </p:nvPicPr>
        <p:blipFill>
          <a:blip r:embed="rId7" cstate="print">
            <a:clrChange>
              <a:clrFrom>
                <a:srgbClr val="FFFFFF"/>
              </a:clrFrom>
              <a:clrTo>
                <a:srgbClr val="FFFFFF">
                  <a:alpha val="0"/>
                </a:srgbClr>
              </a:clrTo>
            </a:clrChange>
          </a:blip>
          <a:stretch>
            <a:fillRect/>
          </a:stretch>
        </p:blipFill>
        <p:spPr>
          <a:xfrm>
            <a:off x="1292486" y="4035847"/>
            <a:ext cx="1289187" cy="1289187"/>
          </a:xfrm>
          <a:prstGeom prst="rect">
            <a:avLst/>
          </a:prstGeom>
        </p:spPr>
      </p:pic>
      <p:pic>
        <p:nvPicPr>
          <p:cNvPr id="6" name="Grafik 5" descr="adobe-logo.png"/>
          <p:cNvPicPr>
            <a:picLocks noChangeAspect="1"/>
          </p:cNvPicPr>
          <p:nvPr/>
        </p:nvPicPr>
        <p:blipFill>
          <a:blip r:embed="rId8" cstate="print"/>
          <a:srcRect b="28320"/>
          <a:stretch>
            <a:fillRect/>
          </a:stretch>
        </p:blipFill>
        <p:spPr>
          <a:xfrm>
            <a:off x="1046172" y="2194557"/>
            <a:ext cx="1822980" cy="130671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User Group</a:t>
            </a:r>
            <a:endParaRPr lang="de-DE" dirty="0" smtClean="0">
              <a:hlinkClick r:id="rId2"/>
            </a:endParaRPr>
          </a:p>
          <a:p>
            <a:pPr lvl="1"/>
            <a:r>
              <a:rPr lang="de-DE" dirty="0" smtClean="0">
                <a:hlinkClick r:id="rId2"/>
              </a:rPr>
              <a:t>http://groups.google.com/group/jangaroo-users/</a:t>
            </a:r>
            <a:endParaRPr lang="de-DE" dirty="0" smtClean="0"/>
          </a:p>
          <a:p>
            <a:r>
              <a:rPr lang="de-DE" dirty="0" smtClean="0"/>
              <a:t>Source Code</a:t>
            </a:r>
            <a:endParaRPr lang="de-DE" dirty="0" smtClean="0"/>
          </a:p>
          <a:p>
            <a:pPr lvl="1"/>
            <a:r>
              <a:rPr lang="de-DE" dirty="0" smtClean="0">
                <a:hlinkClick r:id="rId3"/>
              </a:rPr>
              <a:t>http://github.com/CoreMedia/jangaroo-tools</a:t>
            </a:r>
            <a:endParaRPr lang="de-DE" dirty="0" smtClean="0"/>
          </a:p>
          <a:p>
            <a:pPr lvl="1"/>
            <a:r>
              <a:rPr lang="de-DE" dirty="0" smtClean="0">
                <a:hlinkClick r:id="rId4"/>
              </a:rPr>
              <a:t>http://github.com/CoreMedia/jangaroo-libs</a:t>
            </a:r>
            <a:endParaRPr lang="de-DE" dirty="0" smtClean="0"/>
          </a:p>
          <a:p>
            <a:r>
              <a:rPr lang="de-DE" dirty="0" smtClean="0"/>
              <a:t>Demos</a:t>
            </a:r>
          </a:p>
          <a:p>
            <a:pPr lvl="1"/>
            <a:r>
              <a:rPr lang="de-DE" dirty="0" smtClean="0"/>
              <a:t>Flash Demos</a:t>
            </a:r>
            <a:r>
              <a:rPr lang="de-DE" dirty="0" smtClean="0"/>
              <a:t>: </a:t>
            </a:r>
            <a:r>
              <a:rPr lang="de-DE" dirty="0" smtClean="0">
                <a:hlinkClick r:id="rId5"/>
              </a:rPr>
              <a:t>http://www.jangaroo.net/files/examples/flash/lines/</a:t>
            </a:r>
            <a:r>
              <a:rPr lang="de-DE" dirty="0" smtClean="0"/>
              <a:t/>
            </a:r>
            <a:br>
              <a:rPr lang="de-DE" dirty="0" smtClean="0"/>
            </a:br>
            <a:r>
              <a:rPr lang="de-DE" dirty="0" smtClean="0">
                <a:hlinkClick r:id="rId6"/>
              </a:rPr>
              <a:t>http://www.jangaroo.net/files/examples/flash/box2d/</a:t>
            </a:r>
            <a:endParaRPr lang="de-DE" dirty="0" smtClean="0"/>
          </a:p>
          <a:p>
            <a:pPr lvl="1"/>
            <a:r>
              <a:rPr lang="de-DE" dirty="0" smtClean="0"/>
              <a:t>Browser Game: </a:t>
            </a:r>
            <a:r>
              <a:rPr lang="de-DE" dirty="0" smtClean="0">
                <a:hlinkClick r:id="rId7"/>
              </a:rPr>
              <a:t>http://www.jangaron.net</a:t>
            </a:r>
            <a:endParaRPr lang="de-DE" dirty="0" smtClean="0"/>
          </a:p>
          <a:p>
            <a:pPr lvl="1"/>
            <a:endParaRPr lang="de-DE" dirty="0"/>
          </a:p>
        </p:txBody>
      </p:sp>
      <p:sp>
        <p:nvSpPr>
          <p:cNvPr id="3" name="Titel 2"/>
          <p:cNvSpPr>
            <a:spLocks noGrp="1"/>
          </p:cNvSpPr>
          <p:nvPr>
            <p:ph type="title"/>
          </p:nvPr>
        </p:nvSpPr>
        <p:spPr/>
        <p:txBody>
          <a:bodyPr/>
          <a:lstStyle/>
          <a:p>
            <a:r>
              <a:rPr lang="de-DE" dirty="0" smtClean="0"/>
              <a:t>Jangaroo: Resources</a:t>
            </a:r>
            <a:endParaRPr lang="de-DE" dirty="0"/>
          </a:p>
        </p:txBody>
      </p:sp>
      <p:sp>
        <p:nvSpPr>
          <p:cNvPr id="4" name="Textfeld 3"/>
          <p:cNvSpPr txBox="1"/>
          <p:nvPr/>
        </p:nvSpPr>
        <p:spPr>
          <a:xfrm>
            <a:off x="474457" y="4862456"/>
            <a:ext cx="7869014" cy="923330"/>
          </a:xfrm>
          <a:prstGeom prst="rect">
            <a:avLst/>
          </a:prstGeom>
          <a:noFill/>
        </p:spPr>
        <p:txBody>
          <a:bodyPr wrap="none" lIns="0" tIns="0" rIns="0" bIns="0" rtlCol="0">
            <a:spAutoFit/>
          </a:bodyPr>
          <a:lstStyle/>
          <a:p>
            <a:pPr marL="269875" indent="-269875">
              <a:spcBef>
                <a:spcPts val="400"/>
              </a:spcBef>
              <a:buClr>
                <a:srgbClr val="B9CF00"/>
              </a:buClr>
              <a:buFont typeface="Wingdings 3" pitchFamily="18" charset="2"/>
              <a:buChar char=""/>
            </a:pPr>
            <a:r>
              <a:rPr lang="de-DE" sz="6000" dirty="0" smtClean="0"/>
              <a:t>www.jangaroo.net</a:t>
            </a:r>
            <a:endParaRPr lang="de-DE" sz="6000" dirty="0" smtClean="0">
              <a:solidFill>
                <a:srgbClr val="45545B"/>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2"/>
          </p:nvPr>
        </p:nvSpPr>
        <p:spPr/>
        <p:txBody>
          <a:bodyPr/>
          <a:lstStyle/>
          <a:p>
            <a:endParaRPr lang="de-DE" dirty="0"/>
          </a:p>
        </p:txBody>
      </p:sp>
      <p:sp>
        <p:nvSpPr>
          <p:cNvPr id="4" name="Inhaltsplatzhalter 3"/>
          <p:cNvSpPr>
            <a:spLocks noGrp="1"/>
          </p:cNvSpPr>
          <p:nvPr>
            <p:ph sz="half" idx="1"/>
          </p:nvPr>
        </p:nvSpPr>
        <p:spPr/>
        <p:txBody>
          <a:bodyPr/>
          <a:lstStyle/>
          <a:p>
            <a:r>
              <a:rPr lang="en-US" dirty="0" smtClean="0"/>
              <a:t>Some platforms not Flash-enabled (</a:t>
            </a:r>
            <a:r>
              <a:rPr lang="en-US" dirty="0" err="1" smtClean="0"/>
              <a:t>iOS</a:t>
            </a:r>
            <a:r>
              <a:rPr lang="en-US" dirty="0" smtClean="0"/>
              <a:t>)</a:t>
            </a:r>
          </a:p>
          <a:p>
            <a:endParaRPr lang="en-US" dirty="0" smtClean="0"/>
          </a:p>
          <a:p>
            <a:r>
              <a:rPr lang="en-US" dirty="0" err="1" smtClean="0"/>
              <a:t>FlashPlayer</a:t>
            </a:r>
            <a:r>
              <a:rPr lang="en-US" dirty="0" smtClean="0"/>
              <a:t> has to rely on quirky old Browser plugin API</a:t>
            </a:r>
          </a:p>
          <a:p>
            <a:endParaRPr lang="en-US" dirty="0" smtClean="0"/>
          </a:p>
          <a:p>
            <a:r>
              <a:rPr lang="en-US" dirty="0" smtClean="0"/>
              <a:t>Does not integrate seamlessly with (D)HTML</a:t>
            </a:r>
          </a:p>
          <a:p>
            <a:endParaRPr lang="en-US" dirty="0" smtClean="0"/>
          </a:p>
          <a:p>
            <a:r>
              <a:rPr lang="en-US" dirty="0" smtClean="0"/>
              <a:t>Up-to-date plugin version not installed everywhere</a:t>
            </a:r>
            <a:endParaRPr lang="en-US" dirty="0" smtClean="0"/>
          </a:p>
          <a:p>
            <a:endParaRPr lang="en-US" dirty="0" smtClean="0"/>
          </a:p>
          <a:p>
            <a:endParaRPr lang="en-US" dirty="0"/>
          </a:p>
        </p:txBody>
      </p:sp>
      <p:sp>
        <p:nvSpPr>
          <p:cNvPr id="3" name="Titel 2"/>
          <p:cNvSpPr>
            <a:spLocks noGrp="1"/>
          </p:cNvSpPr>
          <p:nvPr>
            <p:ph type="title"/>
          </p:nvPr>
        </p:nvSpPr>
        <p:spPr/>
        <p:txBody>
          <a:bodyPr/>
          <a:lstStyle/>
          <a:p>
            <a:r>
              <a:rPr lang="en-US" dirty="0" err="1" smtClean="0"/>
              <a:t>FlashPlayer</a:t>
            </a:r>
            <a:r>
              <a:rPr lang="en-US" dirty="0" smtClean="0"/>
              <a:t> Browser Plugin Downsides</a:t>
            </a:r>
            <a:endParaRPr lang="de-DE" dirty="0"/>
          </a:p>
        </p:txBody>
      </p:sp>
      <p:pic>
        <p:nvPicPr>
          <p:cNvPr id="1026" name="Picture 2"/>
          <p:cNvPicPr>
            <a:picLocks noChangeAspect="1" noChangeArrowheads="1"/>
          </p:cNvPicPr>
          <p:nvPr/>
        </p:nvPicPr>
        <p:blipFill>
          <a:blip r:embed="rId2" cstate="print"/>
          <a:srcRect l="21747" t="11755" r="23730" b="15153"/>
          <a:stretch>
            <a:fillRect/>
          </a:stretch>
        </p:blipFill>
        <p:spPr bwMode="auto">
          <a:xfrm>
            <a:off x="4681111" y="1214437"/>
            <a:ext cx="4171950" cy="38255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smtClean="0"/>
              <a:t>Demos </a:t>
            </a:r>
            <a:r>
              <a:rPr lang="en-US" smtClean="0"/>
              <a:t>&amp; </a:t>
            </a:r>
            <a:r>
              <a:rPr lang="en-US" smtClean="0"/>
              <a:t>Applications</a:t>
            </a:r>
            <a:endParaRPr lang="en-US"/>
          </a:p>
        </p:txBody>
      </p:sp>
      <p:pic>
        <p:nvPicPr>
          <p:cNvPr id="3074" name="Picture 2"/>
          <p:cNvPicPr>
            <a:picLocks noChangeAspect="1" noChangeArrowheads="1"/>
          </p:cNvPicPr>
          <p:nvPr/>
        </p:nvPicPr>
        <p:blipFill>
          <a:blip r:embed="rId2" cstate="print"/>
          <a:srcRect/>
          <a:stretch>
            <a:fillRect/>
          </a:stretch>
        </p:blipFill>
        <p:spPr bwMode="auto">
          <a:xfrm>
            <a:off x="332170" y="817638"/>
            <a:ext cx="4541044" cy="314639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838910" y="14920"/>
            <a:ext cx="3056992" cy="3584818"/>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64833" y="2883460"/>
            <a:ext cx="3910348" cy="3613298"/>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3878187" y="4863897"/>
            <a:ext cx="5265813" cy="3265722"/>
          </a:xfrm>
          <a:prstGeom prst="rect">
            <a:avLst/>
          </a:prstGeom>
          <a:noFill/>
          <a:ln w="9525">
            <a:noFill/>
            <a:miter lim="800000"/>
            <a:headEnd/>
            <a:tailEnd/>
          </a:ln>
        </p:spPr>
      </p:pic>
      <p:pic>
        <p:nvPicPr>
          <p:cNvPr id="3080" name="Picture 8"/>
          <p:cNvPicPr>
            <a:picLocks noChangeAspect="1" noChangeArrowheads="1"/>
          </p:cNvPicPr>
          <p:nvPr/>
        </p:nvPicPr>
        <p:blipFill>
          <a:blip r:embed="rId6" cstate="print"/>
          <a:srcRect/>
          <a:stretch>
            <a:fillRect/>
          </a:stretch>
        </p:blipFill>
        <p:spPr bwMode="auto">
          <a:xfrm>
            <a:off x="2499276" y="1807329"/>
            <a:ext cx="5611990" cy="4240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de-D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a:xfrm>
            <a:off x="2109800" y="3857627"/>
            <a:ext cx="6759563" cy="1908472"/>
          </a:xfrm>
        </p:spPr>
        <p:txBody>
          <a:bodyPr>
            <a:noAutofit/>
          </a:bodyPr>
          <a:lstStyle/>
          <a:p>
            <a:r>
              <a:rPr lang="en-US" sz="2400" smtClean="0"/>
              <a:t>The target platform Web / browser only understands </a:t>
            </a:r>
            <a:r>
              <a:rPr lang="en-US" sz="2400" smtClean="0"/>
              <a:t>JavaScript</a:t>
            </a:r>
            <a:r>
              <a:rPr lang="en-US" sz="2400" smtClean="0"/>
              <a:t>, </a:t>
            </a:r>
            <a:r>
              <a:rPr lang="en-US" sz="2400" smtClean="0"/>
              <a:t>but:</a:t>
            </a:r>
            <a:endParaRPr lang="en-US" sz="2400" smtClean="0"/>
          </a:p>
          <a:p>
            <a:r>
              <a:rPr lang="en-US" sz="2400" smtClean="0"/>
              <a:t>JavaScript was not made </a:t>
            </a:r>
            <a:r>
              <a:rPr lang="en-US" sz="2400" smtClean="0"/>
              <a:t>for</a:t>
            </a:r>
            <a:r>
              <a:rPr lang="en-US" sz="2400" smtClean="0"/>
              <a:t/>
            </a:r>
            <a:br>
              <a:rPr lang="en-US" sz="2400" smtClean="0"/>
            </a:br>
            <a:r>
              <a:rPr lang="en-US" sz="2400" smtClean="0"/>
              <a:t>  </a:t>
            </a:r>
            <a:r>
              <a:rPr lang="en-US" sz="2400" i="1" smtClean="0"/>
              <a:t>programming in the </a:t>
            </a:r>
            <a:r>
              <a:rPr lang="en-US" sz="2400" i="1" smtClean="0"/>
              <a:t>large</a:t>
            </a:r>
            <a:endParaRPr lang="en-US" sz="2400"/>
          </a:p>
        </p:txBody>
      </p:sp>
      <p:sp>
        <p:nvSpPr>
          <p:cNvPr id="4" name="Titel 3"/>
          <p:cNvSpPr>
            <a:spLocks noGrp="1"/>
          </p:cNvSpPr>
          <p:nvPr>
            <p:ph type="ctrTitle"/>
          </p:nvPr>
        </p:nvSpPr>
        <p:spPr/>
        <p:txBody>
          <a:bodyPr/>
          <a:lstStyle/>
          <a:p>
            <a:r>
              <a:rPr lang="de-DE" b="1" dirty="0" smtClean="0"/>
              <a:t>Problem 2</a:t>
            </a:r>
            <a:endParaRPr lang="de-DE"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de-DE" dirty="0" err="1" smtClean="0"/>
              <a:t>What</a:t>
            </a:r>
            <a:r>
              <a:rPr lang="de-DE" dirty="0" smtClean="0"/>
              <a:t> </a:t>
            </a:r>
            <a:r>
              <a:rPr lang="de-DE" dirty="0" smtClean="0"/>
              <a:t>Brendan </a:t>
            </a:r>
            <a:r>
              <a:rPr lang="de-DE" dirty="0" err="1" smtClean="0"/>
              <a:t>says</a:t>
            </a:r>
            <a:endParaRPr lang="de-DE" dirty="0" smtClean="0"/>
          </a:p>
        </p:txBody>
      </p:sp>
      <p:sp>
        <p:nvSpPr>
          <p:cNvPr id="101379" name="Rectangle 3"/>
          <p:cNvSpPr>
            <a:spLocks noGrp="1" noChangeArrowheads="1"/>
          </p:cNvSpPr>
          <p:nvPr>
            <p:ph type="body" idx="1"/>
          </p:nvPr>
        </p:nvSpPr>
        <p:spPr/>
        <p:txBody>
          <a:bodyPr/>
          <a:lstStyle/>
          <a:p>
            <a:pPr marL="720725" indent="-184150" algn="ctr" eaLnBrk="1" hangingPunct="1">
              <a:buFont typeface="MediaCore"/>
              <a:buNone/>
            </a:pPr>
            <a:endParaRPr lang="en-US" sz="2400" smtClean="0"/>
          </a:p>
          <a:p>
            <a:pPr marL="720725" indent="-184150" algn="ctr" eaLnBrk="1" hangingPunct="1">
              <a:buFont typeface="MediaCore"/>
              <a:buNone/>
            </a:pPr>
            <a:endParaRPr lang="en-US" sz="2400" smtClean="0"/>
          </a:p>
          <a:p>
            <a:pPr marL="720725" indent="-184150" algn="ctr" eaLnBrk="1" hangingPunct="1">
              <a:buFont typeface="MediaCore"/>
              <a:buNone/>
            </a:pPr>
            <a:endParaRPr lang="en-US" sz="2400" smtClean="0"/>
          </a:p>
          <a:p>
            <a:pPr marL="720725" indent="-184150" eaLnBrk="1" hangingPunct="1">
              <a:buFont typeface="MediaCore"/>
              <a:buNone/>
            </a:pPr>
            <a:r>
              <a:rPr lang="en-US" sz="2400" smtClean="0"/>
              <a:t>"</a:t>
            </a:r>
            <a:r>
              <a:rPr lang="en-US" sz="2400" smtClean="0"/>
              <a:t>The over-minimized design of JS [...] imposed a long-term complexity tax on JS programmers and libraries. Everyone invents an OOP framework, some standard packaging discipline, and a latent type system. Why should not the core language address these obvious requirements?"</a:t>
            </a:r>
          </a:p>
          <a:p>
            <a:pPr marL="720725" indent="-184150" algn="r" eaLnBrk="1" hangingPunct="1">
              <a:buFont typeface="MediaCore"/>
              <a:buNone/>
            </a:pPr>
            <a:r>
              <a:rPr lang="en-US" sz="2400" smtClean="0"/>
              <a:t/>
            </a:r>
            <a:br>
              <a:rPr lang="en-US" sz="2400" smtClean="0"/>
            </a:br>
            <a:r>
              <a:rPr lang="en-US" sz="2400" i="1" smtClean="0"/>
              <a:t>Brendan </a:t>
            </a:r>
            <a:r>
              <a:rPr lang="en-US" sz="2400" i="1" smtClean="0"/>
              <a:t>Eich</a:t>
            </a:r>
            <a:r>
              <a:rPr lang="en-US" sz="2400" i="1" smtClean="0"/>
              <a:t>, creator of </a:t>
            </a:r>
            <a:r>
              <a:rPr lang="en-US" sz="2400" i="1" smtClean="0"/>
              <a:t>JavaScript</a:t>
            </a:r>
            <a:endParaRPr lang="en-US" sz="2400" i="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2"/>
          </p:nvPr>
        </p:nvSpPr>
        <p:spPr/>
        <p:txBody>
          <a:bodyPr/>
          <a:lstStyle/>
          <a:p>
            <a:endParaRPr lang="de-DE" dirty="0"/>
          </a:p>
        </p:txBody>
      </p:sp>
      <p:sp>
        <p:nvSpPr>
          <p:cNvPr id="4" name="Inhaltsplatzhalter 3"/>
          <p:cNvSpPr>
            <a:spLocks noGrp="1"/>
          </p:cNvSpPr>
          <p:nvPr>
            <p:ph sz="half" idx="1"/>
          </p:nvPr>
        </p:nvSpPr>
        <p:spPr/>
        <p:txBody>
          <a:bodyPr/>
          <a:lstStyle/>
          <a:p>
            <a:endParaRPr lang="en-US" smtClean="0"/>
          </a:p>
          <a:p>
            <a:r>
              <a:rPr lang="en-US" smtClean="0"/>
              <a:t>No packages / </a:t>
            </a:r>
            <a:r>
              <a:rPr lang="en-US" smtClean="0"/>
              <a:t>namespaces</a:t>
            </a:r>
            <a:r>
              <a:rPr lang="en-US" smtClean="0"/>
              <a:t>, </a:t>
            </a:r>
            <a:r>
              <a:rPr lang="en-US" smtClean="0"/>
              <a:t>classes</a:t>
            </a:r>
            <a:r>
              <a:rPr lang="en-US" smtClean="0"/>
              <a:t>, </a:t>
            </a:r>
            <a:r>
              <a:rPr lang="en-US" smtClean="0"/>
              <a:t>modules</a:t>
            </a:r>
            <a:endParaRPr lang="en-US" smtClean="0"/>
          </a:p>
          <a:p>
            <a:endParaRPr lang="en-US" smtClean="0"/>
          </a:p>
          <a:p>
            <a:r>
              <a:rPr lang="en-US" smtClean="0"/>
              <a:t>No explicit </a:t>
            </a:r>
            <a:r>
              <a:rPr lang="en-US" smtClean="0"/>
              <a:t>interfaces</a:t>
            </a:r>
            <a:r>
              <a:rPr lang="en-US" smtClean="0"/>
              <a:t> / </a:t>
            </a:r>
            <a:r>
              <a:rPr lang="en-US" smtClean="0"/>
              <a:t>APIs</a:t>
            </a:r>
            <a:endParaRPr lang="en-US" smtClean="0"/>
          </a:p>
          <a:p>
            <a:endParaRPr lang="en-US" smtClean="0"/>
          </a:p>
          <a:p>
            <a:r>
              <a:rPr lang="en-US" smtClean="0"/>
              <a:t>No static </a:t>
            </a:r>
            <a:r>
              <a:rPr lang="en-US" smtClean="0"/>
              <a:t>typing</a:t>
            </a:r>
            <a:endParaRPr lang="en-US" smtClean="0"/>
          </a:p>
          <a:p>
            <a:endParaRPr lang="en-US" smtClean="0"/>
          </a:p>
          <a:p>
            <a:r>
              <a:rPr lang="en-US" smtClean="0"/>
              <a:t>Libraries and build process not </a:t>
            </a:r>
            <a:r>
              <a:rPr lang="en-US" smtClean="0"/>
              <a:t>standardized</a:t>
            </a:r>
            <a:endParaRPr lang="en-US" smtClean="0"/>
          </a:p>
          <a:p>
            <a:endParaRPr lang="en-US"/>
          </a:p>
        </p:txBody>
      </p:sp>
      <p:sp>
        <p:nvSpPr>
          <p:cNvPr id="3" name="Titel 2"/>
          <p:cNvSpPr>
            <a:spLocks noGrp="1"/>
          </p:cNvSpPr>
          <p:nvPr>
            <p:ph type="title"/>
          </p:nvPr>
        </p:nvSpPr>
        <p:spPr/>
        <p:txBody>
          <a:bodyPr/>
          <a:lstStyle/>
          <a:p>
            <a:r>
              <a:rPr lang="en-US" dirty="0" smtClean="0"/>
              <a:t>JavaScript for Enterprise</a:t>
            </a:r>
            <a:br>
              <a:rPr lang="en-US" dirty="0" smtClean="0"/>
            </a:br>
            <a:r>
              <a:rPr lang="en-US" dirty="0" smtClean="0"/>
              <a:t>– The Bad Parts</a:t>
            </a:r>
            <a:endParaRPr lang="de-DE" dirty="0"/>
          </a:p>
        </p:txBody>
      </p:sp>
      <p:pic>
        <p:nvPicPr>
          <p:cNvPr id="1026" name="Picture 2"/>
          <p:cNvPicPr>
            <a:picLocks noChangeAspect="1" noChangeArrowheads="1"/>
          </p:cNvPicPr>
          <p:nvPr/>
        </p:nvPicPr>
        <p:blipFill>
          <a:blip r:embed="rId2" cstate="print"/>
          <a:srcRect l="39000" t="26810" r="28188" b="29138"/>
          <a:stretch>
            <a:fillRect/>
          </a:stretch>
        </p:blipFill>
        <p:spPr bwMode="auto">
          <a:xfrm>
            <a:off x="4681111" y="1214438"/>
            <a:ext cx="4171950" cy="4060697"/>
          </a:xfrm>
          <a:prstGeom prst="rect">
            <a:avLst/>
          </a:prstGeom>
          <a:noFill/>
          <a:ln w="9525">
            <a:noFill/>
            <a:miter lim="800000"/>
            <a:headEnd/>
            <a:tailEnd/>
          </a:ln>
        </p:spPr>
      </p:pic>
      <p:sp>
        <p:nvSpPr>
          <p:cNvPr id="8" name="Textfeld 7"/>
          <p:cNvSpPr txBox="1"/>
          <p:nvPr/>
        </p:nvSpPr>
        <p:spPr>
          <a:xfrm rot="21203268">
            <a:off x="5941829" y="4734349"/>
            <a:ext cx="1437894" cy="738664"/>
          </a:xfrm>
          <a:prstGeom prst="rect">
            <a:avLst/>
          </a:prstGeom>
          <a:noFill/>
          <a:ln w="25400">
            <a:noFill/>
          </a:ln>
          <a:effectLst>
            <a:outerShdw blurRad="50800" dist="38100" dir="2700000" algn="tl" rotWithShape="0">
              <a:prstClr val="black">
                <a:alpha val="40000"/>
              </a:prstClr>
            </a:outerShdw>
          </a:effectLst>
        </p:spPr>
        <p:txBody>
          <a:bodyPr wrap="none" lIns="0" tIns="0" rIns="0" bIns="0" rtlCol="0">
            <a:spAutoFit/>
          </a:bodyPr>
          <a:lstStyle/>
          <a:p>
            <a:pPr marL="269875" indent="-269875">
              <a:spcBef>
                <a:spcPts val="400"/>
              </a:spcBef>
              <a:buClr>
                <a:srgbClr val="B9CF00"/>
              </a:buClr>
            </a:pPr>
            <a:r>
              <a:rPr lang="de-DE" sz="4800" dirty="0" smtClean="0">
                <a:solidFill>
                  <a:srgbClr val="C00000"/>
                </a:solidFill>
                <a:latin typeface="Lucida Handwriting" pitchFamily="66" charset="0"/>
              </a:rPr>
              <a:t>Bad</a:t>
            </a:r>
          </a:p>
        </p:txBody>
      </p:sp>
      <p:sp>
        <p:nvSpPr>
          <p:cNvPr id="11" name="Freihandform 10"/>
          <p:cNvSpPr/>
          <p:nvPr/>
        </p:nvSpPr>
        <p:spPr>
          <a:xfrm>
            <a:off x="6005429" y="4602790"/>
            <a:ext cx="1300246" cy="171450"/>
          </a:xfrm>
          <a:custGeom>
            <a:avLst/>
            <a:gdLst>
              <a:gd name="connsiteX0" fmla="*/ 0 w 962025"/>
              <a:gd name="connsiteY0" fmla="*/ 171450 h 171450"/>
              <a:gd name="connsiteX1" fmla="*/ 447675 w 962025"/>
              <a:gd name="connsiteY1" fmla="*/ 85725 h 171450"/>
              <a:gd name="connsiteX2" fmla="*/ 638175 w 962025"/>
              <a:gd name="connsiteY2" fmla="*/ 76200 h 171450"/>
              <a:gd name="connsiteX3" fmla="*/ 819150 w 962025"/>
              <a:gd name="connsiteY3" fmla="*/ 28575 h 171450"/>
              <a:gd name="connsiteX4" fmla="*/ 962025 w 962025"/>
              <a:gd name="connsiteY4" fmla="*/ 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5" h="171450">
                <a:moveTo>
                  <a:pt x="0" y="171450"/>
                </a:moveTo>
                <a:cubicBezTo>
                  <a:pt x="170656" y="136525"/>
                  <a:pt x="341313" y="101600"/>
                  <a:pt x="447675" y="85725"/>
                </a:cubicBezTo>
                <a:cubicBezTo>
                  <a:pt x="554038" y="69850"/>
                  <a:pt x="576263" y="85725"/>
                  <a:pt x="638175" y="76200"/>
                </a:cubicBezTo>
                <a:cubicBezTo>
                  <a:pt x="700088" y="66675"/>
                  <a:pt x="765175" y="41275"/>
                  <a:pt x="819150" y="28575"/>
                </a:cubicBezTo>
                <a:cubicBezTo>
                  <a:pt x="873125" y="15875"/>
                  <a:pt x="917575" y="7937"/>
                  <a:pt x="962025" y="0"/>
                </a:cubicBezTo>
              </a:path>
            </a:pathLst>
          </a:custGeom>
          <a:ln w="38100" cap="rnd">
            <a:solidFill>
              <a:srgbClr val="C00000"/>
            </a:solidFill>
            <a:roun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Rechteck 11"/>
          <p:cNvSpPr/>
          <p:nvPr/>
        </p:nvSpPr>
        <p:spPr>
          <a:xfrm>
            <a:off x="4681111" y="1071563"/>
            <a:ext cx="4171950" cy="2443162"/>
          </a:xfrm>
          <a:prstGeom prst="rect">
            <a:avLst/>
          </a:prstGeom>
          <a:solidFill>
            <a:schemeClr val="bg1">
              <a:alpha val="59000"/>
            </a:schemeClr>
          </a:solidFill>
          <a:ln>
            <a:noFill/>
          </a:ln>
        </p:spPr>
        <p:txBody>
          <a:bodyPr wrap="none" lIns="36000" tIns="36000" rIns="36000" bIns="36000" rtlCol="0" anchor="t" anchorCtr="0">
            <a:noAutofit/>
          </a:bodyPr>
          <a:lstStyle/>
          <a:p>
            <a:pPr algn="l">
              <a:spcBef>
                <a:spcPts val="400"/>
              </a:spcBef>
              <a:buFont typeface="Arial" pitchFamily="34" charset="0"/>
              <a:buNone/>
            </a:pPr>
            <a:endParaRPr lang="de-DE" sz="1600" dirty="0" smtClean="0">
              <a:solidFill>
                <a:schemeClr val="bg1"/>
              </a:solidFill>
            </a:endParaRPr>
          </a:p>
        </p:txBody>
      </p:sp>
      <p:sp>
        <p:nvSpPr>
          <p:cNvPr id="7" name="Textfeld 6"/>
          <p:cNvSpPr txBox="1"/>
          <p:nvPr/>
        </p:nvSpPr>
        <p:spPr>
          <a:xfrm rot="21088400">
            <a:off x="5135169" y="2901884"/>
            <a:ext cx="3451266" cy="738664"/>
          </a:xfrm>
          <a:prstGeom prst="rect">
            <a:avLst/>
          </a:prstGeom>
          <a:noFill/>
          <a:ln w="25400">
            <a:noFill/>
          </a:ln>
          <a:effectLst>
            <a:outerShdw blurRad="50800" dist="38100" dir="2700000" algn="tl" rotWithShape="0">
              <a:prstClr val="black">
                <a:alpha val="40000"/>
              </a:prstClr>
            </a:outerShdw>
          </a:effectLst>
        </p:spPr>
        <p:txBody>
          <a:bodyPr wrap="none" lIns="0" tIns="0" rIns="0" bIns="0" rtlCol="0">
            <a:spAutoFit/>
          </a:bodyPr>
          <a:lstStyle/>
          <a:p>
            <a:pPr marL="269875" indent="-269875">
              <a:spcBef>
                <a:spcPts val="400"/>
              </a:spcBef>
              <a:buClr>
                <a:srgbClr val="B9CF00"/>
              </a:buClr>
            </a:pPr>
            <a:r>
              <a:rPr lang="de-DE" sz="4800" dirty="0" smtClean="0">
                <a:solidFill>
                  <a:srgbClr val="C00000"/>
                </a:solidFill>
                <a:latin typeface="Lucida Handwriting" pitchFamily="66" charset="0"/>
              </a:rPr>
              <a:t>Enterprise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a:xfrm>
            <a:off x="2109800" y="3857627"/>
            <a:ext cx="6759563" cy="1908472"/>
          </a:xfrm>
        </p:spPr>
        <p:txBody>
          <a:bodyPr>
            <a:noAutofit/>
          </a:bodyPr>
          <a:lstStyle/>
          <a:p>
            <a:r>
              <a:rPr lang="en-US" sz="2400" dirty="0" smtClean="0"/>
              <a:t>Keep on coding </a:t>
            </a:r>
            <a:r>
              <a:rPr lang="en-US" sz="2400" dirty="0" err="1" smtClean="0"/>
              <a:t>ActionScript</a:t>
            </a:r>
            <a:r>
              <a:rPr lang="en-US" sz="2400" dirty="0" smtClean="0"/>
              <a:t> 3!</a:t>
            </a:r>
          </a:p>
          <a:p>
            <a:r>
              <a:rPr lang="en-US" sz="2400" dirty="0" smtClean="0"/>
              <a:t>Keep on using Flash APIs!</a:t>
            </a:r>
            <a:endParaRPr lang="en-US" sz="2400" dirty="0" smtClean="0"/>
          </a:p>
          <a:p>
            <a:r>
              <a:rPr lang="en-US" sz="2400" dirty="0" smtClean="0"/>
              <a:t>Target the Web through</a:t>
            </a:r>
            <a:br>
              <a:rPr lang="en-US" sz="2400" dirty="0" smtClean="0"/>
            </a:br>
            <a:r>
              <a:rPr lang="en-US" sz="2400" dirty="0" smtClean="0"/>
              <a:t>  </a:t>
            </a:r>
            <a:r>
              <a:rPr lang="en-US" sz="2400" dirty="0" err="1" smtClean="0"/>
              <a:t>FlashPlayer</a:t>
            </a:r>
            <a:r>
              <a:rPr lang="en-US" sz="2400" dirty="0" smtClean="0"/>
              <a:t> </a:t>
            </a:r>
            <a:r>
              <a:rPr lang="en-US" sz="2400" i="1" dirty="0" smtClean="0"/>
              <a:t>and</a:t>
            </a:r>
            <a:r>
              <a:rPr lang="en-US" sz="2400" dirty="0" smtClean="0"/>
              <a:t> HTML 5!</a:t>
            </a:r>
            <a:endParaRPr lang="en-US" sz="2400" dirty="0"/>
          </a:p>
        </p:txBody>
      </p:sp>
      <p:sp>
        <p:nvSpPr>
          <p:cNvPr id="4" name="Titel 3"/>
          <p:cNvSpPr>
            <a:spLocks noGrp="1"/>
          </p:cNvSpPr>
          <p:nvPr>
            <p:ph type="ctrTitle"/>
          </p:nvPr>
        </p:nvSpPr>
        <p:spPr/>
        <p:txBody>
          <a:bodyPr/>
          <a:lstStyle/>
          <a:p>
            <a:r>
              <a:rPr lang="en-US" b="1" dirty="0" smtClean="0"/>
              <a:t>Jangaroo Answers:</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sz="4800" i="1" dirty="0" smtClean="0"/>
              <a:t>How to</a:t>
            </a:r>
            <a:r>
              <a:rPr lang="en-US" sz="4800" dirty="0" smtClean="0"/>
              <a:t> execute another programming language in the browser?</a:t>
            </a:r>
            <a:endParaRPr lang="en-US" sz="4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2"/>
          </p:nvPr>
        </p:nvSpPr>
        <p:spPr>
          <a:xfrm>
            <a:off x="4681111" y="1214438"/>
            <a:ext cx="4171950" cy="5210175"/>
          </a:xfrm>
        </p:spPr>
        <p:txBody>
          <a:bodyPr anchor="b"/>
          <a:lstStyle/>
          <a:p>
            <a:pPr algn="ctr">
              <a:buNone/>
            </a:pPr>
            <a:r>
              <a:rPr lang="en-US" b="1" smtClean="0"/>
              <a:t>translate</a:t>
            </a:r>
            <a:r>
              <a:rPr lang="en-US" b="1" smtClean="0"/>
              <a:t> to </a:t>
            </a:r>
            <a:r>
              <a:rPr lang="en-US" b="1" smtClean="0"/>
              <a:t>JavaScript</a:t>
            </a:r>
            <a:endParaRPr lang="en-US" b="1" smtClean="0"/>
          </a:p>
          <a:p>
            <a:pPr algn="ctr">
              <a:buNone/>
            </a:pPr>
            <a:endParaRPr lang="en-US" b="1" smtClean="0"/>
          </a:p>
          <a:p>
            <a:pPr algn="ctr">
              <a:buNone/>
            </a:pPr>
            <a:endParaRPr lang="en-US"/>
          </a:p>
        </p:txBody>
      </p:sp>
      <p:sp>
        <p:nvSpPr>
          <p:cNvPr id="4" name="Inhaltsplatzhalter 3"/>
          <p:cNvSpPr>
            <a:spLocks noGrp="1"/>
          </p:cNvSpPr>
          <p:nvPr>
            <p:ph sz="half" idx="1"/>
          </p:nvPr>
        </p:nvSpPr>
        <p:spPr>
          <a:xfrm>
            <a:off x="323851" y="1214438"/>
            <a:ext cx="4171950" cy="5210175"/>
          </a:xfrm>
        </p:spPr>
        <p:txBody>
          <a:bodyPr anchor="b"/>
          <a:lstStyle/>
          <a:p>
            <a:pPr algn="ctr" fontAlgn="ctr">
              <a:buNone/>
            </a:pPr>
            <a:r>
              <a:rPr lang="en-US" b="1" smtClean="0"/>
              <a:t>by</a:t>
            </a:r>
            <a:r>
              <a:rPr lang="en-US" b="1" smtClean="0"/>
              <a:t> </a:t>
            </a:r>
            <a:r>
              <a:rPr lang="en-US" b="1" smtClean="0"/>
              <a:t>plug</a:t>
            </a:r>
            <a:r>
              <a:rPr lang="en-US" b="1" smtClean="0"/>
              <a:t>i</a:t>
            </a:r>
            <a:r>
              <a:rPr lang="en-US" b="1" smtClean="0"/>
              <a:t>n</a:t>
            </a:r>
            <a:endParaRPr lang="en-US" b="1" smtClean="0"/>
          </a:p>
          <a:p>
            <a:pPr algn="ctr" fontAlgn="ctr">
              <a:buNone/>
            </a:pPr>
            <a:endParaRPr lang="en-US" b="1" smtClean="0"/>
          </a:p>
          <a:p>
            <a:pPr algn="ctr" fontAlgn="ctr">
              <a:buNone/>
            </a:pPr>
            <a:endParaRPr lang="en-US"/>
          </a:p>
        </p:txBody>
      </p:sp>
      <p:sp>
        <p:nvSpPr>
          <p:cNvPr id="3" name="Titel 2"/>
          <p:cNvSpPr>
            <a:spLocks noGrp="1"/>
          </p:cNvSpPr>
          <p:nvPr>
            <p:ph type="title"/>
          </p:nvPr>
        </p:nvSpPr>
        <p:spPr/>
        <p:txBody>
          <a:bodyPr/>
          <a:lstStyle/>
          <a:p>
            <a:r>
              <a:rPr lang="en-US" i="1" dirty="0" smtClean="0"/>
              <a:t>How to</a:t>
            </a:r>
            <a:r>
              <a:rPr lang="en-US" dirty="0" smtClean="0"/>
              <a:t> execute another programming language in the browser?</a:t>
            </a:r>
            <a:endParaRPr lang="de-DE" dirty="0"/>
          </a:p>
        </p:txBody>
      </p:sp>
      <p:pic>
        <p:nvPicPr>
          <p:cNvPr id="6" name="Picture 67" descr="kbackgammon_engine"/>
          <p:cNvPicPr>
            <a:picLocks noChangeAspect="1" noChangeArrowheads="1"/>
          </p:cNvPicPr>
          <p:nvPr/>
        </p:nvPicPr>
        <p:blipFill>
          <a:blip r:embed="rId2" cstate="print"/>
          <a:srcRect/>
          <a:stretch>
            <a:fillRect/>
          </a:stretch>
        </p:blipFill>
        <p:spPr bwMode="auto">
          <a:xfrm>
            <a:off x="5518521" y="2570960"/>
            <a:ext cx="2497131" cy="2497131"/>
          </a:xfrm>
          <a:prstGeom prst="rect">
            <a:avLst/>
          </a:prstGeom>
          <a:noFill/>
        </p:spPr>
      </p:pic>
      <p:pic>
        <p:nvPicPr>
          <p:cNvPr id="7" name="Picture 5"/>
          <p:cNvPicPr>
            <a:picLocks noChangeAspect="1" noChangeArrowheads="1"/>
          </p:cNvPicPr>
          <p:nvPr/>
        </p:nvPicPr>
        <p:blipFill>
          <a:blip r:embed="rId3" cstate="print">
            <a:clrChange>
              <a:clrFrom>
                <a:srgbClr val="FFFFFF"/>
              </a:clrFrom>
              <a:clrTo>
                <a:srgbClr val="FFFFFF">
                  <a:alpha val="0"/>
                </a:srgbClr>
              </a:clrTo>
            </a:clrChange>
          </a:blip>
          <a:srcRect l="46250" t="10000" r="27500" b="40000"/>
          <a:stretch>
            <a:fillRect/>
          </a:stretch>
        </p:blipFill>
        <p:spPr bwMode="auto">
          <a:xfrm>
            <a:off x="1148239" y="2618014"/>
            <a:ext cx="2523174" cy="24030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oreMedia_Master_Oct25_2010">
  <a:themeElements>
    <a:clrScheme name="CoreMedia">
      <a:dk1>
        <a:srgbClr val="3D4242"/>
      </a:dk1>
      <a:lt1>
        <a:srgbClr val="FFFFFF"/>
      </a:lt1>
      <a:dk2>
        <a:srgbClr val="4189DD"/>
      </a:dk2>
      <a:lt2>
        <a:srgbClr val="CFD4D8"/>
      </a:lt2>
      <a:accent1>
        <a:srgbClr val="4189DD"/>
      </a:accent1>
      <a:accent2>
        <a:srgbClr val="B9CF00"/>
      </a:accent2>
      <a:accent3>
        <a:srgbClr val="9FA4AB"/>
      </a:accent3>
      <a:accent4>
        <a:srgbClr val="3D4242"/>
      </a:accent4>
      <a:accent5>
        <a:srgbClr val="C6DBF5"/>
      </a:accent5>
      <a:accent6>
        <a:srgbClr val="E6EEBB"/>
      </a:accent6>
      <a:hlink>
        <a:srgbClr val="4189DD"/>
      </a:hlink>
      <a:folHlink>
        <a:srgbClr val="3D4242"/>
      </a:folHlink>
    </a:clrScheme>
    <a:fontScheme name="Ganymed">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wrap="none" lIns="36000" tIns="36000" rIns="36000" bIns="36000" rtlCol="0" anchor="t" anchorCtr="0">
        <a:noAutofit/>
      </a:bodyPr>
      <a:lstStyle>
        <a:defPPr algn="l">
          <a:spcBef>
            <a:spcPts val="400"/>
          </a:spcBef>
          <a:buFont typeface="Arial" pitchFamily="34" charset="0"/>
          <a:buNone/>
          <a:defRPr sz="1600" dirty="0" smtClean="0">
            <a:solidFill>
              <a:schemeClr val="bg1"/>
            </a:solidFill>
          </a:defRPr>
        </a:defPPr>
      </a:lstStyle>
    </a:spDef>
    <a:lnDef>
      <a:spPr>
        <a:ln w="38100" cap="sq">
          <a:solidFill>
            <a:schemeClr val="accent1"/>
          </a:solidFill>
          <a:miter lim="800000"/>
          <a:tailEnd type="arrow"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69875" indent="-269875">
          <a:spcBef>
            <a:spcPts val="400"/>
          </a:spcBef>
          <a:buClr>
            <a:srgbClr val="B9CF00"/>
          </a:buClr>
          <a:buFont typeface="Wingdings 3" pitchFamily="18" charset="2"/>
          <a:buChar char=""/>
          <a:defRPr sz="1600" dirty="0" smtClean="0">
            <a:solidFill>
              <a:srgbClr val="45545B"/>
            </a:solidFill>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CoreMedia_Master_Oct25_2010</Template>
  <TotalTime>0</TotalTime>
  <Words>1180</Words>
  <Application>Microsoft Office PowerPoint</Application>
  <PresentationFormat>Bildschirmpräsentation (4:3)</PresentationFormat>
  <Paragraphs>257</Paragraphs>
  <Slides>31</Slides>
  <Notes>8</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31</vt:i4>
      </vt:variant>
    </vt:vector>
  </HeadingPairs>
  <TitlesOfParts>
    <vt:vector size="41" baseType="lpstr">
      <vt:lpstr>Arial</vt:lpstr>
      <vt:lpstr>Verdana</vt:lpstr>
      <vt:lpstr>Wingdings 3</vt:lpstr>
      <vt:lpstr>MediaCore</vt:lpstr>
      <vt:lpstr>Lucida Handwriting</vt:lpstr>
      <vt:lpstr>Courier New</vt:lpstr>
      <vt:lpstr>Wingdings</vt:lpstr>
      <vt:lpstr>Calibri</vt:lpstr>
      <vt:lpstr>Webdings</vt:lpstr>
      <vt:lpstr>CoreMedia_Master_Oct25_2010</vt:lpstr>
      <vt:lpstr>Jangaroo - AS3 w/o FlashPlayer</vt:lpstr>
      <vt:lpstr>Problem 1</vt:lpstr>
      <vt:lpstr>FlashPlayer Browser Plugin Downsides</vt:lpstr>
      <vt:lpstr>Problem 2</vt:lpstr>
      <vt:lpstr>What Brendan says</vt:lpstr>
      <vt:lpstr>JavaScript for Enterprise – The Bad Parts</vt:lpstr>
      <vt:lpstr>Jangaroo Answers:</vt:lpstr>
      <vt:lpstr>How to execute another programming language in the browser?</vt:lpstr>
      <vt:lpstr>How to execute another programming language in the browser?</vt:lpstr>
      <vt:lpstr>Which programming language?</vt:lpstr>
      <vt:lpstr>Which programming language?</vt:lpstr>
      <vt:lpstr>Available Technologies</vt:lpstr>
      <vt:lpstr>ActionScript 3 from a JavaScript developer’s point of view</vt:lpstr>
      <vt:lpstr>Jangaroo Approach</vt:lpstr>
      <vt:lpstr> Jangaroo = Enterprise JavaScript ⊂ ActionScript 3</vt:lpstr>
      <vt:lpstr>Jangaroo Source Code</vt:lpstr>
      <vt:lpstr>Jangaroo Compiled Code (JavaScript)</vt:lpstr>
      <vt:lpstr>Jangaroos ActionScript 3</vt:lpstr>
      <vt:lpstr>Jangaroo is More Than a Compiler</vt:lpstr>
      <vt:lpstr>Jangaroo Features</vt:lpstr>
      <vt:lpstr>Jangaroo Libraries</vt:lpstr>
      <vt:lpstr>Jangaroo: Project History</vt:lpstr>
      <vt:lpstr>Software Lifecycle with Jangaroo</vt:lpstr>
      <vt:lpstr>Software Lifecycle with Jangaroo</vt:lpstr>
      <vt:lpstr>IDE Support</vt:lpstr>
      <vt:lpstr>Build Process</vt:lpstr>
      <vt:lpstr>Test Tools</vt:lpstr>
      <vt:lpstr>Documentation and Debugging</vt:lpstr>
      <vt:lpstr>Jangaroo: Resources</vt:lpstr>
      <vt:lpstr>Demos &amp; Applications</vt:lpstr>
      <vt:lpstr>Folie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2010-10-29T07:23:16Z</dcterms:created>
  <dcterms:modified xsi:type="dcterms:W3CDTF">2010-11-17T23:41:10Z</dcterms:modified>
</cp:coreProperties>
</file>