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7104063" cy="10234613"/>
  <p:embeddedFontLst>
    <p:embeddedFont>
      <p:font typeface="Verdana" pitchFamily="34" charset="0"/>
      <p:regular r:id="rId5"/>
      <p:bold r:id="rId6"/>
      <p:italic r:id="rId7"/>
      <p:boldItalic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Wingdings 3" pitchFamily="18" charset="2"/>
      <p:regular r:id="rId13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45B"/>
    <a:srgbClr val="B9CF00"/>
    <a:srgbClr val="2D6CA7"/>
    <a:srgbClr val="3B3E3E"/>
    <a:srgbClr val="DDDFE1"/>
    <a:srgbClr val="E5E5E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316" autoAdjust="0"/>
  </p:normalViewPr>
  <p:slideViewPr>
    <p:cSldViewPr snapToGrid="0" snapToObjects="1" showGuides="1">
      <p:cViewPr varScale="1">
        <p:scale>
          <a:sx n="53" d="100"/>
          <a:sy n="53" d="100"/>
        </p:scale>
        <p:origin x="-1459" y="-77"/>
      </p:cViewPr>
      <p:guideLst>
        <p:guide orient="horz" pos="1809"/>
        <p:guide orient="horz" pos="3096"/>
        <p:guide orient="horz" pos="3027"/>
        <p:guide orient="horz" pos="3844"/>
        <p:guide orient="horz" pos="675"/>
        <p:guide orient="horz" pos="4047"/>
        <p:guide orient="horz" pos="770"/>
        <p:guide pos="5587"/>
        <p:guide pos="204"/>
        <p:guide pos="2882"/>
        <p:guide pos="1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-2634" y="-102"/>
      </p:cViewPr>
      <p:guideLst>
        <p:guide orient="horz" pos="3223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836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821C1-3029-4936-88EE-F0C36FEEBEDE}" type="datetimeFigureOut">
              <a:rPr lang="de-DE" smtClean="0"/>
              <a:pPr/>
              <a:t>18.08.2011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836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97450-24DB-4657-912F-E470E2E96F3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2758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A0B69AF-9C49-4EBF-8903-EFB917B00C6A}" type="datetimeFigureOut">
              <a:rPr lang="de-DE" smtClean="0"/>
              <a:pPr/>
              <a:t>18.08.2011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8643643-7511-4651-AE5B-E705860241F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9640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3643-7511-4651-AE5B-E705860241FC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6929454" y="71438"/>
            <a:ext cx="2143108" cy="6429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l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2072325" y="3857627"/>
            <a:ext cx="6759563" cy="947735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45545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ltGray">
          <a:xfrm>
            <a:off x="2072325" y="2857496"/>
            <a:ext cx="6759563" cy="430887"/>
          </a:xfrm>
        </p:spPr>
        <p:txBody>
          <a:bodyPr>
            <a:spAutoFit/>
          </a:bodyPr>
          <a:lstStyle>
            <a:lvl1pPr algn="l">
              <a:defRPr sz="2800" b="1">
                <a:solidFill>
                  <a:srgbClr val="45545B"/>
                </a:solidFill>
              </a:defRPr>
            </a:lvl1pPr>
          </a:lstStyle>
          <a:p>
            <a:r>
              <a:rPr lang="en-US" dirty="0" smtClean="0"/>
              <a:t>edit Master title style</a:t>
            </a:r>
            <a:endParaRPr lang="de-DE" dirty="0"/>
          </a:p>
        </p:txBody>
      </p:sp>
      <p:pic>
        <p:nvPicPr>
          <p:cNvPr id="8" name="Picture 7" descr="CoreMedia_RGB_for PowerPoi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8634" y="594712"/>
            <a:ext cx="1975020" cy="511695"/>
          </a:xfrm>
          <a:prstGeom prst="rect">
            <a:avLst/>
          </a:prstGeom>
        </p:spPr>
      </p:pic>
      <p:pic>
        <p:nvPicPr>
          <p:cNvPr id="7" name="Picture 6" descr="LY07_Element-bluegreen-2a_forPowerPoint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>
          <a:xfrm>
            <a:off x="2672247" y="0"/>
            <a:ext cx="3944538" cy="639682"/>
          </a:xfrm>
          <a:prstGeom prst="rect">
            <a:avLst/>
          </a:prstGeom>
        </p:spPr>
      </p:pic>
      <p:pic>
        <p:nvPicPr>
          <p:cNvPr id="9" name="Picture 8" descr="LY07_Element-bluegreen-1_forPowerPoint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>
          <a:xfrm>
            <a:off x="0" y="1055473"/>
            <a:ext cx="1857436" cy="4452527"/>
          </a:xfrm>
          <a:prstGeom prst="rect">
            <a:avLst/>
          </a:prstGeom>
        </p:spPr>
      </p:pic>
      <p:pic>
        <p:nvPicPr>
          <p:cNvPr id="10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4078" y="6046720"/>
            <a:ext cx="1350428" cy="237347"/>
          </a:xfrm>
          <a:prstGeom prst="rect">
            <a:avLst/>
          </a:prstGeom>
          <a:noFill/>
        </p:spPr>
      </p:pic>
      <p:pic>
        <p:nvPicPr>
          <p:cNvPr id="11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8602910" y="5896713"/>
            <a:ext cx="469652" cy="4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pic>
        <p:nvPicPr>
          <p:cNvPr id="7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078" y="6046720"/>
            <a:ext cx="1350428" cy="237347"/>
          </a:xfrm>
          <a:prstGeom prst="rect">
            <a:avLst/>
          </a:prstGeom>
          <a:noFill/>
        </p:spPr>
      </p:pic>
      <p:pic>
        <p:nvPicPr>
          <p:cNvPr id="8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602910" y="5896713"/>
            <a:ext cx="469652" cy="4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1111" y="1214438"/>
            <a:ext cx="4171950" cy="5210175"/>
          </a:xfrm>
        </p:spPr>
        <p:txBody>
          <a:bodyPr>
            <a:normAutofit/>
          </a:bodyPr>
          <a:lstStyle>
            <a:lvl1pPr marL="320040" marR="0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 sz="2000"/>
            </a:lvl1pPr>
            <a:lvl2pPr marL="640080" marR="0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 sz="1800"/>
            </a:lvl2pPr>
            <a:lvl3pPr marL="960120" marR="0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 sz="1600"/>
            </a:lvl3pPr>
            <a:lvl4pPr marL="1280160" marR="0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 sz="1400"/>
            </a:lvl4pPr>
            <a:lvl5pPr marL="1600200" marR="0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/>
            </a:pPr>
            <a:r>
              <a:rPr kumimoji="0" lang="de-DE" sz="2000" b="0" i="0" u="none" strike="noStrike" kern="1200" cap="none" spc="0" normalizeH="0" baseline="0" noProof="0" smtClean="0">
                <a:ln>
                  <a:noFill/>
                </a:ln>
                <a:solidFill>
                  <a:srgbClr val="45545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Textmasterformate durch Klicken bearbeiten</a:t>
            </a:r>
          </a:p>
          <a:p>
            <a:pPr marL="320040" marR="0" lvl="1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/>
            </a:pPr>
            <a:r>
              <a:rPr kumimoji="0" lang="de-DE" sz="2000" b="0" i="0" u="none" strike="noStrike" kern="1200" cap="none" spc="0" normalizeH="0" baseline="0" noProof="0" smtClean="0">
                <a:ln>
                  <a:noFill/>
                </a:ln>
                <a:solidFill>
                  <a:srgbClr val="45545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Zweite Ebene</a:t>
            </a:r>
          </a:p>
          <a:p>
            <a:pPr marL="320040" marR="0" lvl="2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/>
            </a:pPr>
            <a:r>
              <a:rPr kumimoji="0" lang="de-DE" sz="2000" b="0" i="0" u="none" strike="noStrike" kern="1200" cap="none" spc="0" normalizeH="0" baseline="0" noProof="0" smtClean="0">
                <a:ln>
                  <a:noFill/>
                </a:ln>
                <a:solidFill>
                  <a:srgbClr val="45545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Dritte Ebene</a:t>
            </a:r>
          </a:p>
          <a:p>
            <a:pPr marL="320040" marR="0" lvl="3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/>
            </a:pPr>
            <a:r>
              <a:rPr kumimoji="0" lang="de-DE" sz="2000" b="0" i="0" u="none" strike="noStrike" kern="1200" cap="none" spc="0" normalizeH="0" baseline="0" noProof="0" smtClean="0">
                <a:ln>
                  <a:noFill/>
                </a:ln>
                <a:solidFill>
                  <a:srgbClr val="45545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Vierte Ebene</a:t>
            </a:r>
          </a:p>
          <a:p>
            <a:pPr marL="320040" marR="0" lvl="4" indent="-3200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9CF00"/>
              </a:buClr>
              <a:buSzPct val="100000"/>
              <a:buFont typeface="Wingdings 3" pitchFamily="18" charset="2"/>
              <a:buChar char=""/>
              <a:tabLst/>
              <a:defRPr/>
            </a:pPr>
            <a:r>
              <a:rPr kumimoji="0" lang="de-DE" sz="2000" b="0" i="0" u="none" strike="noStrike" kern="1200" cap="none" spc="0" normalizeH="0" baseline="0" noProof="0" smtClean="0">
                <a:ln>
                  <a:noFill/>
                </a:ln>
                <a:solidFill>
                  <a:srgbClr val="45545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Fünfte Ebene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5545B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1" y="1214438"/>
            <a:ext cx="4171950" cy="5210175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/>
            </a:lvl1pPr>
            <a:lvl2pPr>
              <a:spcBef>
                <a:spcPts val="400"/>
              </a:spcBef>
              <a:defRPr sz="19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700"/>
            </a:lvl4pPr>
            <a:lvl5pPr>
              <a:spcBef>
                <a:spcPts val="4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dirty="0"/>
          </a:p>
        </p:txBody>
      </p:sp>
      <p:pic>
        <p:nvPicPr>
          <p:cNvPr id="7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078" y="6046720"/>
            <a:ext cx="1350428" cy="237347"/>
          </a:xfrm>
          <a:prstGeom prst="rect">
            <a:avLst/>
          </a:prstGeom>
          <a:noFill/>
        </p:spPr>
      </p:pic>
      <p:pic>
        <p:nvPicPr>
          <p:cNvPr id="8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602910" y="5896713"/>
            <a:ext cx="469652" cy="4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819900" cy="81121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dirty="0"/>
          </a:p>
        </p:txBody>
      </p:sp>
      <p:pic>
        <p:nvPicPr>
          <p:cNvPr id="4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078" y="6046720"/>
            <a:ext cx="1350428" cy="237347"/>
          </a:xfrm>
          <a:prstGeom prst="rect">
            <a:avLst/>
          </a:prstGeom>
          <a:noFill/>
        </p:spPr>
      </p:pic>
      <p:pic>
        <p:nvPicPr>
          <p:cNvPr id="5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602910" y="5896713"/>
            <a:ext cx="469652" cy="4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078" y="6046720"/>
            <a:ext cx="1350428" cy="237347"/>
          </a:xfrm>
          <a:prstGeom prst="rect">
            <a:avLst/>
          </a:prstGeom>
          <a:noFill/>
        </p:spPr>
      </p:pic>
      <p:pic>
        <p:nvPicPr>
          <p:cNvPr id="3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602910" y="5896713"/>
            <a:ext cx="469652" cy="4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929454" y="71438"/>
            <a:ext cx="2143108" cy="6429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l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2109800" y="3857627"/>
            <a:ext cx="6759563" cy="94773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rgbClr val="45545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ltGray">
          <a:xfrm>
            <a:off x="2109800" y="2857496"/>
            <a:ext cx="6759563" cy="85725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baseline="0">
                <a:solidFill>
                  <a:srgbClr val="45545B"/>
                </a:solidFill>
              </a:defRPr>
            </a:lvl1pPr>
          </a:lstStyle>
          <a:p>
            <a:r>
              <a:rPr lang="en-US" sz="2400" b="1" i="0" dirty="0" smtClean="0">
                <a:solidFill>
                  <a:srgbClr val="45545B"/>
                </a:solidFill>
                <a:latin typeface="Verdana"/>
                <a:ea typeface="Verdana"/>
                <a:cs typeface="Verdana"/>
              </a:rPr>
              <a:t>edit Master title style</a:t>
            </a:r>
            <a:endParaRPr lang="de-DE" dirty="0"/>
          </a:p>
        </p:txBody>
      </p:sp>
      <p:pic>
        <p:nvPicPr>
          <p:cNvPr id="7" name="Picture 6" descr="CoreMedia_RGB_for PowerPoi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8634" y="594712"/>
            <a:ext cx="1975020" cy="511695"/>
          </a:xfrm>
          <a:prstGeom prst="rect">
            <a:avLst/>
          </a:prstGeom>
        </p:spPr>
      </p:pic>
      <p:pic>
        <p:nvPicPr>
          <p:cNvPr id="10" name="Picture 9" descr="LY07_Element-gray-2a_forPowerPoint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>
          <a:xfrm>
            <a:off x="2672247" y="0"/>
            <a:ext cx="5130133" cy="639682"/>
          </a:xfrm>
          <a:prstGeom prst="rect">
            <a:avLst/>
          </a:prstGeom>
        </p:spPr>
      </p:pic>
      <p:pic>
        <p:nvPicPr>
          <p:cNvPr id="12" name="Picture 11" descr="LY07_Element-gray-1_forPowerPoint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>
          <a:xfrm>
            <a:off x="0" y="1055473"/>
            <a:ext cx="1857436" cy="2659279"/>
          </a:xfrm>
          <a:prstGeom prst="rect">
            <a:avLst/>
          </a:prstGeom>
        </p:spPr>
      </p:pic>
      <p:pic>
        <p:nvPicPr>
          <p:cNvPr id="11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4078" y="6046720"/>
            <a:ext cx="1350428" cy="237347"/>
          </a:xfrm>
          <a:prstGeom prst="rect">
            <a:avLst/>
          </a:prstGeom>
          <a:noFill/>
        </p:spPr>
      </p:pic>
      <p:pic>
        <p:nvPicPr>
          <p:cNvPr id="9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8602910" y="5896713"/>
            <a:ext cx="469652" cy="4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Disru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ltGray">
          <a:xfrm rot="10800000" flipH="1">
            <a:off x="0" y="-8"/>
            <a:ext cx="9144000" cy="6858007"/>
          </a:xfrm>
          <a:prstGeom prst="rect">
            <a:avLst/>
          </a:prstGeom>
          <a:solidFill>
            <a:schemeClr val="accent4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68288" indent="-268288" fontAlgn="auto">
              <a:spcBef>
                <a:spcPts val="0"/>
              </a:spcBef>
              <a:spcAft>
                <a:spcPts val="0"/>
              </a:spcAft>
              <a:buFont typeface="MediaCore" pitchFamily="2" charset="0"/>
              <a:buBlip>
                <a:blip r:embed="rId2"/>
              </a:buBlip>
              <a:defRPr/>
            </a:pPr>
            <a:endParaRPr lang="de-DE" dirty="0"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ltGray">
          <a:xfrm>
            <a:off x="1986197" y="2136098"/>
            <a:ext cx="6883165" cy="3147935"/>
          </a:xfrm>
        </p:spPr>
        <p:txBody>
          <a:bodyPr anchor="ctr" anchorCtr="0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de-DE" dirty="0"/>
          </a:p>
        </p:txBody>
      </p:sp>
      <p:pic>
        <p:nvPicPr>
          <p:cNvPr id="11" name="Picture 10" descr="CoreMedia(white)_RGB_for PowerPoi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5845" y="594712"/>
            <a:ext cx="1967809" cy="509827"/>
          </a:xfrm>
          <a:prstGeom prst="rect">
            <a:avLst/>
          </a:prstGeom>
        </p:spPr>
      </p:pic>
      <p:pic>
        <p:nvPicPr>
          <p:cNvPr id="7" name="Picture 6" descr="LY07_Element-gray-2a_forPowerPoint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>
          <a:xfrm>
            <a:off x="2672247" y="0"/>
            <a:ext cx="5130133" cy="639682"/>
          </a:xfrm>
          <a:prstGeom prst="rect">
            <a:avLst/>
          </a:prstGeom>
        </p:spPr>
      </p:pic>
      <p:pic>
        <p:nvPicPr>
          <p:cNvPr id="8" name="Picture 7" descr="LY07_Element-gray-1_forPowerPointRGB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>
          <a:xfrm>
            <a:off x="0" y="1055473"/>
            <a:ext cx="1857436" cy="2659279"/>
          </a:xfrm>
          <a:prstGeom prst="rect">
            <a:avLst/>
          </a:prstGeom>
        </p:spPr>
      </p:pic>
      <p:pic>
        <p:nvPicPr>
          <p:cNvPr id="14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4078" y="6445855"/>
            <a:ext cx="1350428" cy="237347"/>
          </a:xfrm>
          <a:prstGeom prst="rect">
            <a:avLst/>
          </a:prstGeom>
          <a:noFill/>
        </p:spPr>
      </p:pic>
      <p:pic>
        <p:nvPicPr>
          <p:cNvPr id="15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8602910" y="6295848"/>
            <a:ext cx="469652" cy="4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ltGray">
          <a:xfrm>
            <a:off x="3208709" y="4915393"/>
            <a:ext cx="2740862" cy="1508400"/>
          </a:xfrm>
        </p:spPr>
        <p:txBody>
          <a:bodyPr>
            <a:noAutofit/>
          </a:bodyPr>
          <a:lstStyle>
            <a:lvl1pPr marL="268288" indent="-268288">
              <a:lnSpc>
                <a:spcPct val="100000"/>
              </a:lnSpc>
              <a:spcBef>
                <a:spcPts val="400"/>
              </a:spcBef>
              <a:tabLst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4"/>
          </p:nvPr>
        </p:nvSpPr>
        <p:spPr bwMode="ltGray">
          <a:xfrm>
            <a:off x="6128501" y="4915393"/>
            <a:ext cx="2740862" cy="1508400"/>
          </a:xfrm>
        </p:spPr>
        <p:txBody>
          <a:bodyPr>
            <a:noAutofit/>
          </a:bodyPr>
          <a:lstStyle>
            <a:lvl1pPr marL="268288" indent="-268288">
              <a:lnSpc>
                <a:spcPct val="100000"/>
              </a:lnSpc>
              <a:spcBef>
                <a:spcPts val="400"/>
              </a:spcBef>
              <a:defRPr sz="1600"/>
            </a:lvl1pPr>
            <a:lvl2pPr>
              <a:lnSpc>
                <a:spcPct val="80000"/>
              </a:lnSpc>
              <a:spcBef>
                <a:spcPts val="1200"/>
              </a:spcBef>
              <a:defRPr sz="1800"/>
            </a:lvl2pPr>
            <a:lvl3pPr>
              <a:lnSpc>
                <a:spcPct val="80000"/>
              </a:lnSpc>
              <a:spcBef>
                <a:spcPts val="1200"/>
              </a:spcBef>
              <a:defRPr sz="1800"/>
            </a:lvl3pPr>
            <a:lvl4pPr>
              <a:lnSpc>
                <a:spcPct val="80000"/>
              </a:lnSpc>
              <a:spcBef>
                <a:spcPts val="1200"/>
              </a:spcBef>
              <a:defRPr sz="1800"/>
            </a:lvl4pPr>
            <a:lvl5pPr>
              <a:lnSpc>
                <a:spcPct val="8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9"/>
          </p:nvPr>
        </p:nvSpPr>
        <p:spPr bwMode="ltGray">
          <a:xfrm>
            <a:off x="323850" y="4915394"/>
            <a:ext cx="2740862" cy="1508400"/>
          </a:xfrm>
        </p:spPr>
        <p:txBody>
          <a:bodyPr>
            <a:noAutofit/>
          </a:bodyPr>
          <a:lstStyle>
            <a:lvl1pPr marL="268288" indent="-268288">
              <a:lnSpc>
                <a:spcPct val="100000"/>
              </a:lnSpc>
              <a:spcBef>
                <a:spcPts val="400"/>
              </a:spcBef>
              <a:tabLst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2"/>
          </p:nvPr>
        </p:nvSpPr>
        <p:spPr bwMode="ltGray">
          <a:xfrm>
            <a:off x="107711" y="1217267"/>
            <a:ext cx="8928000" cy="358920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7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078" y="6046720"/>
            <a:ext cx="1350428" cy="237347"/>
          </a:xfrm>
          <a:prstGeom prst="rect">
            <a:avLst/>
          </a:prstGeom>
          <a:noFill/>
        </p:spPr>
      </p:pic>
      <p:pic>
        <p:nvPicPr>
          <p:cNvPr id="10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602910" y="5896713"/>
            <a:ext cx="469652" cy="4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3"/>
          <p:cNvSpPr/>
          <p:nvPr userDrawn="1"/>
        </p:nvSpPr>
        <p:spPr bwMode="gray">
          <a:xfrm>
            <a:off x="0" y="4593136"/>
            <a:ext cx="9144000" cy="19288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en-US" sz="2400" dirty="0" smtClean="0">
              <a:solidFill>
                <a:srgbClr val="4554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11213"/>
            <a:ext cx="6962794" cy="81121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Rechteck 7"/>
          <p:cNvSpPr/>
          <p:nvPr userDrawn="1"/>
        </p:nvSpPr>
        <p:spPr bwMode="gray">
          <a:xfrm>
            <a:off x="6858016" y="0"/>
            <a:ext cx="2285984" cy="78579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l"/>
            <a:endParaRPr lang="en-US" dirty="0"/>
          </a:p>
        </p:txBody>
      </p:sp>
      <p:sp>
        <p:nvSpPr>
          <p:cNvPr id="4" name="Titel 12"/>
          <p:cNvSpPr txBox="1">
            <a:spLocks/>
          </p:cNvSpPr>
          <p:nvPr userDrawn="1"/>
        </p:nvSpPr>
        <p:spPr bwMode="gray">
          <a:xfrm>
            <a:off x="316221" y="246075"/>
            <a:ext cx="3211607" cy="81121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6CA7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/>
            </a:r>
            <a:b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6CA7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5545B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CONTENT | CONTEXT | CONVERSION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5545B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grpSp>
        <p:nvGrpSpPr>
          <p:cNvPr id="5" name="Gruppieren 11"/>
          <p:cNvGrpSpPr/>
          <p:nvPr userDrawn="1"/>
        </p:nvGrpSpPr>
        <p:grpSpPr>
          <a:xfrm>
            <a:off x="316221" y="5272464"/>
            <a:ext cx="8367362" cy="461665"/>
            <a:chOff x="316221" y="5563419"/>
            <a:chExt cx="8367362" cy="461665"/>
          </a:xfrm>
        </p:grpSpPr>
        <p:sp>
          <p:nvSpPr>
            <p:cNvPr id="6" name="Textfeld 15"/>
            <p:cNvSpPr txBox="1"/>
            <p:nvPr/>
          </p:nvSpPr>
          <p:spPr bwMode="gray">
            <a:xfrm>
              <a:off x="6883583" y="5563419"/>
              <a:ext cx="1800000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buClr>
                  <a:srgbClr val="B9CF00"/>
                </a:buClr>
              </a:pPr>
              <a:r>
                <a:rPr lang="en-US" sz="1000" b="1" dirty="0" smtClean="0">
                  <a:solidFill>
                    <a:srgbClr val="45545B"/>
                  </a:solidFill>
                </a:rPr>
                <a:t>Singapore</a:t>
              </a:r>
              <a:r>
                <a:rPr lang="en-US" sz="1000" dirty="0" smtClean="0">
                  <a:solidFill>
                    <a:srgbClr val="45545B"/>
                  </a:solidFill>
                </a:rPr>
                <a:t/>
              </a:r>
              <a:br>
                <a:rPr lang="en-US" sz="1000" dirty="0" smtClean="0">
                  <a:solidFill>
                    <a:srgbClr val="45545B"/>
                  </a:solidFill>
                </a:rPr>
              </a:br>
              <a:r>
                <a:rPr lang="en-US" sz="1000" dirty="0" smtClean="0">
                  <a:solidFill>
                    <a:srgbClr val="45545B"/>
                  </a:solidFill>
                </a:rPr>
                <a:t>asia-info@coremedia.com</a:t>
              </a:r>
              <a:br>
                <a:rPr lang="en-US" sz="1000" dirty="0" smtClean="0">
                  <a:solidFill>
                    <a:srgbClr val="45545B"/>
                  </a:solidFill>
                </a:rPr>
              </a:br>
              <a:r>
                <a:rPr lang="en-US" sz="1000" dirty="0" smtClean="0">
                  <a:solidFill>
                    <a:srgbClr val="45545B"/>
                  </a:solidFill>
                </a:rPr>
                <a:t>tel  +65.6562.8866</a:t>
              </a:r>
            </a:p>
          </p:txBody>
        </p:sp>
        <p:sp>
          <p:nvSpPr>
            <p:cNvPr id="7" name="Textfeld 17"/>
            <p:cNvSpPr txBox="1"/>
            <p:nvPr/>
          </p:nvSpPr>
          <p:spPr bwMode="gray">
            <a:xfrm>
              <a:off x="316221" y="5563419"/>
              <a:ext cx="1800000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buClr>
                  <a:srgbClr val="B9CF00"/>
                </a:buClr>
              </a:pPr>
              <a:r>
                <a:rPr lang="en-US" sz="1000" b="1" dirty="0" smtClean="0">
                  <a:solidFill>
                    <a:srgbClr val="45545B"/>
                  </a:solidFill>
                </a:rPr>
                <a:t>Hamburg</a:t>
              </a:r>
              <a:r>
                <a:rPr lang="en-US" sz="1000" dirty="0" smtClean="0">
                  <a:solidFill>
                    <a:srgbClr val="45545B"/>
                  </a:solidFill>
                </a:rPr>
                <a:t/>
              </a:r>
              <a:br>
                <a:rPr lang="en-US" sz="1000" dirty="0" smtClean="0">
                  <a:solidFill>
                    <a:srgbClr val="45545B"/>
                  </a:solidFill>
                </a:rPr>
              </a:br>
              <a:r>
                <a:rPr lang="en-US" sz="1000" dirty="0" smtClean="0">
                  <a:solidFill>
                    <a:srgbClr val="45545B"/>
                  </a:solidFill>
                </a:rPr>
                <a:t>info@coremedia.com</a:t>
              </a:r>
              <a:br>
                <a:rPr lang="en-US" sz="1000" dirty="0" smtClean="0">
                  <a:solidFill>
                    <a:srgbClr val="45545B"/>
                  </a:solidFill>
                </a:rPr>
              </a:br>
              <a:r>
                <a:rPr lang="en-US" sz="1000" dirty="0" smtClean="0">
                  <a:solidFill>
                    <a:srgbClr val="45545B"/>
                  </a:solidFill>
                </a:rPr>
                <a:t>tel  +49.40.32 55 87.0</a:t>
              </a:r>
            </a:p>
          </p:txBody>
        </p:sp>
        <p:sp>
          <p:nvSpPr>
            <p:cNvPr id="8" name="Textfeld 18"/>
            <p:cNvSpPr txBox="1"/>
            <p:nvPr/>
          </p:nvSpPr>
          <p:spPr bwMode="gray">
            <a:xfrm>
              <a:off x="2505342" y="5563419"/>
              <a:ext cx="1800000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buClr>
                  <a:srgbClr val="B9CF00"/>
                </a:buClr>
              </a:pPr>
              <a:r>
                <a:rPr lang="en-US" sz="1000" b="1" dirty="0" smtClean="0">
                  <a:solidFill>
                    <a:srgbClr val="45545B"/>
                  </a:solidFill>
                </a:rPr>
                <a:t>San Francisco</a:t>
              </a:r>
              <a:r>
                <a:rPr lang="en-US" sz="1000" dirty="0" smtClean="0">
                  <a:solidFill>
                    <a:srgbClr val="45545B"/>
                  </a:solidFill>
                </a:rPr>
                <a:t/>
              </a:r>
              <a:br>
                <a:rPr lang="en-US" sz="1000" dirty="0" smtClean="0">
                  <a:solidFill>
                    <a:srgbClr val="45545B"/>
                  </a:solidFill>
                </a:rPr>
              </a:br>
              <a:r>
                <a:rPr lang="en-US" sz="1000" dirty="0" smtClean="0">
                  <a:solidFill>
                    <a:srgbClr val="45545B"/>
                  </a:solidFill>
                </a:rPr>
                <a:t>usa-info@coremedia.com</a:t>
              </a:r>
              <a:br>
                <a:rPr lang="en-US" sz="1000" dirty="0" smtClean="0">
                  <a:solidFill>
                    <a:srgbClr val="45545B"/>
                  </a:solidFill>
                </a:rPr>
              </a:br>
              <a:r>
                <a:rPr lang="en-US" sz="1000" dirty="0" smtClean="0">
                  <a:solidFill>
                    <a:srgbClr val="45545B"/>
                  </a:solidFill>
                </a:rPr>
                <a:t>tel +1.415.371.0400</a:t>
              </a:r>
            </a:p>
          </p:txBody>
        </p:sp>
        <p:sp>
          <p:nvSpPr>
            <p:cNvPr id="9" name="Textfeld 19"/>
            <p:cNvSpPr txBox="1"/>
            <p:nvPr/>
          </p:nvSpPr>
          <p:spPr bwMode="gray">
            <a:xfrm>
              <a:off x="4694463" y="5563419"/>
              <a:ext cx="1800000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buClr>
                  <a:srgbClr val="B9CF00"/>
                </a:buClr>
              </a:pPr>
              <a:r>
                <a:rPr lang="en-US" sz="1000" b="1" dirty="0" smtClean="0">
                  <a:solidFill>
                    <a:srgbClr val="45545B"/>
                  </a:solidFill>
                </a:rPr>
                <a:t>London</a:t>
              </a:r>
              <a:r>
                <a:rPr lang="en-US" sz="1000" dirty="0" smtClean="0">
                  <a:solidFill>
                    <a:srgbClr val="45545B"/>
                  </a:solidFill>
                </a:rPr>
                <a:t/>
              </a:r>
              <a:br>
                <a:rPr lang="en-US" sz="1000" dirty="0" smtClean="0">
                  <a:solidFill>
                    <a:srgbClr val="45545B"/>
                  </a:solidFill>
                </a:rPr>
              </a:br>
              <a:r>
                <a:rPr lang="en-US" sz="1000" dirty="0" smtClean="0">
                  <a:solidFill>
                    <a:srgbClr val="45545B"/>
                  </a:solidFill>
                </a:rPr>
                <a:t>uk-info@coremedia.com</a:t>
              </a:r>
              <a:br>
                <a:rPr lang="en-US" sz="1000" dirty="0" smtClean="0">
                  <a:solidFill>
                    <a:srgbClr val="45545B"/>
                  </a:solidFill>
                </a:rPr>
              </a:br>
              <a:r>
                <a:rPr lang="en-US" sz="1000" dirty="0" smtClean="0">
                  <a:solidFill>
                    <a:srgbClr val="45545B"/>
                  </a:solidFill>
                </a:rPr>
                <a:t>tel  +44.207.849.3317</a:t>
              </a:r>
            </a:p>
          </p:txBody>
        </p:sp>
      </p:grpSp>
      <p:pic>
        <p:nvPicPr>
          <p:cNvPr id="12" name="Picture 8" descr="Tiburon_dk_larg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2912829"/>
            <a:ext cx="489585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961677" y="976467"/>
            <a:ext cx="1527084" cy="152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8761" y="1170112"/>
            <a:ext cx="3531164" cy="620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_websit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 bwMode="gray">
          <a:xfrm>
            <a:off x="7303897" y="167459"/>
            <a:ext cx="1526299" cy="40402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gray">
          <a:xfrm>
            <a:off x="0" y="6528216"/>
            <a:ext cx="9144000" cy="331213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l"/>
            <a:endParaRPr lang="en-US" dirty="0"/>
          </a:p>
        </p:txBody>
      </p:sp>
      <p:sp>
        <p:nvSpPr>
          <p:cNvPr id="10" name="Rechteck 9"/>
          <p:cNvSpPr/>
          <p:nvPr/>
        </p:nvSpPr>
        <p:spPr bwMode="gray">
          <a:xfrm>
            <a:off x="7535646" y="6590012"/>
            <a:ext cx="1407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www.coremedia.com</a:t>
            </a:r>
            <a:endParaRPr lang="en-US" b="1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263890" y="6590012"/>
            <a:ext cx="2786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© CoreMedia | </a:t>
            </a:r>
            <a:fld id="{D5866804-C2AC-4943-B330-8155D5506613}" type="datetime3">
              <a:rPr lang="de-DE" sz="800" noProof="0" smtClean="0">
                <a:solidFill>
                  <a:schemeClr val="bg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18/08/11</a:t>
            </a:fld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| </a:t>
            </a:r>
            <a:fld id="{2826B8AB-3931-4763-B42A-FE3C8D36D113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214422"/>
            <a:ext cx="8534430" cy="51563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260350"/>
            <a:ext cx="6819900" cy="81121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19631"/>
            <a:ext cx="9144000" cy="0"/>
          </a:xfrm>
          <a:prstGeom prst="line">
            <a:avLst/>
          </a:prstGeom>
          <a:ln w="19050" cap="sq">
            <a:solidFill>
              <a:srgbClr val="B9CF00"/>
            </a:solidFill>
            <a:miter lim="800000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C:\Users\fwienber\Pictures\Jangaroo\jangaroo-text-logo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64078" y="6046720"/>
            <a:ext cx="1350428" cy="237347"/>
          </a:xfrm>
          <a:prstGeom prst="rect">
            <a:avLst/>
          </a:prstGeom>
          <a:noFill/>
        </p:spPr>
      </p:pic>
      <p:pic>
        <p:nvPicPr>
          <p:cNvPr id="12" name="Picture 10" descr="C:\Users\fwienber\karrer\users\fwienber\Documents\Jangaroo\jooley-256x256.png"/>
          <p:cNvPicPr>
            <a:picLocks noChangeAspect="1" noChangeArrowheads="1"/>
          </p:cNvPicPr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8602910" y="5896713"/>
            <a:ext cx="469652" cy="4696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699" r:id="rId3"/>
    <p:sldLayoutId id="2147483683" r:id="rId4"/>
    <p:sldLayoutId id="2147483686" r:id="rId5"/>
    <p:sldLayoutId id="2147483684" r:id="rId6"/>
    <p:sldLayoutId id="2147483678" r:id="rId7"/>
    <p:sldLayoutId id="2147483685" r:id="rId8"/>
    <p:sldLayoutId id="214748371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rgbClr val="2D6CA7"/>
          </a:solidFill>
          <a:latin typeface="Verdana" pitchFamily="34" charset="0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spcBef>
          <a:spcPct val="20000"/>
        </a:spcBef>
        <a:buClr>
          <a:srgbClr val="B9CF00"/>
        </a:buClr>
        <a:buSzPct val="100000"/>
        <a:buFont typeface="Wingdings 3" pitchFamily="18" charset="2"/>
        <a:buChar char=""/>
        <a:defRPr sz="2000" kern="1200">
          <a:solidFill>
            <a:srgbClr val="45545B"/>
          </a:solidFill>
          <a:latin typeface="Verdana" pitchFamily="34" charset="0"/>
          <a:ea typeface="+mn-ea"/>
          <a:cs typeface="+mn-cs"/>
        </a:defRPr>
      </a:lvl1pPr>
      <a:lvl2pPr marL="640080" indent="-320040" algn="l" defTabSz="914400" rtl="0" eaLnBrk="1" latinLnBrk="0" hangingPunct="1">
        <a:spcBef>
          <a:spcPct val="20000"/>
        </a:spcBef>
        <a:buClr>
          <a:srgbClr val="B9CF00"/>
        </a:buClr>
        <a:buSzPct val="100000"/>
        <a:buFont typeface="Wingdings 3" pitchFamily="18" charset="2"/>
        <a:buChar char=""/>
        <a:defRPr sz="1900" kern="1200">
          <a:solidFill>
            <a:srgbClr val="45545B"/>
          </a:solidFill>
          <a:latin typeface="Verdana" pitchFamily="34" charset="0"/>
          <a:ea typeface="+mn-ea"/>
          <a:cs typeface="+mn-cs"/>
        </a:defRPr>
      </a:lvl2pPr>
      <a:lvl3pPr marL="960120" indent="-320040" algn="l" defTabSz="914400" rtl="0" eaLnBrk="1" latinLnBrk="0" hangingPunct="1">
        <a:spcBef>
          <a:spcPct val="20000"/>
        </a:spcBef>
        <a:buClr>
          <a:srgbClr val="B9CF00"/>
        </a:buClr>
        <a:buSzPct val="100000"/>
        <a:buFont typeface="Wingdings 3" pitchFamily="18" charset="2"/>
        <a:buChar char=""/>
        <a:defRPr sz="1800" kern="1200">
          <a:solidFill>
            <a:srgbClr val="45545B"/>
          </a:solidFill>
          <a:latin typeface="Verdana" pitchFamily="34" charset="0"/>
          <a:ea typeface="+mn-ea"/>
          <a:cs typeface="+mn-cs"/>
        </a:defRPr>
      </a:lvl3pPr>
      <a:lvl4pPr marL="1280160" indent="-320040" algn="l" defTabSz="914400" rtl="0" eaLnBrk="1" latinLnBrk="0" hangingPunct="1">
        <a:spcBef>
          <a:spcPct val="20000"/>
        </a:spcBef>
        <a:buClr>
          <a:srgbClr val="B9CF00"/>
        </a:buClr>
        <a:buSzPct val="100000"/>
        <a:buFont typeface="Wingdings 3" pitchFamily="18" charset="2"/>
        <a:buChar char=""/>
        <a:defRPr sz="1700" kern="1200">
          <a:solidFill>
            <a:srgbClr val="45545B"/>
          </a:solidFill>
          <a:latin typeface="Verdana" pitchFamily="34" charset="0"/>
          <a:ea typeface="+mn-ea"/>
          <a:cs typeface="+mn-cs"/>
        </a:defRPr>
      </a:lvl4pPr>
      <a:lvl5pPr marL="1600200" indent="-320040" algn="l" defTabSz="914400" rtl="0" eaLnBrk="1" latinLnBrk="0" hangingPunct="1">
        <a:spcBef>
          <a:spcPct val="20000"/>
        </a:spcBef>
        <a:buClr>
          <a:srgbClr val="B9CF00"/>
        </a:buClr>
        <a:buSzPct val="100000"/>
        <a:buFont typeface="Wingdings 3" pitchFamily="18" charset="2"/>
        <a:buChar char=""/>
        <a:defRPr sz="1600" kern="1200">
          <a:solidFill>
            <a:srgbClr val="45545B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23850" y="1224873"/>
          <a:ext cx="8534430" cy="391588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714625"/>
                <a:gridCol w="2495550"/>
                <a:gridCol w="3324255"/>
              </a:tblGrid>
              <a:tr h="9757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	by plugin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	translate</a:t>
                      </a:r>
                      <a:r>
                        <a:rPr lang="en-US" baseline="0" dirty="0" smtClean="0"/>
                        <a:t> to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	</a:t>
                      </a:r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 anchor="ctr"/>
                </a:tc>
              </a:tr>
              <a:tr h="975734">
                <a:tc>
                  <a:txBody>
                    <a:bodyPr/>
                    <a:lstStyle/>
                    <a:p>
                      <a:r>
                        <a:rPr lang="en-US" dirty="0" smtClean="0"/>
                        <a:t>	Java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	Java Applet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	GWT</a:t>
                      </a:r>
                      <a:endParaRPr lang="en-US" dirty="0"/>
                    </a:p>
                  </a:txBody>
                  <a:tcPr anchor="ctr"/>
                </a:tc>
              </a:tr>
              <a:tr h="988682">
                <a:tc>
                  <a:txBody>
                    <a:bodyPr/>
                    <a:lstStyle/>
                    <a:p>
                      <a:r>
                        <a:rPr lang="en-US" dirty="0" smtClean="0"/>
                        <a:t>	C#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	Silverlight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	Script#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	</a:t>
                      </a:r>
                      <a:r>
                        <a:rPr lang="en-US" baseline="0" dirty="0" smtClean="0"/>
                        <a:t>JSC</a:t>
                      </a:r>
                      <a:endParaRPr lang="en-US" dirty="0"/>
                    </a:p>
                  </a:txBody>
                  <a:tcPr anchor="ctr"/>
                </a:tc>
              </a:tr>
              <a:tr h="975734">
                <a:tc>
                  <a:txBody>
                    <a:bodyPr/>
                    <a:lstStyle/>
                    <a:p>
                      <a:r>
                        <a:rPr lang="en-US" dirty="0" smtClean="0"/>
                        <a:t>	</a:t>
                      </a:r>
                      <a:r>
                        <a:rPr lang="en-US" dirty="0" err="1" smtClean="0"/>
                        <a:t>ActionScript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	Flash Player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	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Jangaroo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32927"/>
          <a:stretch>
            <a:fillRect/>
          </a:stretch>
        </p:blipFill>
        <p:spPr bwMode="auto">
          <a:xfrm>
            <a:off x="3071802" y="3334660"/>
            <a:ext cx="85725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7" descr="kbackgammon_eng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2696" y="1400189"/>
            <a:ext cx="668332" cy="668332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4239546"/>
            <a:ext cx="78581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:\Users\fwienber\karrer\users\fwienber\Documents\Jangaroo\jooley-256x256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607510" y="4194387"/>
            <a:ext cx="777940" cy="77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250" t="10000" r="27500" b="40000"/>
          <a:stretch>
            <a:fillRect/>
          </a:stretch>
        </p:blipFill>
        <p:spPr bwMode="auto">
          <a:xfrm>
            <a:off x="3126570" y="1320123"/>
            <a:ext cx="785818" cy="74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86115" y="2369528"/>
            <a:ext cx="364063" cy="65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776" y="2270244"/>
            <a:ext cx="598895" cy="79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436" y="3372766"/>
            <a:ext cx="879122" cy="6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6683" y="4172871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05469" y="2298819"/>
            <a:ext cx="865193" cy="81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13412" y="3334660"/>
            <a:ext cx="781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eMedia_Master_Oct25_2010">
  <a:themeElements>
    <a:clrScheme name="CoreMedia">
      <a:dk1>
        <a:srgbClr val="3D4242"/>
      </a:dk1>
      <a:lt1>
        <a:srgbClr val="FFFFFF"/>
      </a:lt1>
      <a:dk2>
        <a:srgbClr val="4189DD"/>
      </a:dk2>
      <a:lt2>
        <a:srgbClr val="CFD4D8"/>
      </a:lt2>
      <a:accent1>
        <a:srgbClr val="4189DD"/>
      </a:accent1>
      <a:accent2>
        <a:srgbClr val="B9CF00"/>
      </a:accent2>
      <a:accent3>
        <a:srgbClr val="9FA4AB"/>
      </a:accent3>
      <a:accent4>
        <a:srgbClr val="3D4242"/>
      </a:accent4>
      <a:accent5>
        <a:srgbClr val="C6DBF5"/>
      </a:accent5>
      <a:accent6>
        <a:srgbClr val="E6EEBB"/>
      </a:accent6>
      <a:hlink>
        <a:srgbClr val="4189DD"/>
      </a:hlink>
      <a:folHlink>
        <a:srgbClr val="3D4242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wrap="none" lIns="36000" tIns="36000" rIns="36000" bIns="36000" rtlCol="0" anchor="t" anchorCtr="0">
        <a:noAutofit/>
      </a:bodyPr>
      <a:lstStyle>
        <a:defPPr algn="l">
          <a:spcBef>
            <a:spcPts val="400"/>
          </a:spcBef>
          <a:buFont typeface="Arial" pitchFamily="34" charset="0"/>
          <a:buNone/>
          <a:defRPr sz="1600" dirty="0" smtClean="0">
            <a:solidFill>
              <a:schemeClr val="bg1"/>
            </a:solidFill>
          </a:defRPr>
        </a:defPPr>
      </a:lstStyle>
    </a:spDef>
    <a:lnDef>
      <a:spPr>
        <a:ln w="38100" cap="sq">
          <a:solidFill>
            <a:schemeClr val="accent1"/>
          </a:solidFill>
          <a:miter lim="800000"/>
          <a:tailEnd type="arrow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69875" indent="-269875">
          <a:spcBef>
            <a:spcPts val="400"/>
          </a:spcBef>
          <a:buClr>
            <a:srgbClr val="B9CF00"/>
          </a:buClr>
          <a:buFont typeface="Wingdings 3" pitchFamily="18" charset="2"/>
          <a:buChar char=""/>
          <a:defRPr sz="1600" dirty="0" smtClean="0">
            <a:solidFill>
              <a:srgbClr val="45545B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CoreMedia_Master_Oct25_2010</Template>
  <TotalTime>0</TotalTime>
  <Words>1</Words>
  <Application>Microsoft Office PowerPoint</Application>
  <PresentationFormat>Bildschirmpräsentation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Verdana</vt:lpstr>
      <vt:lpstr>Calibri</vt:lpstr>
      <vt:lpstr>Wingdings 3</vt:lpstr>
      <vt:lpstr>MediaCore</vt:lpstr>
      <vt:lpstr>CoreMedia_Master_Oct25_2010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2010-10-29T07:23:16Z</dcterms:created>
  <dcterms:modified xsi:type="dcterms:W3CDTF">2011-08-19T02:32:16Z</dcterms:modified>
</cp:coreProperties>
</file>