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3"/>
    <p:restoredTop sz="93677"/>
  </p:normalViewPr>
  <p:slideViewPr>
    <p:cSldViewPr snapToGrid="0" snapToObjects="1">
      <p:cViewPr>
        <p:scale>
          <a:sx n="120" d="100"/>
          <a:sy n="120" d="100"/>
        </p:scale>
        <p:origin x="5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7/27/16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79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Breitbild</PresentationFormat>
  <Paragraphs>213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65</cp:revision>
  <dcterms:created xsi:type="dcterms:W3CDTF">2016-04-12T07:27:59Z</dcterms:created>
  <dcterms:modified xsi:type="dcterms:W3CDTF">2016-07-27T13:47:08Z</dcterms:modified>
</cp:coreProperties>
</file>