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8"/>
    <p:restoredTop sz="93677"/>
  </p:normalViewPr>
  <p:slideViewPr>
    <p:cSldViewPr snapToGrid="0" snapToObjects="1">
      <p:cViewPr>
        <p:scale>
          <a:sx n="120" d="100"/>
          <a:sy n="12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1/12/17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4752753" y="2934586"/>
            <a:ext cx="170804" cy="404037"/>
          </a:xfrm>
          <a:custGeom>
            <a:avLst/>
            <a:gdLst>
              <a:gd name="connsiteX0" fmla="*/ 0 w 170804"/>
              <a:gd name="connsiteY0" fmla="*/ 404037 h 404037"/>
              <a:gd name="connsiteX1" fmla="*/ 170121 w 170804"/>
              <a:gd name="connsiteY1" fmla="*/ 255181 h 404037"/>
              <a:gd name="connsiteX2" fmla="*/ 63796 w 17080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4" h="404037">
                <a:moveTo>
                  <a:pt x="0" y="404037"/>
                </a:moveTo>
                <a:cubicBezTo>
                  <a:pt x="79744" y="363278"/>
                  <a:pt x="159488" y="322520"/>
                  <a:pt x="170121" y="255181"/>
                </a:cubicBezTo>
                <a:cubicBezTo>
                  <a:pt x="180754" y="187841"/>
                  <a:pt x="63796" y="0"/>
                  <a:pt x="63796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4348121" y="1181746"/>
            <a:ext cx="3518611" cy="4210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Rechteck 14"/>
          <p:cNvSpPr/>
          <p:nvPr/>
        </p:nvSpPr>
        <p:spPr>
          <a:xfrm>
            <a:off x="4663324" y="2591884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auth-server</a:t>
            </a:r>
            <a:endParaRPr lang="en-US" sz="1000" noProof="1"/>
          </a:p>
        </p:txBody>
      </p:sp>
      <p:sp>
        <p:nvSpPr>
          <p:cNvPr id="79" name="Pfeil nach rechts 78"/>
          <p:cNvSpPr/>
          <p:nvPr/>
        </p:nvSpPr>
        <p:spPr>
          <a:xfrm>
            <a:off x="5343180" y="2754815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Rechteck 21"/>
          <p:cNvSpPr/>
          <p:nvPr/>
        </p:nvSpPr>
        <p:spPr>
          <a:xfrm>
            <a:off x="4081083" y="3498469"/>
            <a:ext cx="519716" cy="17350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kong-gw:8000</a:t>
            </a:r>
            <a:endParaRPr lang="en-US" sz="1000" noProof="1" smtClean="0"/>
          </a:p>
        </p:txBody>
      </p:sp>
      <p:sp>
        <p:nvSpPr>
          <p:cNvPr id="19" name="Rechteck 18"/>
          <p:cNvSpPr/>
          <p:nvPr/>
        </p:nvSpPr>
        <p:spPr>
          <a:xfrm>
            <a:off x="4663324" y="3498474"/>
            <a:ext cx="1047262" cy="1735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72" name="Pfeil nach rechts 71"/>
          <p:cNvSpPr/>
          <p:nvPr/>
        </p:nvSpPr>
        <p:spPr>
          <a:xfrm>
            <a:off x="5344631" y="3692469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Rechteck 35"/>
          <p:cNvSpPr/>
          <p:nvPr/>
        </p:nvSpPr>
        <p:spPr>
          <a:xfrm>
            <a:off x="8180975" y="1689641"/>
            <a:ext cx="1555611" cy="8284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71878" y="168530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portal-api</a:t>
            </a:r>
            <a:endParaRPr lang="en-US" sz="1000" noProof="1"/>
          </a:p>
        </p:txBody>
      </p:sp>
      <p:sp>
        <p:nvSpPr>
          <p:cNvPr id="4" name="Rechteck 3"/>
          <p:cNvSpPr/>
          <p:nvPr/>
        </p:nvSpPr>
        <p:spPr>
          <a:xfrm>
            <a:off x="6734401" y="193539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portal-api</a:t>
            </a:r>
            <a:endParaRPr lang="en-US" sz="1000" noProof="1"/>
          </a:p>
        </p:txBody>
      </p:sp>
      <p:sp>
        <p:nvSpPr>
          <p:cNvPr id="6" name="Rechteck 5"/>
          <p:cNvSpPr/>
          <p:nvPr/>
        </p:nvSpPr>
        <p:spPr>
          <a:xfrm>
            <a:off x="4663327" y="1685306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</a:t>
            </a:r>
            <a:endParaRPr lang="en-US" sz="1000" noProof="1"/>
          </a:p>
        </p:txBody>
      </p:sp>
      <p:sp>
        <p:nvSpPr>
          <p:cNvPr id="7" name="Rechteck 6"/>
          <p:cNvSpPr/>
          <p:nvPr/>
        </p:nvSpPr>
        <p:spPr>
          <a:xfrm>
            <a:off x="4725850" y="1935398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</a:t>
            </a:r>
            <a:endParaRPr lang="en-US" sz="1000" noProof="1"/>
          </a:p>
        </p:txBody>
      </p:sp>
      <p:sp>
        <p:nvSpPr>
          <p:cNvPr id="8" name="Rechteck 7"/>
          <p:cNvSpPr/>
          <p:nvPr/>
        </p:nvSpPr>
        <p:spPr>
          <a:xfrm>
            <a:off x="6671878" y="259188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noProof="1" smtClean="0"/>
              <a:t>portal-kong-adapter</a:t>
            </a:r>
            <a:endParaRPr lang="en-US" sz="800" noProof="1"/>
          </a:p>
        </p:txBody>
      </p:sp>
      <p:sp>
        <p:nvSpPr>
          <p:cNvPr id="9" name="Rechteck 8"/>
          <p:cNvSpPr/>
          <p:nvPr/>
        </p:nvSpPr>
        <p:spPr>
          <a:xfrm>
            <a:off x="6734401" y="284197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</a:t>
            </a:r>
            <a:r>
              <a:rPr lang="en-US" sz="1000" noProof="1" smtClean="0"/>
              <a:t>kong-adapter</a:t>
            </a:r>
            <a:endParaRPr lang="en-US" sz="1000" noProof="1"/>
          </a:p>
        </p:txBody>
      </p:sp>
      <p:sp>
        <p:nvSpPr>
          <p:cNvPr id="10" name="Rechteck 9"/>
          <p:cNvSpPr/>
          <p:nvPr/>
        </p:nvSpPr>
        <p:spPr>
          <a:xfrm>
            <a:off x="6671878" y="3498469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portal-mailer</a:t>
            </a:r>
            <a:endParaRPr lang="en-US" sz="1000" noProof="1"/>
          </a:p>
        </p:txBody>
      </p:sp>
      <p:sp>
        <p:nvSpPr>
          <p:cNvPr id="11" name="Rechteck 10"/>
          <p:cNvSpPr/>
          <p:nvPr/>
        </p:nvSpPr>
        <p:spPr>
          <a:xfrm>
            <a:off x="6734401" y="3748561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portal-mailer</a:t>
            </a:r>
            <a:endParaRPr lang="en-US" sz="1000" noProof="1"/>
          </a:p>
        </p:txBody>
      </p:sp>
      <p:sp>
        <p:nvSpPr>
          <p:cNvPr id="12" name="Rechteck 11"/>
          <p:cNvSpPr/>
          <p:nvPr/>
        </p:nvSpPr>
        <p:spPr>
          <a:xfrm>
            <a:off x="6226400" y="168530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portal-api:3001</a:t>
            </a:r>
            <a:endParaRPr lang="en-US" sz="1000" noProof="1"/>
          </a:p>
        </p:txBody>
      </p:sp>
      <p:sp>
        <p:nvSpPr>
          <p:cNvPr id="13" name="Rechteck 12"/>
          <p:cNvSpPr/>
          <p:nvPr/>
        </p:nvSpPr>
        <p:spPr>
          <a:xfrm>
            <a:off x="4081086" y="1685305"/>
            <a:ext cx="519716" cy="8284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portal:3000</a:t>
            </a:r>
            <a:endParaRPr lang="en-US" sz="1000" noProof="1" smtClean="0"/>
          </a:p>
        </p:txBody>
      </p:sp>
      <p:sp>
        <p:nvSpPr>
          <p:cNvPr id="14" name="Rechteck 13"/>
          <p:cNvSpPr/>
          <p:nvPr/>
        </p:nvSpPr>
        <p:spPr>
          <a:xfrm>
            <a:off x="6226398" y="259188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portal-kong-adapter:3002</a:t>
            </a:r>
            <a:endParaRPr lang="en-US" sz="1000" noProof="1"/>
          </a:p>
        </p:txBody>
      </p:sp>
      <p:sp>
        <p:nvSpPr>
          <p:cNvPr id="16" name="Rechteck 15"/>
          <p:cNvSpPr/>
          <p:nvPr/>
        </p:nvSpPr>
        <p:spPr>
          <a:xfrm>
            <a:off x="4725847" y="284197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auth-server</a:t>
            </a:r>
            <a:endParaRPr lang="en-US" sz="1000" noProof="1"/>
          </a:p>
        </p:txBody>
      </p:sp>
      <p:sp>
        <p:nvSpPr>
          <p:cNvPr id="17" name="Rechteck 16"/>
          <p:cNvSpPr/>
          <p:nvPr/>
        </p:nvSpPr>
        <p:spPr>
          <a:xfrm>
            <a:off x="6222488" y="3498468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portal-mailer:3003</a:t>
            </a:r>
            <a:endParaRPr lang="en-US" sz="1000" noProof="1"/>
          </a:p>
        </p:txBody>
      </p:sp>
      <p:sp>
        <p:nvSpPr>
          <p:cNvPr id="18" name="Rechteck 17"/>
          <p:cNvSpPr/>
          <p:nvPr/>
        </p:nvSpPr>
        <p:spPr>
          <a:xfrm>
            <a:off x="5767240" y="2591884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auth-server:3010</a:t>
            </a:r>
            <a:endParaRPr lang="en-US" sz="1000" noProof="1"/>
          </a:p>
        </p:txBody>
      </p:sp>
      <p:sp>
        <p:nvSpPr>
          <p:cNvPr id="20" name="Rechteck 19"/>
          <p:cNvSpPr/>
          <p:nvPr/>
        </p:nvSpPr>
        <p:spPr>
          <a:xfrm>
            <a:off x="4725847" y="374856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23" name="Rechteck 22"/>
          <p:cNvSpPr/>
          <p:nvPr/>
        </p:nvSpPr>
        <p:spPr>
          <a:xfrm>
            <a:off x="4725846" y="4655149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24" name="Textfeld 23"/>
          <p:cNvSpPr txBox="1"/>
          <p:nvPr/>
        </p:nvSpPr>
        <p:spPr>
          <a:xfrm>
            <a:off x="4874337" y="4220391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noProof="1" smtClean="0">
                <a:solidFill>
                  <a:schemeClr val="bg1"/>
                </a:solidFill>
              </a:rPr>
              <a:t>…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671878" y="4405052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kong-database</a:t>
            </a:r>
            <a:endParaRPr lang="en-US" sz="1000" noProof="1"/>
          </a:p>
        </p:txBody>
      </p:sp>
      <p:sp>
        <p:nvSpPr>
          <p:cNvPr id="26" name="Rechteck 25"/>
          <p:cNvSpPr/>
          <p:nvPr/>
        </p:nvSpPr>
        <p:spPr>
          <a:xfrm>
            <a:off x="6720720" y="4662963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kong-database </a:t>
            </a:r>
            <a:r>
              <a:rPr lang="en-US" sz="1000" noProof="1" smtClean="0"/>
              <a:t>(postgres:9.4)</a:t>
            </a:r>
            <a:endParaRPr lang="en-US" sz="1000" noProof="1"/>
          </a:p>
        </p:txBody>
      </p:sp>
      <p:sp>
        <p:nvSpPr>
          <p:cNvPr id="28" name="Rechteck 27"/>
          <p:cNvSpPr/>
          <p:nvPr/>
        </p:nvSpPr>
        <p:spPr>
          <a:xfrm>
            <a:off x="6226398" y="4405052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noProof="1" smtClean="0"/>
              <a:t>kong-database:5432</a:t>
            </a:r>
            <a:endParaRPr lang="en-US" sz="900" noProof="1"/>
          </a:p>
        </p:txBody>
      </p:sp>
      <p:pic>
        <p:nvPicPr>
          <p:cNvPr id="30" name="Bild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27" y="1917072"/>
            <a:ext cx="515903" cy="515903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802330" y="1784209"/>
            <a:ext cx="100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chemeClr val="bg1"/>
                </a:solidFill>
              </a:rPr>
              <a:t>portal-api-dynamic-data: </a:t>
            </a:r>
            <a:r>
              <a:rPr lang="en-US" sz="1000" noProof="1" smtClean="0">
                <a:solidFill>
                  <a:schemeClr val="bg1"/>
                </a:solidFill>
              </a:rPr>
              <a:t>critical data</a:t>
            </a:r>
            <a:endParaRPr lang="en-US" sz="1000" noProof="1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178431" y="4405052"/>
            <a:ext cx="1555611" cy="8284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bg1"/>
              </a:solidFill>
            </a:endParaRPr>
          </a:p>
        </p:txBody>
      </p:sp>
      <p:pic>
        <p:nvPicPr>
          <p:cNvPr id="38" name="Bild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20" y="4603753"/>
            <a:ext cx="515903" cy="515903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8798823" y="4470890"/>
            <a:ext cx="100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chemeClr val="bg1"/>
                </a:solidFill>
              </a:rPr>
              <a:t>kong-db-data: fast, non-critical </a:t>
            </a:r>
            <a:r>
              <a:rPr lang="en-US" sz="1000" noProof="1" smtClean="0">
                <a:solidFill>
                  <a:schemeClr val="bg1"/>
                </a:solidFill>
              </a:rPr>
              <a:t>data</a:t>
            </a:r>
            <a:endParaRPr lang="en-US" sz="1000" noProof="1">
              <a:solidFill>
                <a:schemeClr val="bg1"/>
              </a:solidFill>
            </a:endParaRPr>
          </a:p>
        </p:txBody>
      </p:sp>
      <p:cxnSp>
        <p:nvCxnSpPr>
          <p:cNvPr id="41" name="Gerade Verbindung 40"/>
          <p:cNvCxnSpPr>
            <a:stCxn id="26" idx="3"/>
          </p:cNvCxnSpPr>
          <p:nvPr/>
        </p:nvCxnSpPr>
        <p:spPr>
          <a:xfrm>
            <a:off x="7642935" y="4924779"/>
            <a:ext cx="52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7650306" y="2205394"/>
            <a:ext cx="52221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4372448" y="5550627"/>
            <a:ext cx="713265" cy="387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Public Service</a:t>
            </a:r>
            <a:endParaRPr lang="en-US" sz="1000" noProof="1"/>
          </a:p>
        </p:txBody>
      </p:sp>
      <p:sp>
        <p:nvSpPr>
          <p:cNvPr id="47" name="Rechteck 46"/>
          <p:cNvSpPr/>
          <p:nvPr/>
        </p:nvSpPr>
        <p:spPr>
          <a:xfrm>
            <a:off x="5164603" y="5549347"/>
            <a:ext cx="713265" cy="38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Internal Service</a:t>
            </a:r>
            <a:endParaRPr lang="en-US" sz="1000" noProof="1"/>
          </a:p>
        </p:txBody>
      </p:sp>
      <p:sp>
        <p:nvSpPr>
          <p:cNvPr id="48" name="Rechteck 47"/>
          <p:cNvSpPr/>
          <p:nvPr/>
        </p:nvSpPr>
        <p:spPr>
          <a:xfrm>
            <a:off x="5965745" y="5549347"/>
            <a:ext cx="713265" cy="387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Deploy-ment</a:t>
            </a:r>
            <a:endParaRPr lang="en-US" sz="1000" noProof="1"/>
          </a:p>
        </p:txBody>
      </p:sp>
      <p:sp>
        <p:nvSpPr>
          <p:cNvPr id="49" name="Rechteck 48"/>
          <p:cNvSpPr/>
          <p:nvPr/>
        </p:nvSpPr>
        <p:spPr>
          <a:xfrm>
            <a:off x="6766887" y="5549346"/>
            <a:ext cx="713265" cy="387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Container/Pod</a:t>
            </a:r>
            <a:endParaRPr lang="en-US" sz="1000" noProof="1"/>
          </a:p>
        </p:txBody>
      </p:sp>
      <p:sp>
        <p:nvSpPr>
          <p:cNvPr id="50" name="Rechteck 49"/>
          <p:cNvSpPr/>
          <p:nvPr/>
        </p:nvSpPr>
        <p:spPr>
          <a:xfrm>
            <a:off x="7559042" y="5549345"/>
            <a:ext cx="713265" cy="3877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Persistent Volume</a:t>
            </a:r>
            <a:endParaRPr lang="en-US" sz="1000" noProof="1"/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52" y="1227484"/>
            <a:ext cx="1734972" cy="42510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204675" y="1181746"/>
            <a:ext cx="516316" cy="42102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External Load </a:t>
            </a:r>
            <a:r>
              <a:rPr lang="en-US" sz="1000" noProof="1" smtClean="0"/>
              <a:t>Balancer</a:t>
            </a:r>
          </a:p>
          <a:p>
            <a:pPr algn="ctr"/>
            <a:r>
              <a:rPr lang="en-US" sz="1000" noProof="1" smtClean="0"/>
              <a:t>(Ingress Configuration)</a:t>
            </a:r>
            <a:endParaRPr lang="en-US" sz="1000" noProof="1"/>
          </a:p>
        </p:txBody>
      </p:sp>
      <p:sp>
        <p:nvSpPr>
          <p:cNvPr id="57" name="Pfeil nach rechts 56"/>
          <p:cNvSpPr/>
          <p:nvPr/>
        </p:nvSpPr>
        <p:spPr>
          <a:xfrm>
            <a:off x="2980178" y="1885030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feld 65"/>
          <p:cNvSpPr txBox="1"/>
          <p:nvPr/>
        </p:nvSpPr>
        <p:spPr>
          <a:xfrm>
            <a:off x="1533830" y="188503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 smtClean="0"/>
              <a:t>VHOST</a:t>
            </a:r>
          </a:p>
          <a:p>
            <a:r>
              <a:rPr lang="en-US" sz="1000" noProof="1" smtClean="0"/>
              <a:t>portal.yourcompany.com</a:t>
            </a:r>
            <a:endParaRPr lang="en-US" sz="1000" noProof="1"/>
          </a:p>
        </p:txBody>
      </p:sp>
      <p:sp>
        <p:nvSpPr>
          <p:cNvPr id="67" name="Textfeld 66"/>
          <p:cNvSpPr txBox="1"/>
          <p:nvPr/>
        </p:nvSpPr>
        <p:spPr>
          <a:xfrm>
            <a:off x="1687718" y="43184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 smtClean="0"/>
              <a:t>VHOST</a:t>
            </a:r>
          </a:p>
          <a:p>
            <a:r>
              <a:rPr lang="en-US" sz="1000" noProof="1" smtClean="0"/>
              <a:t>api.yourcompany.com</a:t>
            </a:r>
            <a:endParaRPr lang="en-US" sz="1000" noProof="1"/>
          </a:p>
        </p:txBody>
      </p:sp>
      <p:sp>
        <p:nvSpPr>
          <p:cNvPr id="70" name="Rechteck 69"/>
          <p:cNvSpPr/>
          <p:nvPr/>
        </p:nvSpPr>
        <p:spPr>
          <a:xfrm>
            <a:off x="8185153" y="3498464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Backend APIs (may be in k8s as well)</a:t>
            </a:r>
            <a:endParaRPr lang="en-US" sz="1000" noProof="1"/>
          </a:p>
        </p:txBody>
      </p:sp>
      <p:sp>
        <p:nvSpPr>
          <p:cNvPr id="71" name="Pfeil nach rechts 70"/>
          <p:cNvSpPr/>
          <p:nvPr/>
        </p:nvSpPr>
        <p:spPr>
          <a:xfrm>
            <a:off x="2979152" y="4318466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hteck 20"/>
          <p:cNvSpPr/>
          <p:nvPr/>
        </p:nvSpPr>
        <p:spPr>
          <a:xfrm>
            <a:off x="5773109" y="3498469"/>
            <a:ext cx="382953" cy="17350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kong:8001</a:t>
            </a:r>
            <a:endParaRPr lang="en-US" sz="1000" noProof="1"/>
          </a:p>
        </p:txBody>
      </p:sp>
      <p:sp>
        <p:nvSpPr>
          <p:cNvPr id="29" name="Rechteck 28"/>
          <p:cNvSpPr/>
          <p:nvPr/>
        </p:nvSpPr>
        <p:spPr>
          <a:xfrm>
            <a:off x="4654281" y="2587873"/>
            <a:ext cx="1500555" cy="82843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8" name="Rechteck 77"/>
          <p:cNvSpPr/>
          <p:nvPr/>
        </p:nvSpPr>
        <p:spPr>
          <a:xfrm>
            <a:off x="8190545" y="2592888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Identity Provider</a:t>
            </a:r>
            <a:endParaRPr lang="en-US" sz="1000" noProof="1"/>
          </a:p>
        </p:txBody>
      </p:sp>
    </p:spTree>
    <p:extLst>
      <p:ext uri="{BB962C8B-B14F-4D97-AF65-F5344CB8AC3E}">
        <p14:creationId xmlns:p14="http://schemas.microsoft.com/office/powerpoint/2010/main" val="16251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 flipH="1">
            <a:off x="275524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12406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Breitbild</PresentationFormat>
  <Paragraphs>266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69</cp:revision>
  <dcterms:created xsi:type="dcterms:W3CDTF">2016-04-12T07:27:59Z</dcterms:created>
  <dcterms:modified xsi:type="dcterms:W3CDTF">2017-01-12T15:46:21Z</dcterms:modified>
</cp:coreProperties>
</file>