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0"/>
    <p:restoredTop sz="93677"/>
  </p:normalViewPr>
  <p:slideViewPr>
    <p:cSldViewPr snapToGrid="0" snapToObjects="1">
      <p:cViewPr>
        <p:scale>
          <a:sx n="120" d="100"/>
          <a:sy n="120" d="100"/>
        </p:scale>
        <p:origin x="192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10/31/16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9638959" y="2350061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DB (Postgres)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Config</a:t>
            </a:r>
          </a:p>
          <a:p>
            <a:pPr algn="ctr"/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Config (JSON)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Adapter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552" y="3466763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</a:t>
            </a:r>
            <a:endParaRPr lang="en-US" dirty="0"/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5" idx="3"/>
          </p:cNvCxnSpPr>
          <p:nvPr/>
        </p:nvCxnSpPr>
        <p:spPr>
          <a:xfrm flipH="1">
            <a:off x="8806348" y="2884135"/>
            <a:ext cx="8326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Webhooks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695293" y="2884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8001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56571" y="56983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5573189" y="548068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Bal. (HAproxy)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7873" y="51323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10273" y="52847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662673" y="54371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8082111" y="3175449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8082111" y="3175449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8082111" y="3175449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7112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4312946" y="186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8443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6012867" y="2163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1365639" y="332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4106941" y="253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3002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4087626" y="3385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3003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087626" y="45861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STATIC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portal.topic.io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api.topic.io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4752753" y="2934586"/>
            <a:ext cx="170804" cy="404037"/>
          </a:xfrm>
          <a:custGeom>
            <a:avLst/>
            <a:gdLst>
              <a:gd name="connsiteX0" fmla="*/ 0 w 170804"/>
              <a:gd name="connsiteY0" fmla="*/ 404037 h 404037"/>
              <a:gd name="connsiteX1" fmla="*/ 170121 w 170804"/>
              <a:gd name="connsiteY1" fmla="*/ 255181 h 404037"/>
              <a:gd name="connsiteX2" fmla="*/ 63796 w 17080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04" h="404037">
                <a:moveTo>
                  <a:pt x="0" y="404037"/>
                </a:moveTo>
                <a:cubicBezTo>
                  <a:pt x="79744" y="363278"/>
                  <a:pt x="159488" y="322520"/>
                  <a:pt x="170121" y="255181"/>
                </a:cubicBezTo>
                <a:cubicBezTo>
                  <a:pt x="180754" y="187841"/>
                  <a:pt x="63796" y="0"/>
                  <a:pt x="63796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153033" y="1360967"/>
            <a:ext cx="7958115" cy="4763386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00551" y="348741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3" cy="2064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0" idx="0"/>
            <a:endCxn id="5" idx="2"/>
          </p:cNvCxnSpPr>
          <p:nvPr/>
        </p:nvCxnSpPr>
        <p:spPr>
          <a:xfrm flipV="1">
            <a:off x="8082111" y="3175449"/>
            <a:ext cx="0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WEBHOOKS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07722" y="28892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647140" y="24470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9540" y="25994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9951940" y="27518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06348" y="2884136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05482" y="2293277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759684" y="349619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237861" y="3183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13500" y="2574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03714" y="34650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13500" y="46394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1797" y="31820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5432</a:t>
            </a:r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Zylinder 3"/>
          <p:cNvSpPr/>
          <p:nvPr/>
        </p:nvSpPr>
        <p:spPr>
          <a:xfrm>
            <a:off x="745093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 DATA 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35787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60" idx="2"/>
            <a:endCxn id="4" idx="1"/>
          </p:cNvCxnSpPr>
          <p:nvPr/>
        </p:nvCxnSpPr>
        <p:spPr>
          <a:xfrm flipH="1">
            <a:off x="808211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947" y="731910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21874" y="3557172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 PORTAL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APP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DEV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TEST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PROD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Breitbild</PresentationFormat>
  <Paragraphs>230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67</cp:revision>
  <dcterms:created xsi:type="dcterms:W3CDTF">2016-04-12T07:27:59Z</dcterms:created>
  <dcterms:modified xsi:type="dcterms:W3CDTF">2016-10-31T16:00:07Z</dcterms:modified>
</cp:coreProperties>
</file>