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3"/>
    <p:restoredTop sz="93681"/>
  </p:normalViewPr>
  <p:slideViewPr>
    <p:cSldViewPr snapToGrid="0" snapToObjects="1">
      <p:cViewPr>
        <p:scale>
          <a:sx n="120" d="100"/>
          <a:sy n="120" d="100"/>
        </p:scale>
        <p:origin x="3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4752753" y="2934586"/>
            <a:ext cx="170804" cy="404037"/>
          </a:xfrm>
          <a:custGeom>
            <a:avLst/>
            <a:gdLst>
              <a:gd name="connsiteX0" fmla="*/ 0 w 170804"/>
              <a:gd name="connsiteY0" fmla="*/ 404037 h 404037"/>
              <a:gd name="connsiteX1" fmla="*/ 170121 w 170804"/>
              <a:gd name="connsiteY1" fmla="*/ 255181 h 404037"/>
              <a:gd name="connsiteX2" fmla="*/ 63796 w 17080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4" h="404037">
                <a:moveTo>
                  <a:pt x="0" y="404037"/>
                </a:moveTo>
                <a:cubicBezTo>
                  <a:pt x="79744" y="363278"/>
                  <a:pt x="159488" y="322520"/>
                  <a:pt x="170121" y="255181"/>
                </a:cubicBezTo>
                <a:cubicBezTo>
                  <a:pt x="180754" y="187841"/>
                  <a:pt x="63796" y="0"/>
                  <a:pt x="63796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 flipH="1">
            <a:off x="275524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12406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Breitbild</PresentationFormat>
  <Paragraphs>227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68</cp:revision>
  <dcterms:created xsi:type="dcterms:W3CDTF">2016-04-12T07:27:59Z</dcterms:created>
  <dcterms:modified xsi:type="dcterms:W3CDTF">2016-12-09T15:28:58Z</dcterms:modified>
</cp:coreProperties>
</file>