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6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05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76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4050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9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pixteller.com/designs/designs-images/2017-06-15/12/wood-element-symbol-1-5941af5b713da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8584" y="980304"/>
            <a:ext cx="9682143" cy="2618038"/>
          </a:xfrm>
        </p:spPr>
        <p:txBody>
          <a:bodyPr>
            <a:normAutofit/>
          </a:bodyPr>
          <a:lstStyle/>
          <a:p>
            <a:r>
              <a:rPr lang="sk-SK" sz="6600" dirty="0" err="1">
                <a:latin typeface="Trebuchet MS" panose="020B0603020202020204" pitchFamily="34" charset="0"/>
              </a:rPr>
              <a:t>WoodMaster</a:t>
            </a:r>
            <a:endParaRPr lang="sk-SK" sz="6600" dirty="0">
              <a:latin typeface="Trebuchet MS" panose="020B0603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sk-SK" sz="2400" i="1" dirty="0">
                <a:latin typeface="Trebuchet MS" panose="020B0603020202020204" pitchFamily="34" charset="0"/>
              </a:rPr>
              <a:t>Projekt - softvérové inžinierstvo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70" y="3664133"/>
            <a:ext cx="4797010" cy="28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0812" y="61587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Mimofunkčné</a:t>
            </a:r>
            <a:r>
              <a:rPr lang="sk-SK" sz="4800" dirty="0">
                <a:latin typeface="Trebuchet MS" panose="020B0603020202020204" pitchFamily="34" charset="0"/>
              </a:rPr>
              <a:t> požiadavky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28ABD0-7D83-4568-A8C3-7B8DBE8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1577675"/>
            <a:ext cx="6810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82611" y="607634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0C07BCE-3BB8-4F9E-A80B-8161CE3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11" y="1419664"/>
            <a:ext cx="5591722" cy="53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7067" y="586044"/>
            <a:ext cx="10430933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 – Pridávanie údajov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C38EBE8-6584-4410-AF76-7E5F6E1E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41" y="1600268"/>
            <a:ext cx="5590117" cy="52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A3C03D0-8401-4215-BBA8-FC47C5D7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7" y="1579743"/>
            <a:ext cx="5588306" cy="50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8925C8-2BFD-4875-B62E-B870AE28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47" y="1390958"/>
            <a:ext cx="9313905" cy="5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F1C4FC-A238-4301-853B-091C5A7F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23779"/>
            <a:ext cx="8915400" cy="53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386C3E1-1242-4809-A8DA-69381F3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78" y="1410535"/>
            <a:ext cx="7329244" cy="52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9074706-F990-426B-A091-8BEEDEBB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381250"/>
            <a:ext cx="9324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4600" y="389332"/>
            <a:ext cx="868279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faktúra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9ADBC03-863E-4A28-8EB3-B6F26151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1622111"/>
            <a:ext cx="78581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pridelená práca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831899-288B-48EF-A2DE-82F51173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93" y="1276092"/>
            <a:ext cx="6019413" cy="5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Členovia tímu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Dominik </a:t>
            </a:r>
            <a:r>
              <a:rPr lang="sk-SK" sz="2800" dirty="0" err="1">
                <a:latin typeface="Trebuchet MS" panose="020B0603020202020204" pitchFamily="34" charset="0"/>
              </a:rPr>
              <a:t>Krížo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Timotej </a:t>
            </a:r>
            <a:r>
              <a:rPr lang="sk-SK" sz="2800" dirty="0" err="1">
                <a:latin typeface="Trebuchet MS" panose="020B0603020202020204" pitchFamily="34" charset="0"/>
              </a:rPr>
              <a:t>Fula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Pavol </a:t>
            </a:r>
            <a:r>
              <a:rPr lang="sk-SK" sz="2800" dirty="0" err="1">
                <a:latin typeface="Trebuchet MS" panose="020B0603020202020204" pitchFamily="34" charset="0"/>
              </a:rPr>
              <a:t>Chlebek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Adam </a:t>
            </a:r>
            <a:r>
              <a:rPr lang="sk-SK" sz="2800" dirty="0" err="1">
                <a:latin typeface="Trebuchet MS" panose="020B0603020202020204" pitchFamily="34" charset="0"/>
              </a:rPr>
              <a:t>Savara</a:t>
            </a:r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A331D65-3FD4-4BE1-BDA4-4B2BC29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0"/>
            <a:ext cx="8896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214D0F0-EF37-4DD9-942A-073C7622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39" y="0"/>
            <a:ext cx="741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6102C3A-79B7-48E1-90F0-F91E55EF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68" y="0"/>
            <a:ext cx="91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Dátový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6780C90-A904-4568-BD8C-03488EE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079205"/>
            <a:ext cx="9379971" cy="57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Obrázky: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https://storage.pixteller.com/designs/designs-images/2017-06-15/12/wood-element-symbol-1-5941af5b713da.png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37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0314" y="2710249"/>
            <a:ext cx="10353762" cy="970450"/>
          </a:xfrm>
        </p:spPr>
        <p:txBody>
          <a:bodyPr/>
          <a:lstStyle/>
          <a:p>
            <a:r>
              <a:rPr lang="sk-SK" dirty="0"/>
              <a:t>Ďakujeme za pozornosť !</a:t>
            </a:r>
          </a:p>
        </p:txBody>
      </p:sp>
    </p:spTree>
    <p:extLst>
      <p:ext uri="{BB962C8B-B14F-4D97-AF65-F5344CB8AC3E}">
        <p14:creationId xmlns:p14="http://schemas.microsoft.com/office/powerpoint/2010/main" val="19908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Popis problému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NYLWOOD </a:t>
            </a:r>
            <a:r>
              <a:rPr lang="sk-SK" sz="2800" dirty="0" err="1">
                <a:latin typeface="Trebuchet MS" panose="020B0603020202020204" pitchFamily="34" charset="0"/>
              </a:rPr>
              <a:t>s.r.o</a:t>
            </a:r>
            <a:r>
              <a:rPr lang="sk-SK" sz="2800" dirty="0">
                <a:latin typeface="Trebuchet MS" panose="020B0603020202020204" pitchFamily="34" charset="0"/>
              </a:rPr>
              <a:t>. – ťažba a približovanie dreva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veľa zamestnancov, techniky...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ťažká orientácia v účtovníctve, chyby v spracovaní údajov...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Navrhnuté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aplikácia </a:t>
            </a:r>
            <a:r>
              <a:rPr lang="sk-SK" sz="2800" dirty="0" err="1">
                <a:latin typeface="Trebuchet MS" panose="020B0603020202020204" pitchFamily="34" charset="0"/>
              </a:rPr>
              <a:t>WoodMaster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elektronické spracovanie a uchovanie údajov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vystavovanie faktúr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9919" y="591159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AAE2C7-87CC-4208-ADD0-8A4EEE8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8" y="1426453"/>
            <a:ext cx="5774123" cy="51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8038" y="574683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výber techniky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9DCB5CE-D4DD-4798-8BAE-E421107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714043"/>
            <a:ext cx="921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6380" y="579346"/>
            <a:ext cx="9379250" cy="1280890"/>
          </a:xfrm>
        </p:spPr>
        <p:txBody>
          <a:bodyPr>
            <a:no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zozbierane zápisov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937722A-E1FF-4ADD-9A2B-629EF008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86872"/>
            <a:ext cx="4591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72081" y="657061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Doménový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22E9E14-5DC4-4352-8D95-99BF93B3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05" y="1468850"/>
            <a:ext cx="6327990" cy="52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599397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Funkčné požiadavky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158138F-5824-41D7-9E1D-AB920FFC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18" y="1387187"/>
            <a:ext cx="8634563" cy="52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056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141</Words>
  <Application>Microsoft Office PowerPoint</Application>
  <PresentationFormat>Širokouhlá</PresentationFormat>
  <Paragraphs>40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Trebuchet MS</vt:lpstr>
      <vt:lpstr>Wingdings 3</vt:lpstr>
      <vt:lpstr>Dym</vt:lpstr>
      <vt:lpstr>WoodMaster</vt:lpstr>
      <vt:lpstr>Členovia tímu</vt:lpstr>
      <vt:lpstr>Popis problému</vt:lpstr>
      <vt:lpstr>Navrhnuté riešenie</vt:lpstr>
      <vt:lpstr>Biznis model</vt:lpstr>
      <vt:lpstr>Biznis model – výber techniky</vt:lpstr>
      <vt:lpstr>Biznis model – zozbierane zápisov</vt:lpstr>
      <vt:lpstr>Doménový model</vt:lpstr>
      <vt:lpstr>Funkčné požiadavky</vt:lpstr>
      <vt:lpstr>Mimofunkčné požiadavky</vt:lpstr>
      <vt:lpstr>Use case diagramy</vt:lpstr>
      <vt:lpstr>Use case diagram – Pridávanie údajov</vt:lpstr>
      <vt:lpstr>Architektúra systému</vt:lpstr>
      <vt:lpstr>Architektúra systému</vt:lpstr>
      <vt:lpstr>Architektúra systému</vt:lpstr>
      <vt:lpstr>Konceptuálny diagram tried</vt:lpstr>
      <vt:lpstr>Konceptuálny diagram tried</vt:lpstr>
      <vt:lpstr>Stavový diagram triedy faktúra</vt:lpstr>
      <vt:lpstr>Stavový diagram triedy pridelená práca</vt:lpstr>
      <vt:lpstr>Sekvenčné diagramy</vt:lpstr>
      <vt:lpstr>Sekvenčné diagramy</vt:lpstr>
      <vt:lpstr>Sekvenčné diagramy</vt:lpstr>
      <vt:lpstr>Návrhový diagram tried</vt:lpstr>
      <vt:lpstr>Návrhový diagram tried</vt:lpstr>
      <vt:lpstr>Dátový model</vt:lpstr>
      <vt:lpstr>Zdroje</vt:lpstr>
      <vt:lpstr>Ďakujeme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WoodMaster</dc:title>
  <dc:creator>ZALMAN</dc:creator>
  <cp:lastModifiedBy>Dominik Krizo</cp:lastModifiedBy>
  <cp:revision>19</cp:revision>
  <dcterms:created xsi:type="dcterms:W3CDTF">2018-10-29T22:28:41Z</dcterms:created>
  <dcterms:modified xsi:type="dcterms:W3CDTF">2018-12-11T19:23:56Z</dcterms:modified>
</cp:coreProperties>
</file>