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notesMasterIdLst>
    <p:notesMasterId r:id="rId29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5" r:id="rId24"/>
    <p:sldId id="283" r:id="rId25"/>
    <p:sldId id="286" r:id="rId26"/>
    <p:sldId id="262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C3931-9DA2-411A-BBB8-5C57DD106CCA}" type="datetimeFigureOut">
              <a:rPr lang="sk-SK" smtClean="0"/>
              <a:t>11. 12. 2018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758B1-52DF-4699-82A7-5856F4F5FD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285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02A7-7C25-4B80-8554-198777AB74E7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8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7860-45DB-4816-B4BC-0F54C7AD5439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3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5F4D-5D94-4685-AE2B-E54157AEA467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005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5CF-414B-4AD5-9AD0-CA1FE878C877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1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B575-D7F9-41EE-AE12-6EEBC6996A30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40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2FC2-3C30-4032-A37F-0ABFDBBB779F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29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6BBD-C0F4-4AF3-901A-2641C29B7185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76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9CFE-FA1F-4F35-917E-8BB0038E7AE2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0229-DC32-48FD-8C2D-66CDA820A1E7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D1F1-FCDF-45C7-A637-2C6C539D843A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21F5-D3E9-4116-91E5-5F8A3577ABC0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1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AEEF-177B-4603-A812-4BC860927C6C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DA17-0B88-47D5-89A6-7D211E173A21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8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2C2-4689-47A4-AC3E-20C51D17E0AD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8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0C4A-C4B1-4159-94A9-2A24D43934C0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6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7EC3-4C92-4D74-8D1A-8EED47A42840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4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6549-4C17-4D62-A30A-76FF98759B95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5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pixteller.com/designs/designs-images/2017-06-15/12/wood-element-symbol-1-5941af5b713da.p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28584" y="980304"/>
            <a:ext cx="9682143" cy="2618038"/>
          </a:xfrm>
        </p:spPr>
        <p:txBody>
          <a:bodyPr>
            <a:normAutofit/>
          </a:bodyPr>
          <a:lstStyle/>
          <a:p>
            <a:r>
              <a:rPr lang="sk-SK" sz="6600" dirty="0" err="1">
                <a:latin typeface="Trebuchet MS" panose="020B0603020202020204" pitchFamily="34" charset="0"/>
              </a:rPr>
              <a:t>WoodMaster</a:t>
            </a:r>
            <a:endParaRPr lang="sk-SK" sz="6600" dirty="0">
              <a:latin typeface="Trebuchet MS" panose="020B060302020202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sk-SK" sz="2400" i="1" dirty="0">
                <a:latin typeface="Trebuchet MS" panose="020B0603020202020204" pitchFamily="34" charset="0"/>
              </a:rPr>
              <a:t>Projekt - softvérové inžinierstvo</a:t>
            </a: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570" y="3664133"/>
            <a:ext cx="4797010" cy="2844478"/>
          </a:xfrm>
          <a:prstGeom prst="rect">
            <a:avLst/>
          </a:prstGeom>
        </p:spPr>
      </p:pic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F90D0BF-7422-4D6B-B32F-1641AA18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5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90812" y="615872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 err="1">
                <a:latin typeface="Trebuchet MS" panose="020B0603020202020204" pitchFamily="34" charset="0"/>
              </a:rPr>
              <a:t>Mimofunkčné</a:t>
            </a:r>
            <a:r>
              <a:rPr lang="sk-SK" sz="4800" dirty="0">
                <a:latin typeface="Trebuchet MS" panose="020B0603020202020204" pitchFamily="34" charset="0"/>
              </a:rPr>
              <a:t> požiadavky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B28ABD0-7D83-4568-A8C3-7B8DBE8B8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1577675"/>
            <a:ext cx="6810375" cy="4295775"/>
          </a:xfrm>
          <a:prstGeom prst="rect">
            <a:avLst/>
          </a:prstGeo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717D9854-AE7B-402B-9E00-3F62269E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7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482611" y="607634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 err="1">
                <a:latin typeface="Trebuchet MS" panose="020B0603020202020204" pitchFamily="34" charset="0"/>
              </a:rPr>
              <a:t>Use</a:t>
            </a:r>
            <a:r>
              <a:rPr lang="sk-SK" sz="4800" dirty="0">
                <a:latin typeface="Trebuchet MS" panose="020B0603020202020204" pitchFamily="34" charset="0"/>
              </a:rPr>
              <a:t> </a:t>
            </a:r>
            <a:r>
              <a:rPr lang="sk-SK" sz="4800" dirty="0" err="1">
                <a:latin typeface="Trebuchet MS" panose="020B0603020202020204" pitchFamily="34" charset="0"/>
              </a:rPr>
              <a:t>case</a:t>
            </a:r>
            <a:r>
              <a:rPr lang="sk-SK" sz="4800" dirty="0">
                <a:latin typeface="Trebuchet MS" panose="020B0603020202020204" pitchFamily="34" charset="0"/>
              </a:rPr>
              <a:t> diagramy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40C07BCE-3BB8-4F9E-A80B-8161CE36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411" y="1419664"/>
            <a:ext cx="5591722" cy="5369718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336E0B7-38B8-44AC-A0D6-9F046F39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2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07067" y="586044"/>
            <a:ext cx="10430933" cy="1280890"/>
          </a:xfrm>
        </p:spPr>
        <p:txBody>
          <a:bodyPr>
            <a:normAutofit/>
          </a:bodyPr>
          <a:lstStyle/>
          <a:p>
            <a:r>
              <a:rPr lang="sk-SK" sz="4800" dirty="0" err="1">
                <a:latin typeface="Trebuchet MS" panose="020B0603020202020204" pitchFamily="34" charset="0"/>
              </a:rPr>
              <a:t>Use</a:t>
            </a:r>
            <a:r>
              <a:rPr lang="sk-SK" sz="4800" dirty="0">
                <a:latin typeface="Trebuchet MS" panose="020B0603020202020204" pitchFamily="34" charset="0"/>
              </a:rPr>
              <a:t> </a:t>
            </a:r>
            <a:r>
              <a:rPr lang="sk-SK" sz="4800" dirty="0" err="1">
                <a:latin typeface="Trebuchet MS" panose="020B0603020202020204" pitchFamily="34" charset="0"/>
              </a:rPr>
              <a:t>case</a:t>
            </a:r>
            <a:r>
              <a:rPr lang="sk-SK" sz="4800" dirty="0">
                <a:latin typeface="Trebuchet MS" panose="020B0603020202020204" pitchFamily="34" charset="0"/>
              </a:rPr>
              <a:t> diagram – Pridávanie údajov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C38EBE8-6584-4410-AF76-7E5F6E1E2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941" y="1600268"/>
            <a:ext cx="5590117" cy="5257732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D2F3B83-0677-49DE-B709-61DD15E8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5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64247" y="575782"/>
            <a:ext cx="6063506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Architektúra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AA3C03D0-8401-4215-BBA8-FC47C5D79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847" y="1579743"/>
            <a:ext cx="5588306" cy="509702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8190DB3-F8AC-4BF7-AFD4-A6CFF9E9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5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64247" y="575782"/>
            <a:ext cx="6063506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Architektúra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168925C8-2BFD-4875-B62E-B870AE288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47" y="1390958"/>
            <a:ext cx="9313905" cy="5285811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53D2709-0074-4A30-90B7-9976B8E6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6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64247" y="575782"/>
            <a:ext cx="6063506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Architektúra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4F1C4FC-A238-4301-853B-091C5A7FB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323779"/>
            <a:ext cx="8915400" cy="5352990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1F93E598-7A36-4A44-829B-AEE9849F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6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03042" y="567544"/>
            <a:ext cx="6985915" cy="1280890"/>
          </a:xfrm>
        </p:spPr>
        <p:txBody>
          <a:bodyPr>
            <a:normAutofit fontScale="90000"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Konceptuálny diagram tried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1386C3E1-1242-4809-A8DA-69381F30F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378" y="1410535"/>
            <a:ext cx="7329244" cy="5223752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BD4A53C-08A8-4D88-BD0C-FBFADF16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83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03042" y="567544"/>
            <a:ext cx="6985915" cy="1280890"/>
          </a:xfrm>
        </p:spPr>
        <p:txBody>
          <a:bodyPr>
            <a:normAutofit fontScale="90000"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Konceptuálny diagram tried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59074706-F990-426B-A091-8BEEDEBBD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2381250"/>
            <a:ext cx="9324975" cy="2095500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75074D3-A6F2-4DAF-9219-4FA7E301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2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54600" y="389332"/>
            <a:ext cx="8682796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Stavový diagram triedy faktúra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89ADBC03-863E-4A28-8EB3-B6F26151D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6" y="1622111"/>
            <a:ext cx="7858125" cy="4800600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AE3993D-C60A-4396-9CC6-8269F3A1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0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Stavový diagram triedy pridelená práca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B3831899-288B-48EF-A2DE-82F51173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293" y="1276092"/>
            <a:ext cx="6019413" cy="5400677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7A3955B-6ADB-4D36-8CE5-0FA001FD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8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Členovia tímu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>
                <a:latin typeface="Trebuchet MS" panose="020B0603020202020204" pitchFamily="34" charset="0"/>
              </a:rPr>
              <a:t>Dominik </a:t>
            </a:r>
            <a:r>
              <a:rPr lang="sk-SK" sz="2800" dirty="0" err="1">
                <a:latin typeface="Trebuchet MS" panose="020B0603020202020204" pitchFamily="34" charset="0"/>
              </a:rPr>
              <a:t>Krížo</a:t>
            </a:r>
            <a:endParaRPr lang="sk-SK" sz="2800" dirty="0">
              <a:latin typeface="Trebuchet MS" panose="020B0603020202020204" pitchFamily="34" charset="0"/>
            </a:endParaRPr>
          </a:p>
          <a:p>
            <a:r>
              <a:rPr lang="sk-SK" sz="2800" dirty="0">
                <a:latin typeface="Trebuchet MS" panose="020B0603020202020204" pitchFamily="34" charset="0"/>
              </a:rPr>
              <a:t>Timotej </a:t>
            </a:r>
            <a:r>
              <a:rPr lang="sk-SK" sz="2800" dirty="0" err="1">
                <a:latin typeface="Trebuchet MS" panose="020B0603020202020204" pitchFamily="34" charset="0"/>
              </a:rPr>
              <a:t>Fula</a:t>
            </a:r>
            <a:endParaRPr lang="sk-SK" sz="2800" dirty="0">
              <a:latin typeface="Trebuchet MS" panose="020B0603020202020204" pitchFamily="34" charset="0"/>
            </a:endParaRPr>
          </a:p>
          <a:p>
            <a:r>
              <a:rPr lang="sk-SK" sz="2800" dirty="0">
                <a:latin typeface="Trebuchet MS" panose="020B0603020202020204" pitchFamily="34" charset="0"/>
              </a:rPr>
              <a:t>Pavol </a:t>
            </a:r>
            <a:r>
              <a:rPr lang="sk-SK" sz="2800" dirty="0" err="1">
                <a:latin typeface="Trebuchet MS" panose="020B0603020202020204" pitchFamily="34" charset="0"/>
              </a:rPr>
              <a:t>Chlebek</a:t>
            </a:r>
            <a:endParaRPr lang="sk-SK" sz="2800" dirty="0">
              <a:latin typeface="Trebuchet MS" panose="020B0603020202020204" pitchFamily="34" charset="0"/>
            </a:endParaRPr>
          </a:p>
          <a:p>
            <a:r>
              <a:rPr lang="sk-SK" sz="2800" dirty="0">
                <a:latin typeface="Trebuchet MS" panose="020B0603020202020204" pitchFamily="34" charset="0"/>
              </a:rPr>
              <a:t>Adam </a:t>
            </a:r>
            <a:r>
              <a:rPr lang="sk-SK" sz="2800" dirty="0" err="1">
                <a:latin typeface="Trebuchet MS" panose="020B0603020202020204" pitchFamily="34" charset="0"/>
              </a:rPr>
              <a:t>Savara</a:t>
            </a:r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906DD11-79C1-4F53-A531-DA62BE78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08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Sekvenčné diagramy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D02DEFC-4E6E-4961-A63A-130BDD1C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45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Sekvenčné diagramy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AA331D65-3FD4-4BE1-BDA4-4B2BC29F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0"/>
            <a:ext cx="8896350" cy="6858000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7236B32-9B2A-4C37-867E-3BBCA107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17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Sekvenčné diagramy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214D0F0-EF37-4DD9-942A-073C76225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839" y="0"/>
            <a:ext cx="7410322" cy="6858000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1A51070-4E12-41AC-8432-39653EFB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Návrhový diagram tried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20D6BAD-097A-4E03-81F4-C3CCD4DC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0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Návrhový diagram tried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76102C3A-79B7-48E1-90F0-F91E55EFD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68" y="0"/>
            <a:ext cx="9156063" cy="6858000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2DA893C4-A62A-4B89-A887-535EA137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90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1361" y="219379"/>
            <a:ext cx="10989276" cy="128089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latin typeface="Trebuchet MS" panose="020B0603020202020204" pitchFamily="34" charset="0"/>
              </a:rPr>
              <a:t>Dátový model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6780C90-A904-4568-BD8C-03488EE4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13" y="1079205"/>
            <a:ext cx="9379971" cy="5778795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3CD75EA-2529-44D2-9112-F3EC3C99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3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 dirty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Obrázky:</a:t>
            </a:r>
          </a:p>
          <a:p>
            <a:pPr marL="0" indent="0">
              <a:buNone/>
            </a:pPr>
            <a:r>
              <a:rPr lang="sk-SK" dirty="0">
                <a:hlinkClick r:id="rId2"/>
              </a:rPr>
              <a:t>https://storage.pixteller.com/designs/designs-images/2017-06-15/12/wood-element-symbol-1-5941af5b713da.png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5F04DBE-3F3B-4227-8477-BFF79328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27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0314" y="2710249"/>
            <a:ext cx="10353762" cy="970450"/>
          </a:xfrm>
        </p:spPr>
        <p:txBody>
          <a:bodyPr/>
          <a:lstStyle/>
          <a:p>
            <a:r>
              <a:rPr lang="sk-SK" dirty="0"/>
              <a:t>Ďakujeme za pozornosť !</a:t>
            </a: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8370BD7-0A23-4FC1-84DC-46D4D21A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4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Popis problému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>
                <a:latin typeface="Trebuchet MS" panose="020B0603020202020204" pitchFamily="34" charset="0"/>
              </a:rPr>
              <a:t>NYLWOOD </a:t>
            </a:r>
            <a:r>
              <a:rPr lang="sk-SK" sz="2800" dirty="0" err="1">
                <a:latin typeface="Trebuchet MS" panose="020B0603020202020204" pitchFamily="34" charset="0"/>
              </a:rPr>
              <a:t>s.r.o</a:t>
            </a:r>
            <a:r>
              <a:rPr lang="sk-SK" sz="2800" dirty="0">
                <a:latin typeface="Trebuchet MS" panose="020B0603020202020204" pitchFamily="34" charset="0"/>
              </a:rPr>
              <a:t>. – ťažba a približovanie dreva</a:t>
            </a:r>
          </a:p>
          <a:p>
            <a:r>
              <a:rPr lang="sk-SK" sz="2800" dirty="0">
                <a:latin typeface="Trebuchet MS" panose="020B0603020202020204" pitchFamily="34" charset="0"/>
              </a:rPr>
              <a:t>veľa zamestnancov, techniky...</a:t>
            </a:r>
          </a:p>
          <a:p>
            <a:r>
              <a:rPr lang="sk-SK" sz="2800" dirty="0">
                <a:latin typeface="Trebuchet MS" panose="020B0603020202020204" pitchFamily="34" charset="0"/>
              </a:rPr>
              <a:t>ťažká orientácia v účtovníctve, chyby v spracovaní údajov...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4743D4D-56C6-41A6-8DFB-BD65CB9A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7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Navrhnuté riešenie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>
                <a:latin typeface="Trebuchet MS" panose="020B0603020202020204" pitchFamily="34" charset="0"/>
              </a:rPr>
              <a:t>aplikácia </a:t>
            </a:r>
            <a:r>
              <a:rPr lang="sk-SK" sz="2800" dirty="0" err="1">
                <a:latin typeface="Trebuchet MS" panose="020B0603020202020204" pitchFamily="34" charset="0"/>
              </a:rPr>
              <a:t>WoodMaster</a:t>
            </a:r>
            <a:endParaRPr lang="sk-SK" sz="2800" dirty="0">
              <a:latin typeface="Trebuchet MS" panose="020B0603020202020204" pitchFamily="34" charset="0"/>
            </a:endParaRPr>
          </a:p>
          <a:p>
            <a:r>
              <a:rPr lang="sk-SK" sz="2800" dirty="0">
                <a:latin typeface="Trebuchet MS" panose="020B0603020202020204" pitchFamily="34" charset="0"/>
              </a:rPr>
              <a:t>elektronické spracovanie a uchovanie údajov</a:t>
            </a:r>
          </a:p>
          <a:p>
            <a:r>
              <a:rPr lang="sk-SK" sz="2800" dirty="0">
                <a:latin typeface="Trebuchet MS" panose="020B0603020202020204" pitchFamily="34" charset="0"/>
              </a:rPr>
              <a:t>vystavovanie faktúr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811C1E3-D581-4DFC-9187-EDC9BE6E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5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9919" y="591159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Biznis model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AAAE2C7-87CC-4208-ADD0-8A4EEE83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938" y="1426453"/>
            <a:ext cx="5774123" cy="5191916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273AF069-4869-48A3-8090-8846B165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8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8038" y="574683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Biznis model – výber techniky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79DCB5CE-D4DD-4798-8BAE-E421107BC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2" y="1714043"/>
            <a:ext cx="9210675" cy="4114800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3B5B56B-87BC-45DE-9E13-7D725557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2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6380" y="579346"/>
            <a:ext cx="9379250" cy="1280890"/>
          </a:xfrm>
        </p:spPr>
        <p:txBody>
          <a:bodyPr>
            <a:no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Biznis model – zozbierane zápisov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937722A-E1FF-4ADD-9A2B-629EF008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1586872"/>
            <a:ext cx="4591050" cy="4324350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49B88549-CB49-4BD7-A7C0-7F43701F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672081" y="657061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Doménový model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922E9E14-5DC4-4352-8D95-99BF93B3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005" y="1468850"/>
            <a:ext cx="6327990" cy="5207919"/>
          </a:xfrm>
          <a:prstGeom prst="rect">
            <a:avLst/>
          </a:prstGeom>
        </p:spPr>
      </p:pic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FCA38E2-DE22-4EFA-83C5-0D54F0F7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6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80313" y="599397"/>
            <a:ext cx="8911687" cy="1280890"/>
          </a:xfrm>
        </p:spPr>
        <p:txBody>
          <a:bodyPr>
            <a:normAutofit/>
          </a:bodyPr>
          <a:lstStyle/>
          <a:p>
            <a:r>
              <a:rPr lang="sk-SK" sz="4800" dirty="0">
                <a:latin typeface="Trebuchet MS" panose="020B0603020202020204" pitchFamily="34" charset="0"/>
              </a:rPr>
              <a:t>Funkčné požiadavky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>
              <a:latin typeface="Trebuchet MS" panose="020B060302020202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96" y="4681153"/>
            <a:ext cx="1995616" cy="199561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3158138F-5824-41D7-9E1D-AB920FFC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718" y="1387187"/>
            <a:ext cx="8634563" cy="5270447"/>
          </a:xfrm>
          <a:prstGeom prst="rect">
            <a:avLst/>
          </a:prstGeom>
        </p:spPr>
      </p:pic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DC9E245-0873-40B9-81B1-4849BF2D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10567"/>
      </p:ext>
    </p:extLst>
  </p:cSld>
  <p:clrMapOvr>
    <a:masterClrMapping/>
  </p:clrMapOvr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361</TotalTime>
  <Words>168</Words>
  <Application>Microsoft Office PowerPoint</Application>
  <PresentationFormat>Širokouhlá</PresentationFormat>
  <Paragraphs>67</Paragraphs>
  <Slides>27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Trebuchet MS</vt:lpstr>
      <vt:lpstr>Wingdings 3</vt:lpstr>
      <vt:lpstr>Dym</vt:lpstr>
      <vt:lpstr>WoodMaster</vt:lpstr>
      <vt:lpstr>Členovia tímu</vt:lpstr>
      <vt:lpstr>Popis problému</vt:lpstr>
      <vt:lpstr>Navrhnuté riešenie</vt:lpstr>
      <vt:lpstr>Biznis model</vt:lpstr>
      <vt:lpstr>Biznis model – výber techniky</vt:lpstr>
      <vt:lpstr>Biznis model – zozbierane zápisov</vt:lpstr>
      <vt:lpstr>Doménový model</vt:lpstr>
      <vt:lpstr>Funkčné požiadavky</vt:lpstr>
      <vt:lpstr>Mimofunkčné požiadavky</vt:lpstr>
      <vt:lpstr>Use case diagramy</vt:lpstr>
      <vt:lpstr>Use case diagram – Pridávanie údajov</vt:lpstr>
      <vt:lpstr>Architektúra systému</vt:lpstr>
      <vt:lpstr>Architektúra systému</vt:lpstr>
      <vt:lpstr>Architektúra systému</vt:lpstr>
      <vt:lpstr>Konceptuálny diagram tried</vt:lpstr>
      <vt:lpstr>Konceptuálny diagram tried</vt:lpstr>
      <vt:lpstr>Stavový diagram triedy faktúra</vt:lpstr>
      <vt:lpstr>Stavový diagram triedy pridelená práca</vt:lpstr>
      <vt:lpstr>Sekvenčné diagramy</vt:lpstr>
      <vt:lpstr>Sekvenčné diagramy</vt:lpstr>
      <vt:lpstr>Sekvenčné diagramy</vt:lpstr>
      <vt:lpstr>Návrhový diagram tried</vt:lpstr>
      <vt:lpstr>Návrhový diagram tried</vt:lpstr>
      <vt:lpstr>Dátový model</vt:lpstr>
      <vt:lpstr>Zdroje</vt:lpstr>
      <vt:lpstr>Ďakujeme za pozornosť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WoodMaster</dc:title>
  <dc:creator>ZALMAN</dc:creator>
  <cp:lastModifiedBy>Dominik Krizo</cp:lastModifiedBy>
  <cp:revision>20</cp:revision>
  <dcterms:created xsi:type="dcterms:W3CDTF">2018-10-29T22:28:41Z</dcterms:created>
  <dcterms:modified xsi:type="dcterms:W3CDTF">2018-12-11T20:51:35Z</dcterms:modified>
</cp:coreProperties>
</file>