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ppt/ink/ink1.xml" ContentType="application/inkml+xml"/>
  <Override PartName="/ppt/ink/ink2.xml" ContentType="application/inkml+xml"/>
  <Override PartName="/ppt/ink/ink3.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8" r:id="rId1"/>
  </p:sldMasterIdLst>
  <p:notesMasterIdLst>
    <p:notesMasterId r:id="rId10"/>
  </p:notesMasterIdLst>
  <p:sldIdLst>
    <p:sldId id="256" r:id="rId2"/>
    <p:sldId id="258" r:id="rId3"/>
    <p:sldId id="259" r:id="rId4"/>
    <p:sldId id="264"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ristopher Marcelo Orellana Jara" initials="CMOJ" lastIdx="3" clrIdx="0">
    <p:extLst>
      <p:ext uri="{19B8F6BF-5375-455C-9EA6-DF929625EA0E}">
        <p15:presenceInfo xmlns:p15="http://schemas.microsoft.com/office/powerpoint/2012/main" userId="S::cristopher.orellana@cloud.uautonoma.cl::6293d199-5585-47cd-a979-ab894fd7e0b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81"/>
  </p:normalViewPr>
  <p:slideViewPr>
    <p:cSldViewPr snapToGrid="0" snapToObjects="1">
      <p:cViewPr varScale="1">
        <p:scale>
          <a:sx n="76" d="100"/>
          <a:sy n="76" d="100"/>
        </p:scale>
        <p:origin x="216" y="6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9-06-20T20:19:55.843" idx="2">
    <p:pos x="3563" y="1077"/>
    <p:text>Naive Bayes algorithms are mostly used in sentiment analysis, spam filtering, recommendation systems etc. They are fast and easy to implement but their biggest disadvantage is that the requirement of predictors to be independent. In most of the real life cases, the predictors are dependent, this hinders the performance of the classifier.</p:text>
    <p:extLst>
      <p:ext uri="{C676402C-5697-4E1C-873F-D02D1690AC5C}">
        <p15:threadingInfo xmlns:p15="http://schemas.microsoft.com/office/powerpoint/2012/main" timeZoneBias="240"/>
      </p:ext>
    </p:extLst>
  </p:cm>
  <p:cm authorId="1" dt="2019-06-20T20:24:55.561" idx="3">
    <p:pos x="10" y="10"/>
    <p:text/>
    <p:extLst>
      <p:ext uri="{C676402C-5697-4E1C-873F-D02D1690AC5C}">
        <p15:threadingInfo xmlns:p15="http://schemas.microsoft.com/office/powerpoint/2012/main" timeZoneBias="240"/>
      </p:ext>
    </p:extLst>
  </p:cm>
</p:cmLst>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6-21T00:31:22.347"/>
    </inkml:context>
    <inkml:brush xml:id="br0">
      <inkml:brushProperty name="width" value="0.17143" units="cm"/>
      <inkml:brushProperty name="height" value="0.17143" units="cm"/>
      <inkml:brushProperty name="color" value="#AE198D"/>
      <inkml:brushProperty name="inkEffects" value="galaxy"/>
      <inkml:brushProperty name="anchorX" value="-578585.25"/>
      <inkml:brushProperty name="anchorY" value="-582605.375"/>
      <inkml:brushProperty name="scaleFactor" value="0.5"/>
    </inkml:brush>
    <inkml:brush xml:id="br1">
      <inkml:brushProperty name="width" value="0.17143" units="cm"/>
      <inkml:brushProperty name="height" value="0.17143" units="cm"/>
      <inkml:brushProperty name="color" value="#AE198D"/>
      <inkml:brushProperty name="inkEffects" value="galaxy"/>
      <inkml:brushProperty name="anchorX" value="-582814"/>
      <inkml:brushProperty name="anchorY" value="-596887.8125"/>
      <inkml:brushProperty name="scaleFactor" value="0.5"/>
    </inkml:brush>
    <inkml:brush xml:id="br2">
      <inkml:brushProperty name="width" value="0.17143" units="cm"/>
      <inkml:brushProperty name="height" value="0.17143" units="cm"/>
      <inkml:brushProperty name="color" value="#AE198D"/>
      <inkml:brushProperty name="inkEffects" value="galaxy"/>
      <inkml:brushProperty name="anchorX" value="-595372.1875"/>
      <inkml:brushProperty name="anchorY" value="-611343.75"/>
      <inkml:brushProperty name="scaleFactor" value="0.5"/>
    </inkml:brush>
    <inkml:brush xml:id="br3">
      <inkml:brushProperty name="width" value="0.17143" units="cm"/>
      <inkml:brushProperty name="height" value="0.17143" units="cm"/>
      <inkml:brushProperty name="color" value="#AE198D"/>
      <inkml:brushProperty name="inkEffects" value="galaxy"/>
      <inkml:brushProperty name="anchorX" value="-611738.875"/>
      <inkml:brushProperty name="anchorY" value="-628000.9375"/>
      <inkml:brushProperty name="scaleFactor" value="0.5"/>
    </inkml:brush>
    <inkml:brush xml:id="br4">
      <inkml:brushProperty name="width" value="0.17143" units="cm"/>
      <inkml:brushProperty name="height" value="0.17143" units="cm"/>
      <inkml:brushProperty name="color" value="#AE198D"/>
      <inkml:brushProperty name="inkEffects" value="galaxy"/>
      <inkml:brushProperty name="anchorX" value="-628193.625"/>
      <inkml:brushProperty name="anchorY" value="-643535.5"/>
      <inkml:brushProperty name="scaleFactor" value="0.5"/>
    </inkml:brush>
  </inkml:definitions>
  <inkml:trace contextRef="#ctx0" brushRef="#br0">2312 1857 8027,'32'-73'0,"-10"14"0,-6 14 0,-1 8 0,-1 2 0,-3-6 0,-1-4 0,-3-6 0,-2-12 0,-5-3 0,-1-4 0,-3 1 0,-19-8 0,4 31 0,-2 0 0,-23-38 0,16 34 0,-2 0 0,2 4 0,-2-2 0,-13-13 0,-1 0 0,9 16 0,-1 2 0,-11-12 0,-3-1 0,4 4 0,-2 3 0,1 8 0,-1 2 0,0 3 0,0 2 0,-2-3 0,0 4 0,-39-3 0,40 12 0,-1 3 0,-46-1 0,1 11 0,1 11 0,44 6 0,1 4 0,-2 6 0,1 5 0,0 9 0,2 6 0,5 11 0,2 5 0,-1 4 0,2 3 0,1 6 0,1 2-36,-1 5 1,1 3 0,0 9-1,2 3 1,10-22 0,2 3-1,0 1 36,0 7 0,0 1 0,1 0 0,2-5 0,2-1 0,1 0-90,2-2 1,1 0 0,1-2 0,-3 19 0,1-2 89,0 9 0,-1 1 0,7-26 0,1 0 0,-1 2 0,0 5 0,0 1 0,1 0 0,1 1 0,1 0 0,1-2 0,1-7 0,2-1 0,0 0 0,0 2 0,1 0 0,1 0 0,0-1 0,2 0 0,-1 1 0,0 1 0,0-1 0,0 1 0,0 1 0,0-1 0,1 1 0,0 0 0,0 1 0,1-3 0,-1 21 0,4-1 0,2-19 0,2 2 0,2-2 0,6 23 0,2-2 0,4 2 0,2-5 0,-2-17 0,3-3 0,6 6 0,3-2 0,-1-14 0,1-4 0,0-6 0,2-1 0,5 0 0,3-4 0,-3-10 0,4-3 0,8 3 0,3-1 0,-3-6 0,2-1 0,16 4 0,2-4 0,-9-11 0,2-3 0,8 3 0,1-3-52,0-6 1,-1-3 0,1 1 0,1-1 51,0-1 0,0-2 0,-2-5 0,0-4 0,1-1 0,-1-3 0,-6-4 0,-3-2 0,-3-1 0,-1-2 0,0-2 0,-2 0 0,-8 2 0,-2 0 0,0-1 0,-1-1 0,27-21 0,0-14 116,-25 5 0,-1-5-116,-24 9 0,-5 0 149,-7 0 0,-3 5 0,-3-2-149,-5 3 0,-1 1 0,-2 0 0,-5-4 0,-3 0 0,-6-3 110,-5-4 0,0 12-110,-7-12 0,-1 9 0,-13-10 0,-5 3 0,-7 5 0,0 3 0,0 8 0,-8-5 0,5 13 0,-13-5 0,5 15 0,1 5 0,-4 7 0,9 4 0,-6-1 0,3 3 0,14 1 0,-3 0 0,0 0 0,11 0 0,5 1 0,6 3 0,9 2 0,3 5 0,4 0 0,4 0 0,2 5 0,5 2 0,0 13 0,0 6 0,-10 19 0,-2 6 0</inkml:trace>
  <inkml:trace contextRef="#ctx0" brushRef="#br1" timeOffset="1751">4954 921 8027,'12'77'0,"-1"0"0,1 1 0,2 0 0,1 0 0,-1-5 0,2 6 0,1-3 0,4 6 0,2 2-310,5 4 1,3 0-1,2 4 1,4 1 309,-11-27 0,3 1 0,0 1 0,3 4 0,2 0 0,0 2-160,5 8 1,2 2 0,0 0-1,1-2 1,0 1 0,0-1 159,2-1 0,0-1 0,0 1 0,-1-2 0,-1 0 0,1 0 0,-1 0 0,0 0 0,-2-2 0,-4-9 0,-1-1 0,0 0-21,-2-1 0,0 0 1,0 0-1,-2-3 1,0 0-1,-1 2 21,2 5 0,0 2 0,0-2 0,-2-5 0,-1-1 0,0-2-54,8 21 0,-1-1 0,3 1 0,-2-2 54,-7-13 0,-1-4 0,-2-8 0,-2-2 128,-2-3 0,-2-3 1,11 32-1,-4-9-128,-7-15 0,-6-13 508,-8-18 0,-24-12-508,-20-21 0,-10-16 363,-16-24 1,-3-9-364,31 21 0,0-2 0,-1-2 0,-1-2 0,-2-6 0,1-3 0,8 4 0,0-1 0,-5-10 0,1-1 0,5-1 0,2-2 0,-4-11 0,0-4 0,4-1 0,3-2-4,1-4 0,2 0 1,2-1-1,2 1 4,5 2 0,2-1 0,3 17 0,1-1 0,1 0 0,2-26 0,2-1 0,0 28 0,0-1 0,1 0 0,-1-31 0,5 1 0,4 29 0,4 0 0,1 0 0,2 1 0,3 1 0,1 2 0,12-26 0,4 3 0,0 9 0,3 3 0,2 3 0,1 1 0,1 0 0,1 4 0,-4 14 0,1 3 0,1-4 0,1 3 0,-6 7 0,1 3 0,6-1 0,0 2 0,30-18 0,1 10 0,-12 22 0,2 9 0,-9 10 0,2 2 0,-2 5 0,-6 0 293,-5 0-293,-5 5 0,4 11 0,2 7 0</inkml:trace>
  <inkml:trace contextRef="#ctx0" brushRef="#br2" timeOffset="2520">9367 5357 8027,'19'2'0,"-8"-38"0,-17-51 0,0 30 0,-3-3 0,-4-7 0,-3-1 0,-2-5 0,-1-1 0,-4-4 0,-2-2-241,-1-1 1,-3-3-1,-5-7 1,-1-1 240,-1 3 0,-2-2 0,7 18 0,-2-2 0,1 1 0,2 6 0,1 2 0,0-2 0,-4-8 0,-1-1 0,1 0 0,2 1 0,1 0 0,0-1 0,-1-2 0,1-1 0,0 0 0,2-1 0,1 1 0,1 1 0,2 4 0,1 1 0,1-1 0,0-2 0,1 0 0,3 2 0,-4-14 0,3 2 0,-1-10 0,2 1 0,6 15 0,2 1 0,0-9 0,2 1 50,3 12 1,3 2 0,2-3 0,3 4-51,4 19 0,5 5 0,23-32 92,24 0 1,13 19-93,-29 33 0,2 3 0,5 1 0,3 5 0,6 5 0,3 4 0,-1 2 0,1 3 0,8 3 0,0 6 0,-2 10 0,-2 6 0,1 6 0,-2 5 0,0 11 0,-2 6-44,0 8 1,-2 4 0,-1 6-1,-2 5 1,1 7 0,-1 5 43,-16-22 0,-1 2 0,-2 0 0,-2-3 0,-3 0 0,1 1-54,-1 2 1,0 1 0,0 2 0,4 7 0,0 1-1,-1 0 54,-2-3 0,-1-1 0,0 1 0,-1 0 0,1 1 0,0 0 0,1 2 0,1 1 0,0-1 0,-3-6 0,-1-1 0,3 1 0,5 11 0,3 2 0,-1-3 0,-7-12 0,0-2 0,1-1 0,1-2 0,0 0 0,-1-4 0,8 11 0,0-2 0,9 6 0,0-4 0,-11-17 0,0-1 0</inkml:trace>
  <inkml:trace contextRef="#ctx0" brushRef="#br3" timeOffset="2945">8982 3739 8027,'43'-55'0,"12"6"0,15 42 0,25-18 0,-41 9 0,2-1 0,9-2 0,2-2 0,5-5 0,1-2 0,3-1 0,0-1 0,1-1 0,-3-1 0,-11 4 0,-3 0 0,4-4 0,-1 0 0,-12 4 0,-2 1 0,-3 1 0,-1-1 0,3-1 0,-1 1 0,26-13 0,0 0 0,-3 7 0,3 6 0,-3 5 0,2 9 0,-9 10 0,1 1 0,6 2 0,0 0 0,14 5 0,1 2 0</inkml:trace>
  <inkml:trace contextRef="#ctx0" brushRef="#br4" timeOffset="3730">12637 393 8027,'-26'-49'0,"-15"20"0,-19 19 0,-13 10 0,-20 6 0,43 0 0,0 2 0,-4 2 0,0 4 0,4 4 0,-1 3 0,-10 5 0,1 3 0,10-1 0,3 3 0,2 2 0,2 4 0,-3 7 0,0 3 0,0 7 0,1 2 0,1 4 0,4 2 0,11-7 0,3 3 0,-2 14 0,3 3 0,5-6 0,3 1 0,-4 15 0,2 2-79,1-1 0,3 0 1,0 2-1,1 1 79,4-22 0,0 1 0,1-1 0,-3 32 0,1 0 0,1 1 0,1-2 0,3-11 0,1-2 0,3 1 0,1 0 0,0-7 0,1 0 0,-1 7 0,2 0 0,1 2 0,3-2 0,1-9 0,3 0 0,6 10 0,6-3 0,5-16 0,3-4 0,1 5 0,3-1 0,4 0 0,2-4 0,-6-8 0,2-4 0,4-3 0,2-3 0,0 0 0,2-2 0,2-6 0,2-2 0,-2-1 0,1-4 0,2-4 0,1-4 0,-2-4 0,1-5 0,2-1 0,2-4 0,3-2 0,0-3 0,37 0 0,7-11 0,-9-10 0,5-13 0,-46 14 0,-1-1 0,44-19 0,-5 3 0,-7 0 0,-6 6 157,-12 8 1,7 5-158,-11 6 0,-7 3 0,0 5 0,-2 0 0,1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6-21T00:31:33.509"/>
    </inkml:context>
    <inkml:brush xml:id="br0">
      <inkml:brushProperty name="width" value="0.17143" units="cm"/>
      <inkml:brushProperty name="height" value="0.17143" units="cm"/>
      <inkml:brushProperty name="color" value="#AE198D"/>
      <inkml:brushProperty name="inkEffects" value="galaxy"/>
      <inkml:brushProperty name="anchorX" value="-719081.6875"/>
      <inkml:brushProperty name="anchorY" value="-709184.9375"/>
      <inkml:brushProperty name="scaleFactor" value="0.5"/>
    </inkml:brush>
    <inkml:brush xml:id="br1">
      <inkml:brushProperty name="width" value="0.17143" units="cm"/>
      <inkml:brushProperty name="height" value="0.17143" units="cm"/>
      <inkml:brushProperty name="color" value="#AE198D"/>
      <inkml:brushProperty name="inkEffects" value="galaxy"/>
      <inkml:brushProperty name="anchorX" value="-740319.4375"/>
      <inkml:brushProperty name="anchorY" value="-727199.75"/>
      <inkml:brushProperty name="scaleFactor" value="0.5"/>
    </inkml:brush>
  </inkml:definitions>
  <inkml:trace contextRef="#ctx0" brushRef="#br0">979 2237 8027,'-49'64'0,"20"2"0,19 22 0,9-36 0,2 2 0,1-1 0,1 0 0,0 4 0,1 0 0,5 1 0,1 0 0,1 8 0,0 0 0,0 0 0,1 0 0,1 1 0,1-1 0,-1 0 0,0 0 0,1 1 0,1 1 0,-2 0 0,0 0 0,1 1 0,1 0 0,-2-2 0,0-2 0,-1-9 0,1-3 0,9 43 0,-3-12 0,-1 4 0,-4-11 0,0-11 0,-2-9 0,-1-10 0,0-6 0,0-5 0,0 0 0,0 0 0,-1-1 0,-2 1 0,1-1 0,-1-2 0,-2 0 0,0 0 0,-1 0 0,3 5 0,-1 0 0,4 7 0,-1 4 0,2 6 0,-2-4 0,2-1 0,-1 2 0,0-6 0,0 2 0,-4-3 0,0-1 0,1 0 0,3 0 0,-4 1 0,0 3 0,1-3 0,3 3 0,0 1 0,0-1 0,0-3 0,0-1 0,0-3 0,0 7 0,0 1 0,0-1 0,1 1 0,1-2 0,2 5 0,0-3 0,-4-2 0,0-5 0,0-2 0,-2-4 0,-1 0 0,0-3 0,-4-3 0,3-3 0,-3-5 0,0-5 0,-4-3 0,0-1 0,0-2 0,5-5 0,-9 4 0,3-4 0</inkml:trace>
  <inkml:trace contextRef="#ctx0" brushRef="#br1" timeOffset="956">726 157 8027,'-80'-47'0,"0"0"0,5 5 0,10 21 0,14 62 0,-2 12 0,-4 19 0,6 4 0,5 5 0,2 3 0,4 4 0,14-10 0,2 3 0,6 4 0,7-15 0,7 7 0,10-13 0,9 10 0,13-7 0,16-5 0,8-2 0,7-5 0,5-7 0,-2-8 0,0-3 0,-3-11 0,6-5 0,-10-7 0,10-3 0,-14-3 0,5-3 0,-13-5 0,0 0 0,4-7 0,-18-4 0,0-1 0,-7-6 0,-5-7 0,-2-8 0,-8 2 0,-3-10 0,-3 2 0,-1-12 0,0-15 0,0 1 0,0-8 0,0 8 0,-6-1 0,-5 11 0,-5-2 0,-6 6 0,0 3 0,0 8 0,4 4 0,0 11 0,0 4 0,0 10 0,-8 0 0,-16-5 0,-16-1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6-21T00:31:39.002"/>
    </inkml:context>
    <inkml:brush xml:id="br0">
      <inkml:brushProperty name="width" value="0.17143" units="cm"/>
      <inkml:brushProperty name="height" value="0.17143" units="cm"/>
      <inkml:brushProperty name="color" value="#AE198D"/>
      <inkml:brushProperty name="inkEffects" value="galaxy"/>
      <inkml:brushProperty name="anchorX" value="-806313.75"/>
      <inkml:brushProperty name="anchorY" value="-769887.625"/>
      <inkml:brushProperty name="scaleFactor" value="0.5"/>
    </inkml:brush>
    <inkml:brush xml:id="br1">
      <inkml:brushProperty name="width" value="0.17143" units="cm"/>
      <inkml:brushProperty name="height" value="0.17143" units="cm"/>
      <inkml:brushProperty name="color" value="#AE198D"/>
      <inkml:brushProperty name="inkEffects" value="galaxy"/>
      <inkml:brushProperty name="anchorX" value="-831678.8125"/>
      <inkml:brushProperty name="anchorY" value="-787352.0625"/>
      <inkml:brushProperty name="scaleFactor" value="0.5"/>
    </inkml:brush>
    <inkml:brush xml:id="br2">
      <inkml:brushProperty name="width" value="0.17143" units="cm"/>
      <inkml:brushProperty name="height" value="0.17143" units="cm"/>
      <inkml:brushProperty name="color" value="#AE198D"/>
      <inkml:brushProperty name="inkEffects" value="galaxy"/>
      <inkml:brushProperty name="anchorX" value="-856009.4375"/>
      <inkml:brushProperty name="anchorY" value="-803143.5"/>
      <inkml:brushProperty name="scaleFactor" value="0.5"/>
    </inkml:brush>
  </inkml:definitions>
  <inkml:trace contextRef="#ctx0" brushRef="#br0">1222 5614 8027,'-28'-40'0,"2"-11"0,3-32 0,7 35 0,-1-3 0,-3-12 0,-1-1 0,2 7 0,-2 0 0,-4-18 0,0-3 0,1 8 0,0 1 0,1-5 0,-1 1 0,0 9 0,0-1 0,0-6 0,0-2-727,-2-1 0,1 1 727,4 14 0,0-1 0,-9-30 0,0-1 0,6 16 0,1 2 0,-1-7 0,0-1 0,-1-1 0,0-1 33,1 0 0,0 1 0,2 8 0,0 2-33,2-2 0,0 1 0,-3-6 0,0 0 0,1-1 0,0-1 0,-2-8 0,-1 3 0,7 15 0,0 2 0,-1-4 0,1-1 0,0 2 0,1-1 63,1 2 0,1 1 0,3 9 0,1 0-63,1-3 0,1 3 0,-3-29 0,7 37 0,-1-1 0,-4-37 0,7 3 0,-1 0 365,4 3 0,1 9-365,3-4 0,2 4 0,11 7 0,5-2 136,6-6 0,2 10-136,3 1 0,-5 17 34,9-17 0,-2 15-34,5-4 0,8 1 0,0 10 0,-4 5 0,0 3 0,-1 1 0,3 1 0,2 4 0,9 3 0,-4 10 0,9 2 0,1 8 0,3 3 0,5 3 0,2 1 0,3 0 0,1 0 0,0 5 0,0 5 0,0 7 0,0 6 0,-1 12 0,-2 2 0,0 7 0,-2 7 0,1 7 0,-34-24 0,-1 2 0,2 6 0,-3 0 0,-3-3 0,-3-1 0,2 6 0,-1 2 0,-2-2 0,0 1 0,-1 3 0,-1 1 0,0 3 0,0 2 0,2 7 0,-1 1 0,-3-5 0,-1 0 0,0 6 0,0 1 0,-3-1 0,0 2 0,4 15 0,-1 2 0,-4-7 0,-2 1 0,2 9 0,0 1-110,0-4 0,-2 1 1,0 5-1,-2 1 110,1 1 0,1 0 0,0 2 0,1 1 0,-2-1 0,2-1 0,0-2 0,0-3 0,-2-7 0,1 1 0,-5-14 0,1 2 0,0-5 0,1 0 0,-1-3 0,4 19 0,-1 0 0,-3-12 0,-2-2 0,1 1 0,1-1 0,-2-3 0,0-1 0,1-4 0,-1-1 0,0-4 0,0-1 0,6 36 0,3-10 0,-2-10 0,2 6 0,-1-9 0,-3-8 0,-3-7 0,-3-6 0,-1-15 219,0-2 1,-1-8-220,-3-3 0,-2-3 0,-5-1 0,1-1 0,3-3 0,-3 3 0,3-3 0,2 3 0,-5 1 0,5 3 0,-2 4 0,3 5 0,7 11 0,0 3 0,1 12 0,-4 5 0,0 5 0,-5-11 0,-20-15 0,-11-6 0</inkml:trace>
  <inkml:trace contextRef="#ctx0" brushRef="#br1" timeOffset="803">363 3643 8027,'47'-12'0,"4"5"0,3 4 0,12 3 0,-1 0 0,8 0 0,5 0 0,7 0 0,7 0 0,3 0 0,-44 1 0,1-2 0,1 1 0,0-1 0,1-1 0,1 1 0,2 0 0,1-1 0,0-2 0,1 1 0,1 1 0,-1 0 0,0-2 0,-1 1 0,40 0 0,-10 0 0,-12 1 0,-3 2 0,-13 0 0,-16 0 0,-11 0 0,-11 0 0,-4 0 0,-7 0 0,0 0 0,0-4 0,0-3 0</inkml:trace>
  <inkml:trace contextRef="#ctx0" brushRef="#br2" timeOffset="2758">5393 925 8027,'81'3'0,"0"0"0,-9 1 0,-15 2 0,-34 1 0,-6 3 0,-6 1 0,0-4 0,0 0 0,-5 1 0,8-2 0,-23-6 0,-6-7 0,-16-12 0,-16-3 0,-10-8 0,-9-3 0,-2 2 0,-2 2 0,0-2 0,8 10 0,-3 2 0,3 3 0,0 9 0,4 2 0,-1 5 0,3 1 0,1 3 0,-1 9 0,-3 13 0,5 5 0,3 10 0,-10 10 0,6 1 0,0 10 0,7 4 0,-1 6 0,1 9 0,23-33 0,0 2 0,3 0 0,0 2 0,-1 7 0,1 0 0,3-4 0,1 0 0,0 5 0,0 1 0,0 1 0,3 1 0,0-1 0,3 0 0,0-1 0,2-2 0,1 0 0,2 0 0,0-3 0,2-1 0,-1-2 0,1 0 0,1-1 0,1-1 0,1 2 0,1 1 0,0-4 0,1 0 0,0 41 0,0 6 0,0-20 0,0 3 0,0-11 0,1-6 0,2-16 0,4-9 0,4-12 0,-2-8 0,-1-3 0,1-8 0,-1-3 0,13-3 0,8-1 0,16-23 0,10-10 0,10-15 0,9-5 0,-30 22 0,2 0 0,0 0 0,2 0 0,9-4 0,1 0 0,-3 3 0,1 2 0,4 0 0,0 1 0,-4 5 0,-1 1 0,4 0 0,0 2 0,-2 3 0,2 1 0,5 2 0,0 1 0,-1 2 0,-1 3 0,-3 5 0,0 1 0,-4 0 0,0 1 0,-3 1 0,-2 2 0,43 16 0,-8 12 0,-9 14 0,-14 16 0,-7 7 0,-7 7 0,-4 8 0,-4 3 0,-6 9 0,-18-44 0,-2 1 0,-2 2 0,0 2 0,1 2 0,0 1 0,-3 2 0,-1 0 0,1 3 0,-1 0 0,-2 0 0,-1-1 0,2-5 0,0 0 0,-3-3 0,0 1 0,-1 2 0,-1 1 0,-1 1 0,0-2 0,-2 39 0,-1-41 0,-2-1 0,-18 39 0,-12-12 0,-17-4 0,-8-10 0,-12-5 0,28-26 0,-1-4 0,-30 12 0,30-18 0,-2-2 0,-38 6 0,-1-7 0,2-5 0,1-6 0,3-1 0,0-3 0,10-2 0,-5-5 0,18 0 0,-11 0 0,6 0 0,1 0 0,-7-1 0,6-3 0,7-3 0,-9 1 0,7-1 0,2 1 0,6-2 0,9 2 0,-3 2 0,12 0 0,7-4 0,-1 3 0,1 5 0,-15-24 0,-8-7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_tradn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914B96-F833-4A43-B1C3-9AABA4DACC37}" type="datetimeFigureOut">
              <a:rPr lang="es-ES_tradnl" smtClean="0"/>
              <a:t>20/6/19</a:t>
            </a:fld>
            <a:endParaRPr lang="es-ES_tradn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_tradn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_tradn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_tradn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C97AF49-8B1C-654D-A59F-7B24ADB1774D}" type="slidenum">
              <a:rPr lang="es-ES_tradnl" smtClean="0"/>
              <a:t>‹#›</a:t>
            </a:fld>
            <a:endParaRPr lang="es-ES_tradnl"/>
          </a:p>
        </p:txBody>
      </p:sp>
    </p:spTree>
    <p:extLst>
      <p:ext uri="{BB962C8B-B14F-4D97-AF65-F5344CB8AC3E}">
        <p14:creationId xmlns:p14="http://schemas.microsoft.com/office/powerpoint/2010/main" val="35118187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F7B3C98-B89D-1E40-B3DB-F7920EF992EE}" type="datetimeFigureOut">
              <a:rPr lang="es-ES_tradnl" smtClean="0"/>
              <a:t>20/6/19</a:t>
            </a:fld>
            <a:endParaRPr lang="es-ES_tradnl"/>
          </a:p>
        </p:txBody>
      </p:sp>
      <p:sp>
        <p:nvSpPr>
          <p:cNvPr id="5" name="Footer Placeholder 4"/>
          <p:cNvSpPr>
            <a:spLocks noGrp="1"/>
          </p:cNvSpPr>
          <p:nvPr>
            <p:ph type="ftr" sz="quarter" idx="11"/>
          </p:nvPr>
        </p:nvSpPr>
        <p:spPr/>
        <p:txBody>
          <a:bodyPr/>
          <a:lstStyle/>
          <a:p>
            <a:endParaRPr lang="es-ES_tradnl"/>
          </a:p>
        </p:txBody>
      </p:sp>
      <p:sp>
        <p:nvSpPr>
          <p:cNvPr id="6" name="Slide Number Placeholder 5"/>
          <p:cNvSpPr>
            <a:spLocks noGrp="1"/>
          </p:cNvSpPr>
          <p:nvPr>
            <p:ph type="sldNum" sz="quarter" idx="12"/>
          </p:nvPr>
        </p:nvSpPr>
        <p:spPr/>
        <p:txBody>
          <a:bodyPr/>
          <a:lstStyle/>
          <a:p>
            <a:fld id="{6CB36537-AC75-084E-9E02-AF4B39A00626}" type="slidenum">
              <a:rPr lang="es-ES_tradnl" smtClean="0"/>
              <a:t>‹#›</a:t>
            </a:fld>
            <a:endParaRPr lang="es-ES_tradnl"/>
          </a:p>
        </p:txBody>
      </p:sp>
    </p:spTree>
    <p:extLst>
      <p:ext uri="{BB962C8B-B14F-4D97-AF65-F5344CB8AC3E}">
        <p14:creationId xmlns:p14="http://schemas.microsoft.com/office/powerpoint/2010/main" val="19791490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F7B3C98-B89D-1E40-B3DB-F7920EF992EE}" type="datetimeFigureOut">
              <a:rPr lang="es-ES_tradnl" smtClean="0"/>
              <a:t>20/6/19</a:t>
            </a:fld>
            <a:endParaRPr lang="es-ES_tradnl"/>
          </a:p>
        </p:txBody>
      </p:sp>
      <p:sp>
        <p:nvSpPr>
          <p:cNvPr id="6" name="Footer Placeholder 5"/>
          <p:cNvSpPr>
            <a:spLocks noGrp="1"/>
          </p:cNvSpPr>
          <p:nvPr>
            <p:ph type="ftr" sz="quarter" idx="11"/>
          </p:nvPr>
        </p:nvSpPr>
        <p:spPr/>
        <p:txBody>
          <a:bodyPr/>
          <a:lstStyle/>
          <a:p>
            <a:endParaRPr lang="es-ES_tradnl"/>
          </a:p>
        </p:txBody>
      </p:sp>
      <p:sp>
        <p:nvSpPr>
          <p:cNvPr id="7" name="Slide Number Placeholder 6"/>
          <p:cNvSpPr>
            <a:spLocks noGrp="1"/>
          </p:cNvSpPr>
          <p:nvPr>
            <p:ph type="sldNum" sz="quarter" idx="12"/>
          </p:nvPr>
        </p:nvSpPr>
        <p:spPr/>
        <p:txBody>
          <a:bodyPr/>
          <a:lstStyle/>
          <a:p>
            <a:fld id="{6CB36537-AC75-084E-9E02-AF4B39A00626}" type="slidenum">
              <a:rPr lang="es-ES_tradnl" smtClean="0"/>
              <a:t>‹#›</a:t>
            </a:fld>
            <a:endParaRPr lang="es-ES_tradnl"/>
          </a:p>
        </p:txBody>
      </p:sp>
    </p:spTree>
    <p:extLst>
      <p:ext uri="{BB962C8B-B14F-4D97-AF65-F5344CB8AC3E}">
        <p14:creationId xmlns:p14="http://schemas.microsoft.com/office/powerpoint/2010/main" val="21380002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F7B3C98-B89D-1E40-B3DB-F7920EF992EE}" type="datetimeFigureOut">
              <a:rPr lang="es-ES_tradnl" smtClean="0"/>
              <a:t>20/6/19</a:t>
            </a:fld>
            <a:endParaRPr lang="es-ES_tradnl"/>
          </a:p>
        </p:txBody>
      </p:sp>
      <p:sp>
        <p:nvSpPr>
          <p:cNvPr id="5" name="Footer Placeholder 4"/>
          <p:cNvSpPr>
            <a:spLocks noGrp="1"/>
          </p:cNvSpPr>
          <p:nvPr>
            <p:ph type="ftr" sz="quarter" idx="11"/>
          </p:nvPr>
        </p:nvSpPr>
        <p:spPr/>
        <p:txBody>
          <a:bodyPr/>
          <a:lstStyle/>
          <a:p>
            <a:endParaRPr lang="es-ES_tradnl"/>
          </a:p>
        </p:txBody>
      </p:sp>
      <p:sp>
        <p:nvSpPr>
          <p:cNvPr id="6" name="Slide Number Placeholder 5"/>
          <p:cNvSpPr>
            <a:spLocks noGrp="1"/>
          </p:cNvSpPr>
          <p:nvPr>
            <p:ph type="sldNum" sz="quarter" idx="12"/>
          </p:nvPr>
        </p:nvSpPr>
        <p:spPr/>
        <p:txBody>
          <a:bodyPr/>
          <a:lstStyle/>
          <a:p>
            <a:fld id="{6CB36537-AC75-084E-9E02-AF4B39A00626}" type="slidenum">
              <a:rPr lang="es-ES_tradnl" smtClean="0"/>
              <a:t>‹#›</a:t>
            </a:fld>
            <a:endParaRPr lang="es-ES_tradnl"/>
          </a:p>
        </p:txBody>
      </p:sp>
    </p:spTree>
    <p:extLst>
      <p:ext uri="{BB962C8B-B14F-4D97-AF65-F5344CB8AC3E}">
        <p14:creationId xmlns:p14="http://schemas.microsoft.com/office/powerpoint/2010/main" val="40024615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F7B3C98-B89D-1E40-B3DB-F7920EF992EE}" type="datetimeFigureOut">
              <a:rPr lang="es-ES_tradnl" smtClean="0"/>
              <a:t>20/6/19</a:t>
            </a:fld>
            <a:endParaRPr lang="es-ES_tradnl"/>
          </a:p>
        </p:txBody>
      </p:sp>
      <p:sp>
        <p:nvSpPr>
          <p:cNvPr id="5" name="Footer Placeholder 4"/>
          <p:cNvSpPr>
            <a:spLocks noGrp="1"/>
          </p:cNvSpPr>
          <p:nvPr>
            <p:ph type="ftr" sz="quarter" idx="11"/>
          </p:nvPr>
        </p:nvSpPr>
        <p:spPr/>
        <p:txBody>
          <a:bodyPr/>
          <a:lstStyle/>
          <a:p>
            <a:endParaRPr lang="es-ES_tradnl"/>
          </a:p>
        </p:txBody>
      </p:sp>
      <p:sp>
        <p:nvSpPr>
          <p:cNvPr id="6" name="Slide Number Placeholder 5"/>
          <p:cNvSpPr>
            <a:spLocks noGrp="1"/>
          </p:cNvSpPr>
          <p:nvPr>
            <p:ph type="sldNum" sz="quarter" idx="12"/>
          </p:nvPr>
        </p:nvSpPr>
        <p:spPr/>
        <p:txBody>
          <a:bodyPr/>
          <a:lstStyle/>
          <a:p>
            <a:fld id="{6CB36537-AC75-084E-9E02-AF4B39A00626}" type="slidenum">
              <a:rPr lang="es-ES_tradnl" smtClean="0"/>
              <a:t>‹#›</a:t>
            </a:fld>
            <a:endParaRPr lang="es-ES_tradnl"/>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9621832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F7B3C98-B89D-1E40-B3DB-F7920EF992EE}" type="datetimeFigureOut">
              <a:rPr lang="es-ES_tradnl" smtClean="0"/>
              <a:t>20/6/19</a:t>
            </a:fld>
            <a:endParaRPr lang="es-ES_tradnl"/>
          </a:p>
        </p:txBody>
      </p:sp>
      <p:sp>
        <p:nvSpPr>
          <p:cNvPr id="5" name="Footer Placeholder 4"/>
          <p:cNvSpPr>
            <a:spLocks noGrp="1"/>
          </p:cNvSpPr>
          <p:nvPr>
            <p:ph type="ftr" sz="quarter" idx="11"/>
          </p:nvPr>
        </p:nvSpPr>
        <p:spPr/>
        <p:txBody>
          <a:bodyPr/>
          <a:lstStyle/>
          <a:p>
            <a:endParaRPr lang="es-ES_tradnl"/>
          </a:p>
        </p:txBody>
      </p:sp>
      <p:sp>
        <p:nvSpPr>
          <p:cNvPr id="6" name="Slide Number Placeholder 5"/>
          <p:cNvSpPr>
            <a:spLocks noGrp="1"/>
          </p:cNvSpPr>
          <p:nvPr>
            <p:ph type="sldNum" sz="quarter" idx="12"/>
          </p:nvPr>
        </p:nvSpPr>
        <p:spPr/>
        <p:txBody>
          <a:bodyPr/>
          <a:lstStyle/>
          <a:p>
            <a:fld id="{6CB36537-AC75-084E-9E02-AF4B39A00626}" type="slidenum">
              <a:rPr lang="es-ES_tradnl" smtClean="0"/>
              <a:t>‹#›</a:t>
            </a:fld>
            <a:endParaRPr lang="es-ES_tradnl"/>
          </a:p>
        </p:txBody>
      </p:sp>
    </p:spTree>
    <p:extLst>
      <p:ext uri="{BB962C8B-B14F-4D97-AF65-F5344CB8AC3E}">
        <p14:creationId xmlns:p14="http://schemas.microsoft.com/office/powerpoint/2010/main" val="41805624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F7B3C98-B89D-1E40-B3DB-F7920EF992EE}" type="datetimeFigureOut">
              <a:rPr lang="es-ES_tradnl" smtClean="0"/>
              <a:t>20/6/19</a:t>
            </a:fld>
            <a:endParaRPr lang="es-ES_tradnl"/>
          </a:p>
        </p:txBody>
      </p:sp>
      <p:sp>
        <p:nvSpPr>
          <p:cNvPr id="4" name="Footer Placeholder 4"/>
          <p:cNvSpPr>
            <a:spLocks noGrp="1"/>
          </p:cNvSpPr>
          <p:nvPr>
            <p:ph type="ftr" sz="quarter" idx="11"/>
          </p:nvPr>
        </p:nvSpPr>
        <p:spPr/>
        <p:txBody>
          <a:bodyPr/>
          <a:lstStyle/>
          <a:p>
            <a:endParaRPr lang="es-ES_tradnl"/>
          </a:p>
        </p:txBody>
      </p:sp>
      <p:sp>
        <p:nvSpPr>
          <p:cNvPr id="6" name="Slide Number Placeholder 5"/>
          <p:cNvSpPr>
            <a:spLocks noGrp="1"/>
          </p:cNvSpPr>
          <p:nvPr>
            <p:ph type="sldNum" sz="quarter" idx="12"/>
          </p:nvPr>
        </p:nvSpPr>
        <p:spPr/>
        <p:txBody>
          <a:bodyPr/>
          <a:lstStyle/>
          <a:p>
            <a:fld id="{6CB36537-AC75-084E-9E02-AF4B39A00626}" type="slidenum">
              <a:rPr lang="es-ES_tradnl" smtClean="0"/>
              <a:t>‹#›</a:t>
            </a:fld>
            <a:endParaRPr lang="es-ES_tradnl"/>
          </a:p>
        </p:txBody>
      </p:sp>
    </p:spTree>
    <p:extLst>
      <p:ext uri="{BB962C8B-B14F-4D97-AF65-F5344CB8AC3E}">
        <p14:creationId xmlns:p14="http://schemas.microsoft.com/office/powerpoint/2010/main" val="21374006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F7B3C98-B89D-1E40-B3DB-F7920EF992EE}" type="datetimeFigureOut">
              <a:rPr lang="es-ES_tradnl" smtClean="0"/>
              <a:t>20/6/19</a:t>
            </a:fld>
            <a:endParaRPr lang="es-ES_tradnl"/>
          </a:p>
        </p:txBody>
      </p:sp>
      <p:sp>
        <p:nvSpPr>
          <p:cNvPr id="4" name="Footer Placeholder 4"/>
          <p:cNvSpPr>
            <a:spLocks noGrp="1"/>
          </p:cNvSpPr>
          <p:nvPr>
            <p:ph type="ftr" sz="quarter" idx="11"/>
          </p:nvPr>
        </p:nvSpPr>
        <p:spPr/>
        <p:txBody>
          <a:bodyPr/>
          <a:lstStyle/>
          <a:p>
            <a:endParaRPr lang="es-ES_tradnl"/>
          </a:p>
        </p:txBody>
      </p:sp>
      <p:sp>
        <p:nvSpPr>
          <p:cNvPr id="6" name="Slide Number Placeholder 5"/>
          <p:cNvSpPr>
            <a:spLocks noGrp="1"/>
          </p:cNvSpPr>
          <p:nvPr>
            <p:ph type="sldNum" sz="quarter" idx="12"/>
          </p:nvPr>
        </p:nvSpPr>
        <p:spPr/>
        <p:txBody>
          <a:bodyPr/>
          <a:lstStyle/>
          <a:p>
            <a:fld id="{6CB36537-AC75-084E-9E02-AF4B39A00626}" type="slidenum">
              <a:rPr lang="es-ES_tradnl" smtClean="0"/>
              <a:t>‹#›</a:t>
            </a:fld>
            <a:endParaRPr lang="es-ES_tradnl"/>
          </a:p>
        </p:txBody>
      </p:sp>
    </p:spTree>
    <p:extLst>
      <p:ext uri="{BB962C8B-B14F-4D97-AF65-F5344CB8AC3E}">
        <p14:creationId xmlns:p14="http://schemas.microsoft.com/office/powerpoint/2010/main" val="37286423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7B3C98-B89D-1E40-B3DB-F7920EF992EE}" type="datetimeFigureOut">
              <a:rPr lang="es-ES_tradnl" smtClean="0"/>
              <a:t>20/6/19</a:t>
            </a:fld>
            <a:endParaRPr lang="es-ES_tradnl"/>
          </a:p>
        </p:txBody>
      </p:sp>
      <p:sp>
        <p:nvSpPr>
          <p:cNvPr id="5" name="Footer Placeholder 4"/>
          <p:cNvSpPr>
            <a:spLocks noGrp="1"/>
          </p:cNvSpPr>
          <p:nvPr>
            <p:ph type="ftr" sz="quarter" idx="11"/>
          </p:nvPr>
        </p:nvSpPr>
        <p:spPr/>
        <p:txBody>
          <a:bodyPr/>
          <a:lstStyle/>
          <a:p>
            <a:endParaRPr lang="es-ES_tradnl"/>
          </a:p>
        </p:txBody>
      </p:sp>
      <p:sp>
        <p:nvSpPr>
          <p:cNvPr id="6" name="Slide Number Placeholder 5"/>
          <p:cNvSpPr>
            <a:spLocks noGrp="1"/>
          </p:cNvSpPr>
          <p:nvPr>
            <p:ph type="sldNum" sz="quarter" idx="12"/>
          </p:nvPr>
        </p:nvSpPr>
        <p:spPr/>
        <p:txBody>
          <a:bodyPr/>
          <a:lstStyle/>
          <a:p>
            <a:fld id="{6CB36537-AC75-084E-9E02-AF4B39A00626}" type="slidenum">
              <a:rPr lang="es-ES_tradnl" smtClean="0"/>
              <a:t>‹#›</a:t>
            </a:fld>
            <a:endParaRPr lang="es-ES_tradnl"/>
          </a:p>
        </p:txBody>
      </p:sp>
    </p:spTree>
    <p:extLst>
      <p:ext uri="{BB962C8B-B14F-4D97-AF65-F5344CB8AC3E}">
        <p14:creationId xmlns:p14="http://schemas.microsoft.com/office/powerpoint/2010/main" val="1333732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7B3C98-B89D-1E40-B3DB-F7920EF992EE}" type="datetimeFigureOut">
              <a:rPr lang="es-ES_tradnl" smtClean="0"/>
              <a:t>20/6/19</a:t>
            </a:fld>
            <a:endParaRPr lang="es-ES_tradnl"/>
          </a:p>
        </p:txBody>
      </p:sp>
      <p:sp>
        <p:nvSpPr>
          <p:cNvPr id="5" name="Footer Placeholder 4"/>
          <p:cNvSpPr>
            <a:spLocks noGrp="1"/>
          </p:cNvSpPr>
          <p:nvPr>
            <p:ph type="ftr" sz="quarter" idx="11"/>
          </p:nvPr>
        </p:nvSpPr>
        <p:spPr/>
        <p:txBody>
          <a:bodyPr/>
          <a:lstStyle/>
          <a:p>
            <a:endParaRPr lang="es-ES_tradnl"/>
          </a:p>
        </p:txBody>
      </p:sp>
      <p:sp>
        <p:nvSpPr>
          <p:cNvPr id="6" name="Slide Number Placeholder 5"/>
          <p:cNvSpPr>
            <a:spLocks noGrp="1"/>
          </p:cNvSpPr>
          <p:nvPr>
            <p:ph type="sldNum" sz="quarter" idx="12"/>
          </p:nvPr>
        </p:nvSpPr>
        <p:spPr/>
        <p:txBody>
          <a:bodyPr/>
          <a:lstStyle/>
          <a:p>
            <a:fld id="{6CB36537-AC75-084E-9E02-AF4B39A00626}" type="slidenum">
              <a:rPr lang="es-ES_tradnl" smtClean="0"/>
              <a:t>‹#›</a:t>
            </a:fld>
            <a:endParaRPr lang="es-ES_tradnl"/>
          </a:p>
        </p:txBody>
      </p:sp>
    </p:spTree>
    <p:extLst>
      <p:ext uri="{BB962C8B-B14F-4D97-AF65-F5344CB8AC3E}">
        <p14:creationId xmlns:p14="http://schemas.microsoft.com/office/powerpoint/2010/main" val="21999756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F7B3C98-B89D-1E40-B3DB-F7920EF992EE}" type="datetimeFigureOut">
              <a:rPr lang="es-ES_tradnl" smtClean="0"/>
              <a:t>20/6/19</a:t>
            </a:fld>
            <a:endParaRPr lang="es-ES_tradnl"/>
          </a:p>
        </p:txBody>
      </p:sp>
      <p:sp>
        <p:nvSpPr>
          <p:cNvPr id="5" name="Footer Placeholder 4"/>
          <p:cNvSpPr>
            <a:spLocks noGrp="1"/>
          </p:cNvSpPr>
          <p:nvPr>
            <p:ph type="ftr" sz="quarter" idx="11"/>
          </p:nvPr>
        </p:nvSpPr>
        <p:spPr/>
        <p:txBody>
          <a:bodyPr/>
          <a:lstStyle/>
          <a:p>
            <a:endParaRPr lang="es-ES_tradnl"/>
          </a:p>
        </p:txBody>
      </p:sp>
      <p:sp>
        <p:nvSpPr>
          <p:cNvPr id="6" name="Slide Number Placeholder 5"/>
          <p:cNvSpPr>
            <a:spLocks noGrp="1"/>
          </p:cNvSpPr>
          <p:nvPr>
            <p:ph type="sldNum" sz="quarter" idx="12"/>
          </p:nvPr>
        </p:nvSpPr>
        <p:spPr/>
        <p:txBody>
          <a:bodyPr/>
          <a:lstStyle/>
          <a:p>
            <a:fld id="{6CB36537-AC75-084E-9E02-AF4B39A00626}" type="slidenum">
              <a:rPr lang="es-ES_tradnl" smtClean="0"/>
              <a:t>‹#›</a:t>
            </a:fld>
            <a:endParaRPr lang="es-ES_tradnl"/>
          </a:p>
        </p:txBody>
      </p:sp>
    </p:spTree>
    <p:extLst>
      <p:ext uri="{BB962C8B-B14F-4D97-AF65-F5344CB8AC3E}">
        <p14:creationId xmlns:p14="http://schemas.microsoft.com/office/powerpoint/2010/main" val="17492507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F7B3C98-B89D-1E40-B3DB-F7920EF992EE}" type="datetimeFigureOut">
              <a:rPr lang="es-ES_tradnl" smtClean="0"/>
              <a:t>20/6/19</a:t>
            </a:fld>
            <a:endParaRPr lang="es-ES_tradnl"/>
          </a:p>
        </p:txBody>
      </p:sp>
      <p:sp>
        <p:nvSpPr>
          <p:cNvPr id="5" name="Footer Placeholder 4"/>
          <p:cNvSpPr>
            <a:spLocks noGrp="1"/>
          </p:cNvSpPr>
          <p:nvPr>
            <p:ph type="ftr" sz="quarter" idx="11"/>
          </p:nvPr>
        </p:nvSpPr>
        <p:spPr/>
        <p:txBody>
          <a:bodyPr/>
          <a:lstStyle/>
          <a:p>
            <a:endParaRPr lang="es-ES_tradnl"/>
          </a:p>
        </p:txBody>
      </p:sp>
      <p:sp>
        <p:nvSpPr>
          <p:cNvPr id="6" name="Slide Number Placeholder 5"/>
          <p:cNvSpPr>
            <a:spLocks noGrp="1"/>
          </p:cNvSpPr>
          <p:nvPr>
            <p:ph type="sldNum" sz="quarter" idx="12"/>
          </p:nvPr>
        </p:nvSpPr>
        <p:spPr/>
        <p:txBody>
          <a:bodyPr/>
          <a:lstStyle/>
          <a:p>
            <a:fld id="{6CB36537-AC75-084E-9E02-AF4B39A00626}" type="slidenum">
              <a:rPr lang="es-ES_tradnl" smtClean="0"/>
              <a:t>‹#›</a:t>
            </a:fld>
            <a:endParaRPr lang="es-ES_tradnl"/>
          </a:p>
        </p:txBody>
      </p:sp>
    </p:spTree>
    <p:extLst>
      <p:ext uri="{BB962C8B-B14F-4D97-AF65-F5344CB8AC3E}">
        <p14:creationId xmlns:p14="http://schemas.microsoft.com/office/powerpoint/2010/main" val="27533506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F7B3C98-B89D-1E40-B3DB-F7920EF992EE}" type="datetimeFigureOut">
              <a:rPr lang="es-ES_tradnl" smtClean="0"/>
              <a:t>20/6/19</a:t>
            </a:fld>
            <a:endParaRPr lang="es-ES_tradnl"/>
          </a:p>
        </p:txBody>
      </p:sp>
      <p:sp>
        <p:nvSpPr>
          <p:cNvPr id="6" name="Footer Placeholder 5"/>
          <p:cNvSpPr>
            <a:spLocks noGrp="1"/>
          </p:cNvSpPr>
          <p:nvPr>
            <p:ph type="ftr" sz="quarter" idx="11"/>
          </p:nvPr>
        </p:nvSpPr>
        <p:spPr/>
        <p:txBody>
          <a:bodyPr/>
          <a:lstStyle/>
          <a:p>
            <a:endParaRPr lang="es-ES_tradnl"/>
          </a:p>
        </p:txBody>
      </p:sp>
      <p:sp>
        <p:nvSpPr>
          <p:cNvPr id="7" name="Slide Number Placeholder 6"/>
          <p:cNvSpPr>
            <a:spLocks noGrp="1"/>
          </p:cNvSpPr>
          <p:nvPr>
            <p:ph type="sldNum" sz="quarter" idx="12"/>
          </p:nvPr>
        </p:nvSpPr>
        <p:spPr/>
        <p:txBody>
          <a:bodyPr/>
          <a:lstStyle/>
          <a:p>
            <a:fld id="{6CB36537-AC75-084E-9E02-AF4B39A00626}" type="slidenum">
              <a:rPr lang="es-ES_tradnl" smtClean="0"/>
              <a:t>‹#›</a:t>
            </a:fld>
            <a:endParaRPr lang="es-ES_tradnl"/>
          </a:p>
        </p:txBody>
      </p:sp>
    </p:spTree>
    <p:extLst>
      <p:ext uri="{BB962C8B-B14F-4D97-AF65-F5344CB8AC3E}">
        <p14:creationId xmlns:p14="http://schemas.microsoft.com/office/powerpoint/2010/main" val="28087528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F7B3C98-B89D-1E40-B3DB-F7920EF992EE}" type="datetimeFigureOut">
              <a:rPr lang="es-ES_tradnl" smtClean="0"/>
              <a:t>20/6/19</a:t>
            </a:fld>
            <a:endParaRPr lang="es-ES_tradnl"/>
          </a:p>
        </p:txBody>
      </p:sp>
      <p:sp>
        <p:nvSpPr>
          <p:cNvPr id="8" name="Footer Placeholder 7"/>
          <p:cNvSpPr>
            <a:spLocks noGrp="1"/>
          </p:cNvSpPr>
          <p:nvPr>
            <p:ph type="ftr" sz="quarter" idx="11"/>
          </p:nvPr>
        </p:nvSpPr>
        <p:spPr/>
        <p:txBody>
          <a:bodyPr/>
          <a:lstStyle/>
          <a:p>
            <a:endParaRPr lang="es-ES_tradnl"/>
          </a:p>
        </p:txBody>
      </p:sp>
      <p:sp>
        <p:nvSpPr>
          <p:cNvPr id="9" name="Slide Number Placeholder 8"/>
          <p:cNvSpPr>
            <a:spLocks noGrp="1"/>
          </p:cNvSpPr>
          <p:nvPr>
            <p:ph type="sldNum" sz="quarter" idx="12"/>
          </p:nvPr>
        </p:nvSpPr>
        <p:spPr/>
        <p:txBody>
          <a:bodyPr/>
          <a:lstStyle/>
          <a:p>
            <a:fld id="{6CB36537-AC75-084E-9E02-AF4B39A00626}" type="slidenum">
              <a:rPr lang="es-ES_tradnl" smtClean="0"/>
              <a:t>‹#›</a:t>
            </a:fld>
            <a:endParaRPr lang="es-ES_tradnl"/>
          </a:p>
        </p:txBody>
      </p:sp>
    </p:spTree>
    <p:extLst>
      <p:ext uri="{BB962C8B-B14F-4D97-AF65-F5344CB8AC3E}">
        <p14:creationId xmlns:p14="http://schemas.microsoft.com/office/powerpoint/2010/main" val="3547249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F7B3C98-B89D-1E40-B3DB-F7920EF992EE}" type="datetimeFigureOut">
              <a:rPr lang="es-ES_tradnl" smtClean="0"/>
              <a:t>20/6/19</a:t>
            </a:fld>
            <a:endParaRPr lang="es-ES_tradnl"/>
          </a:p>
        </p:txBody>
      </p:sp>
      <p:sp>
        <p:nvSpPr>
          <p:cNvPr id="5" name="Footer Placeholder 3"/>
          <p:cNvSpPr>
            <a:spLocks noGrp="1"/>
          </p:cNvSpPr>
          <p:nvPr>
            <p:ph type="ftr" sz="quarter" idx="11"/>
          </p:nvPr>
        </p:nvSpPr>
        <p:spPr/>
        <p:txBody>
          <a:bodyPr/>
          <a:lstStyle/>
          <a:p>
            <a:endParaRPr lang="es-ES_tradnl"/>
          </a:p>
        </p:txBody>
      </p:sp>
      <p:sp>
        <p:nvSpPr>
          <p:cNvPr id="6" name="Slide Number Placeholder 4"/>
          <p:cNvSpPr>
            <a:spLocks noGrp="1"/>
          </p:cNvSpPr>
          <p:nvPr>
            <p:ph type="sldNum" sz="quarter" idx="12"/>
          </p:nvPr>
        </p:nvSpPr>
        <p:spPr/>
        <p:txBody>
          <a:bodyPr/>
          <a:lstStyle/>
          <a:p>
            <a:fld id="{6CB36537-AC75-084E-9E02-AF4B39A00626}" type="slidenum">
              <a:rPr lang="es-ES_tradnl" smtClean="0"/>
              <a:t>‹#›</a:t>
            </a:fld>
            <a:endParaRPr lang="es-ES_tradnl"/>
          </a:p>
        </p:txBody>
      </p:sp>
    </p:spTree>
    <p:extLst>
      <p:ext uri="{BB962C8B-B14F-4D97-AF65-F5344CB8AC3E}">
        <p14:creationId xmlns:p14="http://schemas.microsoft.com/office/powerpoint/2010/main" val="21196132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F7B3C98-B89D-1E40-B3DB-F7920EF992EE}" type="datetimeFigureOut">
              <a:rPr lang="es-ES_tradnl" smtClean="0"/>
              <a:t>20/6/19</a:t>
            </a:fld>
            <a:endParaRPr lang="es-ES_tradnl"/>
          </a:p>
        </p:txBody>
      </p:sp>
      <p:sp>
        <p:nvSpPr>
          <p:cNvPr id="5" name="Footer Placeholder 2"/>
          <p:cNvSpPr>
            <a:spLocks noGrp="1"/>
          </p:cNvSpPr>
          <p:nvPr>
            <p:ph type="ftr" sz="quarter" idx="11"/>
          </p:nvPr>
        </p:nvSpPr>
        <p:spPr/>
        <p:txBody>
          <a:bodyPr/>
          <a:lstStyle/>
          <a:p>
            <a:endParaRPr lang="es-ES_tradnl"/>
          </a:p>
        </p:txBody>
      </p:sp>
      <p:sp>
        <p:nvSpPr>
          <p:cNvPr id="6" name="Slide Number Placeholder 3"/>
          <p:cNvSpPr>
            <a:spLocks noGrp="1"/>
          </p:cNvSpPr>
          <p:nvPr>
            <p:ph type="sldNum" sz="quarter" idx="12"/>
          </p:nvPr>
        </p:nvSpPr>
        <p:spPr/>
        <p:txBody>
          <a:bodyPr/>
          <a:lstStyle/>
          <a:p>
            <a:fld id="{6CB36537-AC75-084E-9E02-AF4B39A00626}" type="slidenum">
              <a:rPr lang="es-ES_tradnl" smtClean="0"/>
              <a:t>‹#›</a:t>
            </a:fld>
            <a:endParaRPr lang="es-ES_tradnl"/>
          </a:p>
        </p:txBody>
      </p:sp>
    </p:spTree>
    <p:extLst>
      <p:ext uri="{BB962C8B-B14F-4D97-AF65-F5344CB8AC3E}">
        <p14:creationId xmlns:p14="http://schemas.microsoft.com/office/powerpoint/2010/main" val="2120722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F7B3C98-B89D-1E40-B3DB-F7920EF992EE}" type="datetimeFigureOut">
              <a:rPr lang="es-ES_tradnl" smtClean="0"/>
              <a:t>20/6/19</a:t>
            </a:fld>
            <a:endParaRPr lang="es-ES_tradnl"/>
          </a:p>
        </p:txBody>
      </p:sp>
      <p:sp>
        <p:nvSpPr>
          <p:cNvPr id="5" name="Footer Placeholder 5"/>
          <p:cNvSpPr>
            <a:spLocks noGrp="1"/>
          </p:cNvSpPr>
          <p:nvPr>
            <p:ph type="ftr" sz="quarter" idx="11"/>
          </p:nvPr>
        </p:nvSpPr>
        <p:spPr/>
        <p:txBody>
          <a:bodyPr/>
          <a:lstStyle/>
          <a:p>
            <a:endParaRPr lang="es-ES_tradnl"/>
          </a:p>
        </p:txBody>
      </p:sp>
      <p:sp>
        <p:nvSpPr>
          <p:cNvPr id="6" name="Slide Number Placeholder 6"/>
          <p:cNvSpPr>
            <a:spLocks noGrp="1"/>
          </p:cNvSpPr>
          <p:nvPr>
            <p:ph type="sldNum" sz="quarter" idx="12"/>
          </p:nvPr>
        </p:nvSpPr>
        <p:spPr/>
        <p:txBody>
          <a:bodyPr/>
          <a:lstStyle/>
          <a:p>
            <a:fld id="{6CB36537-AC75-084E-9E02-AF4B39A00626}" type="slidenum">
              <a:rPr lang="es-ES_tradnl" smtClean="0"/>
              <a:t>‹#›</a:t>
            </a:fld>
            <a:endParaRPr lang="es-ES_tradnl"/>
          </a:p>
        </p:txBody>
      </p:sp>
    </p:spTree>
    <p:extLst>
      <p:ext uri="{BB962C8B-B14F-4D97-AF65-F5344CB8AC3E}">
        <p14:creationId xmlns:p14="http://schemas.microsoft.com/office/powerpoint/2010/main" val="2426396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F7B3C98-B89D-1E40-B3DB-F7920EF992EE}" type="datetimeFigureOut">
              <a:rPr lang="es-ES_tradnl" smtClean="0"/>
              <a:t>20/6/19</a:t>
            </a:fld>
            <a:endParaRPr lang="es-ES_tradnl"/>
          </a:p>
        </p:txBody>
      </p:sp>
      <p:sp>
        <p:nvSpPr>
          <p:cNvPr id="6" name="Footer Placeholder 5"/>
          <p:cNvSpPr>
            <a:spLocks noGrp="1"/>
          </p:cNvSpPr>
          <p:nvPr>
            <p:ph type="ftr" sz="quarter" idx="11"/>
          </p:nvPr>
        </p:nvSpPr>
        <p:spPr/>
        <p:txBody>
          <a:bodyPr/>
          <a:lstStyle/>
          <a:p>
            <a:endParaRPr lang="es-ES_tradnl"/>
          </a:p>
        </p:txBody>
      </p:sp>
      <p:sp>
        <p:nvSpPr>
          <p:cNvPr id="7" name="Slide Number Placeholder 6"/>
          <p:cNvSpPr>
            <a:spLocks noGrp="1"/>
          </p:cNvSpPr>
          <p:nvPr>
            <p:ph type="sldNum" sz="quarter" idx="12"/>
          </p:nvPr>
        </p:nvSpPr>
        <p:spPr/>
        <p:txBody>
          <a:bodyPr/>
          <a:lstStyle/>
          <a:p>
            <a:fld id="{6CB36537-AC75-084E-9E02-AF4B39A00626}" type="slidenum">
              <a:rPr lang="es-ES_tradnl" smtClean="0"/>
              <a:t>‹#›</a:t>
            </a:fld>
            <a:endParaRPr lang="es-ES_tradnl"/>
          </a:p>
        </p:txBody>
      </p:sp>
    </p:spTree>
    <p:extLst>
      <p:ext uri="{BB962C8B-B14F-4D97-AF65-F5344CB8AC3E}">
        <p14:creationId xmlns:p14="http://schemas.microsoft.com/office/powerpoint/2010/main" val="42919034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F7B3C98-B89D-1E40-B3DB-F7920EF992EE}" type="datetimeFigureOut">
              <a:rPr lang="es-ES_tradnl" smtClean="0"/>
              <a:t>20/6/19</a:t>
            </a:fld>
            <a:endParaRPr lang="es-ES_tradnl"/>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s-ES_tradnl"/>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6CB36537-AC75-084E-9E02-AF4B39A00626}" type="slidenum">
              <a:rPr lang="es-ES_tradnl" smtClean="0"/>
              <a:t>‹#›</a:t>
            </a:fld>
            <a:endParaRPr lang="es-ES_tradnl"/>
          </a:p>
        </p:txBody>
      </p:sp>
    </p:spTree>
    <p:extLst>
      <p:ext uri="{BB962C8B-B14F-4D97-AF65-F5344CB8AC3E}">
        <p14:creationId xmlns:p14="http://schemas.microsoft.com/office/powerpoint/2010/main" val="3139279212"/>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tiff"/><Relationship Id="rId2" Type="http://schemas.openxmlformats.org/officeDocument/2006/relationships/image" Target="../media/image8.tiff"/><Relationship Id="rId1" Type="http://schemas.openxmlformats.org/officeDocument/2006/relationships/slideLayout" Target="../slideLayouts/slideLayout2.xml"/><Relationship Id="rId5" Type="http://schemas.openxmlformats.org/officeDocument/2006/relationships/comments" Target="../comments/comment1.xml"/><Relationship Id="rId4" Type="http://schemas.openxmlformats.org/officeDocument/2006/relationships/image" Target="../media/image10.tiff"/></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3.png"/><Relationship Id="rId2" Type="http://schemas.openxmlformats.org/officeDocument/2006/relationships/customXml" Target="../ink/ink1.xml"/><Relationship Id="rId1" Type="http://schemas.openxmlformats.org/officeDocument/2006/relationships/slideLayout" Target="../slideLayouts/slideLayout2.xml"/><Relationship Id="rId6" Type="http://schemas.openxmlformats.org/officeDocument/2006/relationships/customXml" Target="../ink/ink3.xml"/><Relationship Id="rId5" Type="http://schemas.openxmlformats.org/officeDocument/2006/relationships/image" Target="../media/image12.png"/><Relationship Id="rId4" Type="http://schemas.openxmlformats.org/officeDocument/2006/relationships/customXml" Target="../ink/ink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E508A-3402-A443-BB29-4EAA981A8CDC}"/>
              </a:ext>
            </a:extLst>
          </p:cNvPr>
          <p:cNvSpPr>
            <a:spLocks noGrp="1"/>
          </p:cNvSpPr>
          <p:nvPr>
            <p:ph type="ctrTitle"/>
          </p:nvPr>
        </p:nvSpPr>
        <p:spPr/>
        <p:txBody>
          <a:bodyPr/>
          <a:lstStyle/>
          <a:p>
            <a:pPr algn="ctr"/>
            <a:r>
              <a:rPr lang="en-AU" dirty="0"/>
              <a:t>predicting the outcome of a competitive game</a:t>
            </a:r>
            <a:endParaRPr lang="es-ES_tradnl" dirty="0"/>
          </a:p>
        </p:txBody>
      </p:sp>
      <p:sp>
        <p:nvSpPr>
          <p:cNvPr id="3" name="Subtitle 2">
            <a:extLst>
              <a:ext uri="{FF2B5EF4-FFF2-40B4-BE49-F238E27FC236}">
                <a16:creationId xmlns:a16="http://schemas.microsoft.com/office/drawing/2014/main" id="{3297E95C-2D9F-E942-A794-EDD82961526D}"/>
              </a:ext>
            </a:extLst>
          </p:cNvPr>
          <p:cNvSpPr>
            <a:spLocks noGrp="1"/>
          </p:cNvSpPr>
          <p:nvPr>
            <p:ph type="subTitle" idx="1"/>
          </p:nvPr>
        </p:nvSpPr>
        <p:spPr>
          <a:xfrm>
            <a:off x="1154955" y="5132980"/>
            <a:ext cx="8825658" cy="861420"/>
          </a:xfrm>
        </p:spPr>
        <p:txBody>
          <a:bodyPr/>
          <a:lstStyle/>
          <a:p>
            <a:r>
              <a:rPr lang="es-ES_tradnl" dirty="0"/>
              <a:t>Cristopher Orellana Jara</a:t>
            </a:r>
          </a:p>
          <a:p>
            <a:endParaRPr lang="es-ES_tradnl" dirty="0"/>
          </a:p>
        </p:txBody>
      </p:sp>
    </p:spTree>
    <p:extLst>
      <p:ext uri="{BB962C8B-B14F-4D97-AF65-F5344CB8AC3E}">
        <p14:creationId xmlns:p14="http://schemas.microsoft.com/office/powerpoint/2010/main" val="28349656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3724B-75F3-DE48-B3D2-C29CB07CB698}"/>
              </a:ext>
            </a:extLst>
          </p:cNvPr>
          <p:cNvSpPr>
            <a:spLocks noGrp="1"/>
          </p:cNvSpPr>
          <p:nvPr>
            <p:ph type="title"/>
          </p:nvPr>
        </p:nvSpPr>
        <p:spPr/>
        <p:txBody>
          <a:bodyPr/>
          <a:lstStyle/>
          <a:p>
            <a:r>
              <a:rPr lang="es-ES_tradnl" dirty="0" err="1"/>
              <a:t>Counter</a:t>
            </a:r>
            <a:r>
              <a:rPr lang="es-ES_tradnl" dirty="0"/>
              <a:t> Strike : GO</a:t>
            </a:r>
          </a:p>
        </p:txBody>
      </p:sp>
      <p:sp>
        <p:nvSpPr>
          <p:cNvPr id="3" name="Content Placeholder 2">
            <a:extLst>
              <a:ext uri="{FF2B5EF4-FFF2-40B4-BE49-F238E27FC236}">
                <a16:creationId xmlns:a16="http://schemas.microsoft.com/office/drawing/2014/main" id="{3736E207-415A-444F-8782-4210277BD772}"/>
              </a:ext>
            </a:extLst>
          </p:cNvPr>
          <p:cNvSpPr>
            <a:spLocks noGrp="1"/>
          </p:cNvSpPr>
          <p:nvPr>
            <p:ph idx="1"/>
          </p:nvPr>
        </p:nvSpPr>
        <p:spPr/>
        <p:txBody>
          <a:bodyPr/>
          <a:lstStyle/>
          <a:p>
            <a:r>
              <a:rPr lang="en-US" dirty="0"/>
              <a:t>Counter-Strike: Global Offensive Es un </a:t>
            </a:r>
            <a:r>
              <a:rPr lang="en-US" dirty="0" err="1"/>
              <a:t>juego</a:t>
            </a:r>
            <a:r>
              <a:rPr lang="en-US" dirty="0"/>
              <a:t> </a:t>
            </a:r>
            <a:r>
              <a:rPr lang="en-US" dirty="0" err="1"/>
              <a:t>multijugador</a:t>
            </a:r>
            <a:r>
              <a:rPr lang="en-US" dirty="0"/>
              <a:t> de </a:t>
            </a:r>
            <a:r>
              <a:rPr lang="en-US" dirty="0" err="1"/>
              <a:t>disparos</a:t>
            </a:r>
            <a:r>
              <a:rPr lang="en-US" dirty="0"/>
              <a:t> </a:t>
            </a:r>
            <a:r>
              <a:rPr lang="en-US" dirty="0" err="1"/>
              <a:t>desarrollado</a:t>
            </a:r>
            <a:r>
              <a:rPr lang="en-US" dirty="0"/>
              <a:t> por Hidden Path Entertainment y Valve.</a:t>
            </a:r>
          </a:p>
          <a:p>
            <a:r>
              <a:rPr lang="en-US" b="1" dirty="0"/>
              <a:t>$76,833,604.48</a:t>
            </a:r>
            <a:r>
              <a:rPr lang="en-US" dirty="0"/>
              <a:t> ( </a:t>
            </a:r>
            <a:r>
              <a:rPr lang="en-US" dirty="0" err="1"/>
              <a:t>en</a:t>
            </a:r>
            <a:r>
              <a:rPr lang="en-US" dirty="0"/>
              <a:t> </a:t>
            </a:r>
            <a:r>
              <a:rPr lang="en-US" dirty="0" err="1"/>
              <a:t>Dolares</a:t>
            </a:r>
            <a:r>
              <a:rPr lang="en-US" dirty="0"/>
              <a:t> ) a lo largo de los </a:t>
            </a:r>
            <a:r>
              <a:rPr lang="en-US" dirty="0" err="1"/>
              <a:t>torneos</a:t>
            </a:r>
            <a:r>
              <a:rPr lang="en-US" dirty="0"/>
              <a:t> que se </a:t>
            </a:r>
            <a:r>
              <a:rPr lang="en-US" dirty="0" err="1"/>
              <a:t>han</a:t>
            </a:r>
            <a:r>
              <a:rPr lang="en-US" dirty="0"/>
              <a:t> </a:t>
            </a:r>
            <a:r>
              <a:rPr lang="en-US" dirty="0" err="1"/>
              <a:t>realizado</a:t>
            </a:r>
            <a:r>
              <a:rPr lang="en-US" dirty="0"/>
              <a:t>.</a:t>
            </a:r>
          </a:p>
          <a:p>
            <a:endParaRPr lang="en-US" dirty="0"/>
          </a:p>
          <a:p>
            <a:endParaRPr lang="en-US" dirty="0"/>
          </a:p>
          <a:p>
            <a:r>
              <a:rPr lang="en-US" dirty="0" err="1"/>
              <a:t>En</a:t>
            </a:r>
            <a:r>
              <a:rPr lang="en-US" dirty="0"/>
              <a:t> 2016 eSports Industry Awards </a:t>
            </a:r>
            <a:r>
              <a:rPr lang="en-US" dirty="0" err="1"/>
              <a:t>calificó</a:t>
            </a:r>
            <a:r>
              <a:rPr lang="en-US" dirty="0"/>
              <a:t> a CSGO </a:t>
            </a:r>
            <a:r>
              <a:rPr lang="en-US" dirty="0" err="1"/>
              <a:t>como</a:t>
            </a:r>
            <a:r>
              <a:rPr lang="en-US" dirty="0"/>
              <a:t> "eSports Game of the Year” (</a:t>
            </a:r>
            <a:r>
              <a:rPr lang="en-US" dirty="0" err="1"/>
              <a:t>deporte</a:t>
            </a:r>
            <a:r>
              <a:rPr lang="en-US" dirty="0"/>
              <a:t> </a:t>
            </a:r>
            <a:r>
              <a:rPr lang="en-US" dirty="0" err="1"/>
              <a:t>electronico</a:t>
            </a:r>
            <a:r>
              <a:rPr lang="en-US" dirty="0"/>
              <a:t> del </a:t>
            </a:r>
            <a:r>
              <a:rPr lang="en-US" dirty="0" err="1"/>
              <a:t>año</a:t>
            </a:r>
            <a:r>
              <a:rPr lang="en-US" dirty="0"/>
              <a:t>).</a:t>
            </a:r>
            <a:endParaRPr lang="es-ES_tradnl" dirty="0"/>
          </a:p>
        </p:txBody>
      </p:sp>
    </p:spTree>
    <p:extLst>
      <p:ext uri="{BB962C8B-B14F-4D97-AF65-F5344CB8AC3E}">
        <p14:creationId xmlns:p14="http://schemas.microsoft.com/office/powerpoint/2010/main" val="25198800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5717D-4FA7-DE45-A7A7-F62B491E524A}"/>
              </a:ext>
            </a:extLst>
          </p:cNvPr>
          <p:cNvSpPr>
            <a:spLocks noGrp="1"/>
          </p:cNvSpPr>
          <p:nvPr>
            <p:ph type="title"/>
          </p:nvPr>
        </p:nvSpPr>
        <p:spPr/>
        <p:txBody>
          <a:bodyPr/>
          <a:lstStyle/>
          <a:p>
            <a:pPr algn="ctr"/>
            <a:r>
              <a:rPr lang="es-ES_tradnl" dirty="0"/>
              <a:t>DATASET</a:t>
            </a:r>
          </a:p>
        </p:txBody>
      </p:sp>
      <p:sp>
        <p:nvSpPr>
          <p:cNvPr id="3" name="Content Placeholder 2">
            <a:extLst>
              <a:ext uri="{FF2B5EF4-FFF2-40B4-BE49-F238E27FC236}">
                <a16:creationId xmlns:a16="http://schemas.microsoft.com/office/drawing/2014/main" id="{DF0C6644-37A0-DC48-B6E2-6A065F5102E9}"/>
              </a:ext>
            </a:extLst>
          </p:cNvPr>
          <p:cNvSpPr>
            <a:spLocks noGrp="1"/>
          </p:cNvSpPr>
          <p:nvPr>
            <p:ph idx="1"/>
          </p:nvPr>
        </p:nvSpPr>
        <p:spPr/>
        <p:txBody>
          <a:bodyPr/>
          <a:lstStyle/>
          <a:p>
            <a:endParaRPr lang="es-ES_tradnl"/>
          </a:p>
        </p:txBody>
      </p:sp>
      <p:pic>
        <p:nvPicPr>
          <p:cNvPr id="4" name="Picture 3">
            <a:extLst>
              <a:ext uri="{FF2B5EF4-FFF2-40B4-BE49-F238E27FC236}">
                <a16:creationId xmlns:a16="http://schemas.microsoft.com/office/drawing/2014/main" id="{0F3A38C3-8B7A-FB4B-A72F-3AE0588C8496}"/>
              </a:ext>
            </a:extLst>
          </p:cNvPr>
          <p:cNvPicPr>
            <a:picLocks noChangeAspect="1"/>
          </p:cNvPicPr>
          <p:nvPr/>
        </p:nvPicPr>
        <p:blipFill>
          <a:blip r:embed="rId2"/>
          <a:stretch>
            <a:fillRect/>
          </a:stretch>
        </p:blipFill>
        <p:spPr>
          <a:xfrm>
            <a:off x="0" y="2113722"/>
            <a:ext cx="12192000" cy="4744278"/>
          </a:xfrm>
          <a:prstGeom prst="rect">
            <a:avLst/>
          </a:prstGeom>
        </p:spPr>
      </p:pic>
      <p:cxnSp>
        <p:nvCxnSpPr>
          <p:cNvPr id="6" name="Straight Arrow Connector 5">
            <a:extLst>
              <a:ext uri="{FF2B5EF4-FFF2-40B4-BE49-F238E27FC236}">
                <a16:creationId xmlns:a16="http://schemas.microsoft.com/office/drawing/2014/main" id="{1B68A9FB-F26C-F64D-BAAA-FBBA3AE9F7DF}"/>
              </a:ext>
            </a:extLst>
          </p:cNvPr>
          <p:cNvCxnSpPr/>
          <p:nvPr/>
        </p:nvCxnSpPr>
        <p:spPr>
          <a:xfrm>
            <a:off x="11675165" y="1669774"/>
            <a:ext cx="119270" cy="1020417"/>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7" name="TextBox 6">
            <a:extLst>
              <a:ext uri="{FF2B5EF4-FFF2-40B4-BE49-F238E27FC236}">
                <a16:creationId xmlns:a16="http://schemas.microsoft.com/office/drawing/2014/main" id="{AE42229B-0CFF-0C4F-8A63-42677A23168D}"/>
              </a:ext>
            </a:extLst>
          </p:cNvPr>
          <p:cNvSpPr txBox="1"/>
          <p:nvPr/>
        </p:nvSpPr>
        <p:spPr>
          <a:xfrm>
            <a:off x="11088688" y="1311965"/>
            <a:ext cx="816249" cy="369332"/>
          </a:xfrm>
          <a:prstGeom prst="rect">
            <a:avLst/>
          </a:prstGeom>
          <a:noFill/>
        </p:spPr>
        <p:txBody>
          <a:bodyPr wrap="none" rtlCol="0">
            <a:spAutoFit/>
          </a:bodyPr>
          <a:lstStyle/>
          <a:p>
            <a:r>
              <a:rPr lang="es-ES_tradnl" dirty="0"/>
              <a:t>Clase</a:t>
            </a:r>
          </a:p>
        </p:txBody>
      </p:sp>
      <p:sp>
        <p:nvSpPr>
          <p:cNvPr id="8" name="TextBox 7">
            <a:extLst>
              <a:ext uri="{FF2B5EF4-FFF2-40B4-BE49-F238E27FC236}">
                <a16:creationId xmlns:a16="http://schemas.microsoft.com/office/drawing/2014/main" id="{A265B87B-035A-6049-80CC-2C057B8907CD}"/>
              </a:ext>
            </a:extLst>
          </p:cNvPr>
          <p:cNvSpPr txBox="1"/>
          <p:nvPr/>
        </p:nvSpPr>
        <p:spPr>
          <a:xfrm>
            <a:off x="9971761" y="1159990"/>
            <a:ext cx="995785" cy="923330"/>
          </a:xfrm>
          <a:prstGeom prst="rect">
            <a:avLst/>
          </a:prstGeom>
          <a:noFill/>
        </p:spPr>
        <p:txBody>
          <a:bodyPr wrap="none" rtlCol="0">
            <a:spAutoFit/>
          </a:bodyPr>
          <a:lstStyle/>
          <a:p>
            <a:r>
              <a:rPr lang="es-ES_tradnl" dirty="0" err="1"/>
              <a:t>Win</a:t>
            </a:r>
            <a:r>
              <a:rPr lang="es-ES_tradnl" dirty="0"/>
              <a:t> : 1</a:t>
            </a:r>
          </a:p>
          <a:p>
            <a:r>
              <a:rPr lang="es-ES_tradnl" dirty="0" err="1"/>
              <a:t>Lost</a:t>
            </a:r>
            <a:r>
              <a:rPr lang="es-ES_tradnl" dirty="0"/>
              <a:t> : 2 </a:t>
            </a:r>
          </a:p>
          <a:p>
            <a:r>
              <a:rPr lang="es-ES_tradnl" dirty="0" err="1"/>
              <a:t>Tie</a:t>
            </a:r>
            <a:r>
              <a:rPr lang="es-ES_tradnl" dirty="0"/>
              <a:t>   : 3</a:t>
            </a:r>
          </a:p>
        </p:txBody>
      </p:sp>
    </p:spTree>
    <p:extLst>
      <p:ext uri="{BB962C8B-B14F-4D97-AF65-F5344CB8AC3E}">
        <p14:creationId xmlns:p14="http://schemas.microsoft.com/office/powerpoint/2010/main" val="244426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C3884-ED82-1148-AB55-DFCAB3CB900C}"/>
              </a:ext>
            </a:extLst>
          </p:cNvPr>
          <p:cNvSpPr>
            <a:spLocks noGrp="1"/>
          </p:cNvSpPr>
          <p:nvPr>
            <p:ph type="title"/>
          </p:nvPr>
        </p:nvSpPr>
        <p:spPr/>
        <p:txBody>
          <a:bodyPr/>
          <a:lstStyle/>
          <a:p>
            <a:pPr algn="ctr"/>
            <a:r>
              <a:rPr lang="es-ES_tradnl" dirty="0"/>
              <a:t>Análisis de atributos</a:t>
            </a:r>
          </a:p>
        </p:txBody>
      </p:sp>
      <p:sp>
        <p:nvSpPr>
          <p:cNvPr id="4" name="TextBox 3">
            <a:extLst>
              <a:ext uri="{FF2B5EF4-FFF2-40B4-BE49-F238E27FC236}">
                <a16:creationId xmlns:a16="http://schemas.microsoft.com/office/drawing/2014/main" id="{48A95AE2-CC23-7141-B915-F3F53AD75C9F}"/>
              </a:ext>
            </a:extLst>
          </p:cNvPr>
          <p:cNvSpPr txBox="1"/>
          <p:nvPr/>
        </p:nvSpPr>
        <p:spPr>
          <a:xfrm>
            <a:off x="1727200" y="3627734"/>
            <a:ext cx="2993127" cy="461665"/>
          </a:xfrm>
          <a:prstGeom prst="rect">
            <a:avLst/>
          </a:prstGeom>
          <a:noFill/>
        </p:spPr>
        <p:txBody>
          <a:bodyPr wrap="none" rtlCol="0">
            <a:spAutoFit/>
          </a:bodyPr>
          <a:lstStyle/>
          <a:p>
            <a:r>
              <a:rPr lang="es-ES_tradnl" sz="2400" b="1" dirty="0" err="1"/>
              <a:t>Team</a:t>
            </a:r>
            <a:r>
              <a:rPr lang="es-ES_tradnl" sz="2400" b="1" dirty="0"/>
              <a:t> A &amp; B rounds</a:t>
            </a:r>
          </a:p>
        </p:txBody>
      </p:sp>
      <p:sp>
        <p:nvSpPr>
          <p:cNvPr id="5" name="TextBox 4">
            <a:extLst>
              <a:ext uri="{FF2B5EF4-FFF2-40B4-BE49-F238E27FC236}">
                <a16:creationId xmlns:a16="http://schemas.microsoft.com/office/drawing/2014/main" id="{1A4E63DF-1DEC-9940-B864-9C4A419E8585}"/>
              </a:ext>
            </a:extLst>
          </p:cNvPr>
          <p:cNvSpPr txBox="1"/>
          <p:nvPr/>
        </p:nvSpPr>
        <p:spPr>
          <a:xfrm>
            <a:off x="8026400" y="3627735"/>
            <a:ext cx="1699504" cy="461665"/>
          </a:xfrm>
          <a:prstGeom prst="rect">
            <a:avLst/>
          </a:prstGeom>
          <a:noFill/>
        </p:spPr>
        <p:txBody>
          <a:bodyPr wrap="none" rtlCol="0">
            <a:spAutoFit/>
          </a:bodyPr>
          <a:lstStyle/>
          <a:p>
            <a:r>
              <a:rPr lang="es-ES_tradnl" sz="2400" b="1" dirty="0"/>
              <a:t>No SMOTE</a:t>
            </a:r>
          </a:p>
        </p:txBody>
      </p:sp>
    </p:spTree>
    <p:extLst>
      <p:ext uri="{BB962C8B-B14F-4D97-AF65-F5344CB8AC3E}">
        <p14:creationId xmlns:p14="http://schemas.microsoft.com/office/powerpoint/2010/main" val="6574721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FBDC9-2348-D449-8009-309478D945D9}"/>
              </a:ext>
            </a:extLst>
          </p:cNvPr>
          <p:cNvSpPr>
            <a:spLocks noGrp="1"/>
          </p:cNvSpPr>
          <p:nvPr>
            <p:ph type="title"/>
          </p:nvPr>
        </p:nvSpPr>
        <p:spPr/>
        <p:txBody>
          <a:bodyPr/>
          <a:lstStyle/>
          <a:p>
            <a:pPr algn="ctr"/>
            <a:r>
              <a:rPr lang="es-ES_tradnl" dirty="0"/>
              <a:t>Modelos de clasificación</a:t>
            </a:r>
          </a:p>
        </p:txBody>
      </p:sp>
      <p:pic>
        <p:nvPicPr>
          <p:cNvPr id="4" name="Content Placeholder 3">
            <a:extLst>
              <a:ext uri="{FF2B5EF4-FFF2-40B4-BE49-F238E27FC236}">
                <a16:creationId xmlns:a16="http://schemas.microsoft.com/office/drawing/2014/main" id="{EBF297F7-69C0-844F-887D-BC48C25230B3}"/>
              </a:ext>
            </a:extLst>
          </p:cNvPr>
          <p:cNvPicPr>
            <a:picLocks noGrp="1" noChangeAspect="1"/>
          </p:cNvPicPr>
          <p:nvPr>
            <p:ph idx="1"/>
          </p:nvPr>
        </p:nvPicPr>
        <p:blipFill>
          <a:blip r:embed="rId2"/>
          <a:stretch>
            <a:fillRect/>
          </a:stretch>
        </p:blipFill>
        <p:spPr>
          <a:xfrm>
            <a:off x="208534" y="1331119"/>
            <a:ext cx="6776101" cy="4195762"/>
          </a:xfrm>
          <a:prstGeom prst="rect">
            <a:avLst/>
          </a:prstGeom>
        </p:spPr>
      </p:pic>
      <p:sp>
        <p:nvSpPr>
          <p:cNvPr id="5" name="TextBox 4">
            <a:extLst>
              <a:ext uri="{FF2B5EF4-FFF2-40B4-BE49-F238E27FC236}">
                <a16:creationId xmlns:a16="http://schemas.microsoft.com/office/drawing/2014/main" id="{DA5EF781-946F-BC46-878C-525EDF080D29}"/>
              </a:ext>
            </a:extLst>
          </p:cNvPr>
          <p:cNvSpPr txBox="1"/>
          <p:nvPr/>
        </p:nvSpPr>
        <p:spPr>
          <a:xfrm>
            <a:off x="7315200" y="1853248"/>
            <a:ext cx="4668266" cy="923330"/>
          </a:xfrm>
          <a:prstGeom prst="rect">
            <a:avLst/>
          </a:prstGeom>
          <a:noFill/>
        </p:spPr>
        <p:txBody>
          <a:bodyPr wrap="none" rtlCol="0">
            <a:spAutoFit/>
          </a:bodyPr>
          <a:lstStyle/>
          <a:p>
            <a:r>
              <a:rPr lang="es-ES_tradnl" b="1" u="sng" dirty="0" err="1"/>
              <a:t>RandomForest</a:t>
            </a:r>
            <a:r>
              <a:rPr lang="es-ES_tradnl" b="1" u="sng" dirty="0"/>
              <a:t> </a:t>
            </a:r>
          </a:p>
          <a:p>
            <a:endParaRPr lang="es-ES_tradnl" dirty="0"/>
          </a:p>
          <a:p>
            <a:r>
              <a:rPr lang="es-ES_tradnl" dirty="0"/>
              <a:t>Time </a:t>
            </a:r>
            <a:r>
              <a:rPr lang="es-ES_tradnl" dirty="0" err="1"/>
              <a:t>taken</a:t>
            </a:r>
            <a:r>
              <a:rPr lang="es-ES_tradnl" dirty="0"/>
              <a:t> to </a:t>
            </a:r>
            <a:r>
              <a:rPr lang="es-ES_tradnl" dirty="0" err="1"/>
              <a:t>build</a:t>
            </a:r>
            <a:r>
              <a:rPr lang="es-ES_tradnl" dirty="0"/>
              <a:t> </a:t>
            </a:r>
            <a:r>
              <a:rPr lang="es-ES_tradnl" dirty="0" err="1"/>
              <a:t>model</a:t>
            </a:r>
            <a:r>
              <a:rPr lang="es-ES_tradnl" dirty="0"/>
              <a:t>: 0.35 </a:t>
            </a:r>
            <a:r>
              <a:rPr lang="es-ES_tradnl" dirty="0" err="1"/>
              <a:t>seconds</a:t>
            </a:r>
            <a:endParaRPr lang="es-ES_tradnl" dirty="0"/>
          </a:p>
        </p:txBody>
      </p:sp>
      <p:sp>
        <p:nvSpPr>
          <p:cNvPr id="6" name="TextBox 5">
            <a:extLst>
              <a:ext uri="{FF2B5EF4-FFF2-40B4-BE49-F238E27FC236}">
                <a16:creationId xmlns:a16="http://schemas.microsoft.com/office/drawing/2014/main" id="{117F634F-E824-A24F-A69E-B0071C4331B1}"/>
              </a:ext>
            </a:extLst>
          </p:cNvPr>
          <p:cNvSpPr txBox="1"/>
          <p:nvPr/>
        </p:nvSpPr>
        <p:spPr>
          <a:xfrm>
            <a:off x="8103076" y="2926577"/>
            <a:ext cx="3092513" cy="2031325"/>
          </a:xfrm>
          <a:prstGeom prst="rect">
            <a:avLst/>
          </a:prstGeom>
          <a:noFill/>
        </p:spPr>
        <p:txBody>
          <a:bodyPr wrap="none" rtlCol="0">
            <a:spAutoFit/>
          </a:bodyPr>
          <a:lstStyle/>
          <a:p>
            <a:r>
              <a:rPr lang="es-ES_tradnl" dirty="0"/>
              <a:t>=== </a:t>
            </a:r>
            <a:r>
              <a:rPr lang="es-ES_tradnl" dirty="0" err="1"/>
              <a:t>Confusion</a:t>
            </a:r>
            <a:r>
              <a:rPr lang="es-ES_tradnl" dirty="0"/>
              <a:t> </a:t>
            </a:r>
            <a:r>
              <a:rPr lang="es-ES_tradnl" dirty="0" err="1"/>
              <a:t>Matrix</a:t>
            </a:r>
            <a:r>
              <a:rPr lang="es-ES_tradnl" dirty="0"/>
              <a:t> ===</a:t>
            </a:r>
          </a:p>
          <a:p>
            <a:endParaRPr lang="es-ES_tradnl" dirty="0"/>
          </a:p>
          <a:p>
            <a:r>
              <a:rPr lang="es-ES_tradnl" dirty="0"/>
              <a:t>   a   b   c   &lt;-- </a:t>
            </a:r>
            <a:r>
              <a:rPr lang="es-ES_tradnl" dirty="0" err="1"/>
              <a:t>classified</a:t>
            </a:r>
            <a:r>
              <a:rPr lang="es-ES_tradnl" dirty="0"/>
              <a:t> as</a:t>
            </a:r>
          </a:p>
          <a:p>
            <a:r>
              <a:rPr lang="es-ES_tradnl" dirty="0"/>
              <a:t> 355 128   5 |   a = 1</a:t>
            </a:r>
          </a:p>
          <a:p>
            <a:r>
              <a:rPr lang="es-ES_tradnl" dirty="0"/>
              <a:t>  74 464  22 |   b = 2</a:t>
            </a:r>
          </a:p>
          <a:p>
            <a:r>
              <a:rPr lang="es-ES_tradnl" dirty="0"/>
              <a:t>  15  52  18 |   c = 3</a:t>
            </a:r>
          </a:p>
          <a:p>
            <a:endParaRPr lang="es-ES_tradnl" dirty="0"/>
          </a:p>
        </p:txBody>
      </p:sp>
      <p:sp>
        <p:nvSpPr>
          <p:cNvPr id="7" name="TextBox 6">
            <a:extLst>
              <a:ext uri="{FF2B5EF4-FFF2-40B4-BE49-F238E27FC236}">
                <a16:creationId xmlns:a16="http://schemas.microsoft.com/office/drawing/2014/main" id="{E18EBBC5-1152-FB42-92F4-5C7CE77F09D6}"/>
              </a:ext>
            </a:extLst>
          </p:cNvPr>
          <p:cNvSpPr txBox="1"/>
          <p:nvPr/>
        </p:nvSpPr>
        <p:spPr>
          <a:xfrm>
            <a:off x="9649332" y="1853248"/>
            <a:ext cx="1261884" cy="369332"/>
          </a:xfrm>
          <a:prstGeom prst="rect">
            <a:avLst/>
          </a:prstGeom>
          <a:noFill/>
        </p:spPr>
        <p:txBody>
          <a:bodyPr wrap="none" rtlCol="0">
            <a:spAutoFit/>
          </a:bodyPr>
          <a:lstStyle/>
          <a:p>
            <a:r>
              <a:rPr lang="es-ES_tradnl" dirty="0"/>
              <a:t>73.8747 %</a:t>
            </a:r>
          </a:p>
        </p:txBody>
      </p:sp>
    </p:spTree>
    <p:extLst>
      <p:ext uri="{BB962C8B-B14F-4D97-AF65-F5344CB8AC3E}">
        <p14:creationId xmlns:p14="http://schemas.microsoft.com/office/powerpoint/2010/main" val="11749564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B4D5C-18F9-1A41-8D56-2F412C58622A}"/>
              </a:ext>
            </a:extLst>
          </p:cNvPr>
          <p:cNvSpPr>
            <a:spLocks noGrp="1"/>
          </p:cNvSpPr>
          <p:nvPr>
            <p:ph type="title"/>
          </p:nvPr>
        </p:nvSpPr>
        <p:spPr/>
        <p:txBody>
          <a:bodyPr/>
          <a:lstStyle/>
          <a:p>
            <a:pPr algn="ctr"/>
            <a:r>
              <a:rPr lang="es-ES_tradnl" dirty="0"/>
              <a:t>Modelos de clasificación</a:t>
            </a:r>
          </a:p>
        </p:txBody>
      </p:sp>
      <p:sp>
        <p:nvSpPr>
          <p:cNvPr id="3" name="Content Placeholder 2">
            <a:extLst>
              <a:ext uri="{FF2B5EF4-FFF2-40B4-BE49-F238E27FC236}">
                <a16:creationId xmlns:a16="http://schemas.microsoft.com/office/drawing/2014/main" id="{D16B4162-564F-264F-B455-FC17E1EC565C}"/>
              </a:ext>
            </a:extLst>
          </p:cNvPr>
          <p:cNvSpPr>
            <a:spLocks noGrp="1"/>
          </p:cNvSpPr>
          <p:nvPr>
            <p:ph idx="1"/>
          </p:nvPr>
        </p:nvSpPr>
        <p:spPr>
          <a:xfrm>
            <a:off x="758756" y="2407246"/>
            <a:ext cx="3495192" cy="3181691"/>
          </a:xfrm>
        </p:spPr>
        <p:txBody>
          <a:bodyPr/>
          <a:lstStyle/>
          <a:p>
            <a:endParaRPr lang="es-ES_tradnl" dirty="0"/>
          </a:p>
          <a:p>
            <a:pPr marL="0" indent="0">
              <a:buNone/>
            </a:pPr>
            <a:r>
              <a:rPr lang="es-ES_tradnl" dirty="0"/>
              <a:t>=== </a:t>
            </a:r>
            <a:r>
              <a:rPr lang="es-ES_tradnl" dirty="0" err="1"/>
              <a:t>Confusion</a:t>
            </a:r>
            <a:r>
              <a:rPr lang="es-ES_tradnl" dirty="0"/>
              <a:t> </a:t>
            </a:r>
            <a:r>
              <a:rPr lang="es-ES_tradnl" dirty="0" err="1"/>
              <a:t>Matrix</a:t>
            </a:r>
            <a:r>
              <a:rPr lang="es-ES_tradnl" dirty="0"/>
              <a:t> ===</a:t>
            </a:r>
          </a:p>
          <a:p>
            <a:pPr marL="0" indent="0">
              <a:buNone/>
            </a:pPr>
            <a:r>
              <a:rPr lang="es-ES_tradnl" dirty="0"/>
              <a:t>   a   b   c   &lt;-- </a:t>
            </a:r>
            <a:r>
              <a:rPr lang="es-ES_tradnl" dirty="0" err="1"/>
              <a:t>classified</a:t>
            </a:r>
            <a:r>
              <a:rPr lang="es-ES_tradnl" dirty="0"/>
              <a:t> as</a:t>
            </a:r>
          </a:p>
          <a:p>
            <a:pPr marL="0" indent="0">
              <a:buNone/>
            </a:pPr>
            <a:r>
              <a:rPr lang="es-ES_tradnl" dirty="0"/>
              <a:t> 276 155  57 |   a = 1</a:t>
            </a:r>
          </a:p>
          <a:p>
            <a:pPr marL="0" indent="0">
              <a:buNone/>
            </a:pPr>
            <a:r>
              <a:rPr lang="es-ES_tradnl" dirty="0"/>
              <a:t>  75 412  73 |   b = 2</a:t>
            </a:r>
          </a:p>
          <a:p>
            <a:pPr marL="0" indent="0">
              <a:buNone/>
            </a:pPr>
            <a:r>
              <a:rPr lang="es-ES_tradnl" dirty="0"/>
              <a:t>   9  23  53 |   c = 3</a:t>
            </a:r>
          </a:p>
        </p:txBody>
      </p:sp>
      <p:sp>
        <p:nvSpPr>
          <p:cNvPr id="4" name="TextBox 3">
            <a:extLst>
              <a:ext uri="{FF2B5EF4-FFF2-40B4-BE49-F238E27FC236}">
                <a16:creationId xmlns:a16="http://schemas.microsoft.com/office/drawing/2014/main" id="{E562481B-A56F-704D-95D4-E15D141E0114}"/>
              </a:ext>
            </a:extLst>
          </p:cNvPr>
          <p:cNvSpPr txBox="1"/>
          <p:nvPr/>
        </p:nvSpPr>
        <p:spPr>
          <a:xfrm>
            <a:off x="967408" y="1705722"/>
            <a:ext cx="3108543" cy="369332"/>
          </a:xfrm>
          <a:prstGeom prst="rect">
            <a:avLst/>
          </a:prstGeom>
          <a:noFill/>
        </p:spPr>
        <p:txBody>
          <a:bodyPr wrap="none" rtlCol="0">
            <a:spAutoFit/>
          </a:bodyPr>
          <a:lstStyle/>
          <a:p>
            <a:r>
              <a:rPr lang="es-ES_tradnl" b="1" u="sng" dirty="0" err="1"/>
              <a:t>NaiveBayes</a:t>
            </a:r>
            <a:r>
              <a:rPr lang="es-ES_tradnl" b="1" u="sng" dirty="0"/>
              <a:t>.</a:t>
            </a:r>
            <a:r>
              <a:rPr lang="es-ES_tradnl" dirty="0"/>
              <a:t> 	65.4016 %</a:t>
            </a:r>
          </a:p>
        </p:txBody>
      </p:sp>
      <p:sp>
        <p:nvSpPr>
          <p:cNvPr id="5" name="TextBox 4">
            <a:extLst>
              <a:ext uri="{FF2B5EF4-FFF2-40B4-BE49-F238E27FC236}">
                <a16:creationId xmlns:a16="http://schemas.microsoft.com/office/drawing/2014/main" id="{1DE9B892-11C5-5546-8A10-C7816FD2282C}"/>
              </a:ext>
            </a:extLst>
          </p:cNvPr>
          <p:cNvSpPr txBox="1"/>
          <p:nvPr/>
        </p:nvSpPr>
        <p:spPr>
          <a:xfrm>
            <a:off x="332520" y="2185440"/>
            <a:ext cx="4347665" cy="369332"/>
          </a:xfrm>
          <a:prstGeom prst="rect">
            <a:avLst/>
          </a:prstGeom>
          <a:noFill/>
        </p:spPr>
        <p:txBody>
          <a:bodyPr wrap="none" rtlCol="0">
            <a:spAutoFit/>
          </a:bodyPr>
          <a:lstStyle/>
          <a:p>
            <a:r>
              <a:rPr lang="es-ES_tradnl" dirty="0"/>
              <a:t>Time </a:t>
            </a:r>
            <a:r>
              <a:rPr lang="es-ES_tradnl" dirty="0" err="1"/>
              <a:t>taken</a:t>
            </a:r>
            <a:r>
              <a:rPr lang="es-ES_tradnl" dirty="0"/>
              <a:t> to </a:t>
            </a:r>
            <a:r>
              <a:rPr lang="es-ES_tradnl" dirty="0" err="1"/>
              <a:t>build</a:t>
            </a:r>
            <a:r>
              <a:rPr lang="es-ES_tradnl" dirty="0"/>
              <a:t> </a:t>
            </a:r>
            <a:r>
              <a:rPr lang="es-ES_tradnl" dirty="0" err="1"/>
              <a:t>model</a:t>
            </a:r>
            <a:r>
              <a:rPr lang="es-ES_tradnl" dirty="0"/>
              <a:t>: 0 </a:t>
            </a:r>
            <a:r>
              <a:rPr lang="es-ES_tradnl" dirty="0" err="1"/>
              <a:t>seconds</a:t>
            </a:r>
            <a:endParaRPr lang="es-ES_tradnl" dirty="0"/>
          </a:p>
        </p:txBody>
      </p:sp>
      <p:sp>
        <p:nvSpPr>
          <p:cNvPr id="6" name="TextBox 5">
            <a:extLst>
              <a:ext uri="{FF2B5EF4-FFF2-40B4-BE49-F238E27FC236}">
                <a16:creationId xmlns:a16="http://schemas.microsoft.com/office/drawing/2014/main" id="{FE2E4AC7-22A2-0B49-B217-59128CCEB36F}"/>
              </a:ext>
            </a:extLst>
          </p:cNvPr>
          <p:cNvSpPr txBox="1"/>
          <p:nvPr/>
        </p:nvSpPr>
        <p:spPr>
          <a:xfrm>
            <a:off x="7500730" y="1705722"/>
            <a:ext cx="867545" cy="369332"/>
          </a:xfrm>
          <a:prstGeom prst="rect">
            <a:avLst/>
          </a:prstGeom>
          <a:noFill/>
        </p:spPr>
        <p:txBody>
          <a:bodyPr wrap="none" rtlCol="0">
            <a:spAutoFit/>
          </a:bodyPr>
          <a:lstStyle/>
          <a:p>
            <a:r>
              <a:rPr lang="es-ES_tradnl" b="1" u="sng" dirty="0" err="1"/>
              <a:t>ZeroR</a:t>
            </a:r>
            <a:r>
              <a:rPr lang="es-ES_tradnl" b="1" u="sng" dirty="0"/>
              <a:t>.</a:t>
            </a:r>
          </a:p>
        </p:txBody>
      </p:sp>
      <p:sp>
        <p:nvSpPr>
          <p:cNvPr id="7" name="TextBox 6">
            <a:extLst>
              <a:ext uri="{FF2B5EF4-FFF2-40B4-BE49-F238E27FC236}">
                <a16:creationId xmlns:a16="http://schemas.microsoft.com/office/drawing/2014/main" id="{DD43F0FD-5867-CD44-AAA5-9E7E74FE2401}"/>
              </a:ext>
            </a:extLst>
          </p:cNvPr>
          <p:cNvSpPr txBox="1"/>
          <p:nvPr/>
        </p:nvSpPr>
        <p:spPr>
          <a:xfrm>
            <a:off x="7116418" y="2973428"/>
            <a:ext cx="3326295" cy="2031325"/>
          </a:xfrm>
          <a:prstGeom prst="rect">
            <a:avLst/>
          </a:prstGeom>
          <a:noFill/>
        </p:spPr>
        <p:txBody>
          <a:bodyPr wrap="square" rtlCol="0">
            <a:spAutoFit/>
          </a:bodyPr>
          <a:lstStyle/>
          <a:p>
            <a:r>
              <a:rPr lang="es-ES_tradnl" dirty="0"/>
              <a:t>=== </a:t>
            </a:r>
            <a:r>
              <a:rPr lang="es-ES_tradnl" dirty="0" err="1"/>
              <a:t>Confusion</a:t>
            </a:r>
            <a:r>
              <a:rPr lang="es-ES_tradnl" dirty="0"/>
              <a:t> </a:t>
            </a:r>
            <a:r>
              <a:rPr lang="es-ES_tradnl" dirty="0" err="1"/>
              <a:t>Matrix</a:t>
            </a:r>
            <a:r>
              <a:rPr lang="es-ES_tradnl" dirty="0"/>
              <a:t> ===</a:t>
            </a:r>
          </a:p>
          <a:p>
            <a:endParaRPr lang="es-ES_tradnl" dirty="0"/>
          </a:p>
          <a:p>
            <a:r>
              <a:rPr lang="es-ES_tradnl" dirty="0"/>
              <a:t>   a   b   c   &lt;-- </a:t>
            </a:r>
            <a:r>
              <a:rPr lang="es-ES_tradnl" dirty="0" err="1"/>
              <a:t>classified</a:t>
            </a:r>
            <a:r>
              <a:rPr lang="es-ES_tradnl" dirty="0"/>
              <a:t> as</a:t>
            </a:r>
          </a:p>
          <a:p>
            <a:r>
              <a:rPr lang="es-ES_tradnl" dirty="0"/>
              <a:t>   0 488   0 |   a = 1</a:t>
            </a:r>
          </a:p>
          <a:p>
            <a:r>
              <a:rPr lang="es-ES_tradnl" dirty="0"/>
              <a:t>   0 560   0 |   b = 2</a:t>
            </a:r>
          </a:p>
          <a:p>
            <a:r>
              <a:rPr lang="es-ES_tradnl" dirty="0"/>
              <a:t>   0  85   0 |   c = 3</a:t>
            </a:r>
          </a:p>
          <a:p>
            <a:endParaRPr lang="es-ES_tradnl" dirty="0"/>
          </a:p>
        </p:txBody>
      </p:sp>
      <p:sp>
        <p:nvSpPr>
          <p:cNvPr id="8" name="TextBox 7">
            <a:extLst>
              <a:ext uri="{FF2B5EF4-FFF2-40B4-BE49-F238E27FC236}">
                <a16:creationId xmlns:a16="http://schemas.microsoft.com/office/drawing/2014/main" id="{17E5ED28-4267-AD40-9BD1-1CB4EE8B4664}"/>
              </a:ext>
            </a:extLst>
          </p:cNvPr>
          <p:cNvSpPr txBox="1"/>
          <p:nvPr/>
        </p:nvSpPr>
        <p:spPr>
          <a:xfrm>
            <a:off x="6983895" y="2222580"/>
            <a:ext cx="4347665" cy="369332"/>
          </a:xfrm>
          <a:prstGeom prst="rect">
            <a:avLst/>
          </a:prstGeom>
          <a:noFill/>
        </p:spPr>
        <p:txBody>
          <a:bodyPr wrap="none" rtlCol="0">
            <a:spAutoFit/>
          </a:bodyPr>
          <a:lstStyle/>
          <a:p>
            <a:r>
              <a:rPr lang="es-ES_tradnl" dirty="0"/>
              <a:t>Time </a:t>
            </a:r>
            <a:r>
              <a:rPr lang="es-ES_tradnl" dirty="0" err="1"/>
              <a:t>taken</a:t>
            </a:r>
            <a:r>
              <a:rPr lang="es-ES_tradnl" dirty="0"/>
              <a:t> to </a:t>
            </a:r>
            <a:r>
              <a:rPr lang="es-ES_tradnl" dirty="0" err="1"/>
              <a:t>build</a:t>
            </a:r>
            <a:r>
              <a:rPr lang="es-ES_tradnl" dirty="0"/>
              <a:t> </a:t>
            </a:r>
            <a:r>
              <a:rPr lang="es-ES_tradnl" dirty="0" err="1"/>
              <a:t>model</a:t>
            </a:r>
            <a:r>
              <a:rPr lang="es-ES_tradnl" dirty="0"/>
              <a:t>: 0 </a:t>
            </a:r>
            <a:r>
              <a:rPr lang="es-ES_tradnl" dirty="0" err="1"/>
              <a:t>seconds</a:t>
            </a:r>
            <a:endParaRPr lang="es-ES_tradnl" dirty="0"/>
          </a:p>
        </p:txBody>
      </p:sp>
      <p:sp>
        <p:nvSpPr>
          <p:cNvPr id="9" name="TextBox 8">
            <a:extLst>
              <a:ext uri="{FF2B5EF4-FFF2-40B4-BE49-F238E27FC236}">
                <a16:creationId xmlns:a16="http://schemas.microsoft.com/office/drawing/2014/main" id="{71D2401B-7FAE-CB48-AFF5-454A30D53E32}"/>
              </a:ext>
            </a:extLst>
          </p:cNvPr>
          <p:cNvSpPr txBox="1"/>
          <p:nvPr/>
        </p:nvSpPr>
        <p:spPr>
          <a:xfrm>
            <a:off x="8779565" y="1705722"/>
            <a:ext cx="1261884" cy="369332"/>
          </a:xfrm>
          <a:prstGeom prst="rect">
            <a:avLst/>
          </a:prstGeom>
          <a:noFill/>
        </p:spPr>
        <p:txBody>
          <a:bodyPr wrap="none" rtlCol="0">
            <a:spAutoFit/>
          </a:bodyPr>
          <a:lstStyle/>
          <a:p>
            <a:r>
              <a:rPr lang="es-ES_tradnl" dirty="0"/>
              <a:t>49.4263 %</a:t>
            </a:r>
          </a:p>
        </p:txBody>
      </p:sp>
    </p:spTree>
    <p:extLst>
      <p:ext uri="{BB962C8B-B14F-4D97-AF65-F5344CB8AC3E}">
        <p14:creationId xmlns:p14="http://schemas.microsoft.com/office/powerpoint/2010/main" val="5430538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0AE82-6D9F-9F42-BA20-34CB5BED2463}"/>
              </a:ext>
            </a:extLst>
          </p:cNvPr>
          <p:cNvSpPr>
            <a:spLocks noGrp="1"/>
          </p:cNvSpPr>
          <p:nvPr>
            <p:ph type="title"/>
          </p:nvPr>
        </p:nvSpPr>
        <p:spPr/>
        <p:txBody>
          <a:bodyPr/>
          <a:lstStyle/>
          <a:p>
            <a:pPr algn="ctr"/>
            <a:r>
              <a:rPr lang="es-ES_tradnl" dirty="0"/>
              <a:t>?Por Qué?</a:t>
            </a:r>
          </a:p>
        </p:txBody>
      </p:sp>
      <p:sp>
        <p:nvSpPr>
          <p:cNvPr id="4" name="TextBox 3">
            <a:extLst>
              <a:ext uri="{FF2B5EF4-FFF2-40B4-BE49-F238E27FC236}">
                <a16:creationId xmlns:a16="http://schemas.microsoft.com/office/drawing/2014/main" id="{FD7E328B-90EC-0449-AA86-32011EB6FB1E}"/>
              </a:ext>
            </a:extLst>
          </p:cNvPr>
          <p:cNvSpPr txBox="1"/>
          <p:nvPr/>
        </p:nvSpPr>
        <p:spPr>
          <a:xfrm>
            <a:off x="6616445" y="1397096"/>
            <a:ext cx="1492716" cy="369332"/>
          </a:xfrm>
          <a:prstGeom prst="rect">
            <a:avLst/>
          </a:prstGeom>
          <a:noFill/>
        </p:spPr>
        <p:txBody>
          <a:bodyPr wrap="none" rtlCol="0">
            <a:spAutoFit/>
          </a:bodyPr>
          <a:lstStyle/>
          <a:p>
            <a:r>
              <a:rPr lang="es-ES_tradnl" dirty="0" err="1"/>
              <a:t>NaiveBayes</a:t>
            </a:r>
            <a:endParaRPr lang="es-ES_tradnl" dirty="0"/>
          </a:p>
        </p:txBody>
      </p:sp>
      <p:sp>
        <p:nvSpPr>
          <p:cNvPr id="5" name="TextBox 4">
            <a:extLst>
              <a:ext uri="{FF2B5EF4-FFF2-40B4-BE49-F238E27FC236}">
                <a16:creationId xmlns:a16="http://schemas.microsoft.com/office/drawing/2014/main" id="{A68708E5-F75C-AE45-AF65-FAB6198FD61E}"/>
              </a:ext>
            </a:extLst>
          </p:cNvPr>
          <p:cNvSpPr txBox="1"/>
          <p:nvPr/>
        </p:nvSpPr>
        <p:spPr>
          <a:xfrm>
            <a:off x="9090992" y="3482009"/>
            <a:ext cx="1364974" cy="369332"/>
          </a:xfrm>
          <a:prstGeom prst="rect">
            <a:avLst/>
          </a:prstGeom>
          <a:noFill/>
        </p:spPr>
        <p:txBody>
          <a:bodyPr wrap="square" rtlCol="0">
            <a:spAutoFit/>
          </a:bodyPr>
          <a:lstStyle/>
          <a:p>
            <a:r>
              <a:rPr lang="es-ES_tradnl" dirty="0" err="1"/>
              <a:t>ZeroR</a:t>
            </a:r>
            <a:endParaRPr lang="es-ES_tradnl" dirty="0"/>
          </a:p>
        </p:txBody>
      </p:sp>
      <p:sp>
        <p:nvSpPr>
          <p:cNvPr id="6" name="TextBox 5">
            <a:extLst>
              <a:ext uri="{FF2B5EF4-FFF2-40B4-BE49-F238E27FC236}">
                <a16:creationId xmlns:a16="http://schemas.microsoft.com/office/drawing/2014/main" id="{314F98BD-FB3C-E748-A435-D9651DF9068E}"/>
              </a:ext>
            </a:extLst>
          </p:cNvPr>
          <p:cNvSpPr txBox="1"/>
          <p:nvPr/>
        </p:nvSpPr>
        <p:spPr>
          <a:xfrm>
            <a:off x="1884728" y="2312137"/>
            <a:ext cx="1798890" cy="369332"/>
          </a:xfrm>
          <a:prstGeom prst="rect">
            <a:avLst/>
          </a:prstGeom>
          <a:noFill/>
        </p:spPr>
        <p:txBody>
          <a:bodyPr wrap="none" rtlCol="0">
            <a:spAutoFit/>
          </a:bodyPr>
          <a:lstStyle/>
          <a:p>
            <a:r>
              <a:rPr lang="es-ES_tradnl" dirty="0" err="1"/>
              <a:t>RandomForest</a:t>
            </a:r>
            <a:endParaRPr lang="es-ES_tradnl" dirty="0"/>
          </a:p>
        </p:txBody>
      </p:sp>
      <p:pic>
        <p:nvPicPr>
          <p:cNvPr id="7" name="Picture 6">
            <a:extLst>
              <a:ext uri="{FF2B5EF4-FFF2-40B4-BE49-F238E27FC236}">
                <a16:creationId xmlns:a16="http://schemas.microsoft.com/office/drawing/2014/main" id="{043BC11B-7319-4347-A1A6-D0285366358C}"/>
              </a:ext>
            </a:extLst>
          </p:cNvPr>
          <p:cNvPicPr>
            <a:picLocks noChangeAspect="1"/>
          </p:cNvPicPr>
          <p:nvPr/>
        </p:nvPicPr>
        <p:blipFill>
          <a:blip r:embed="rId2"/>
          <a:stretch>
            <a:fillRect/>
          </a:stretch>
        </p:blipFill>
        <p:spPr>
          <a:xfrm>
            <a:off x="986190" y="3092759"/>
            <a:ext cx="3595965" cy="2080075"/>
          </a:xfrm>
          <a:prstGeom prst="rect">
            <a:avLst/>
          </a:prstGeom>
        </p:spPr>
      </p:pic>
      <p:pic>
        <p:nvPicPr>
          <p:cNvPr id="8" name="Picture 7">
            <a:extLst>
              <a:ext uri="{FF2B5EF4-FFF2-40B4-BE49-F238E27FC236}">
                <a16:creationId xmlns:a16="http://schemas.microsoft.com/office/drawing/2014/main" id="{DF3FA06D-179E-B247-BB12-B599A2F9BE31}"/>
              </a:ext>
            </a:extLst>
          </p:cNvPr>
          <p:cNvPicPr>
            <a:picLocks noChangeAspect="1"/>
          </p:cNvPicPr>
          <p:nvPr/>
        </p:nvPicPr>
        <p:blipFill>
          <a:blip r:embed="rId3"/>
          <a:stretch>
            <a:fillRect/>
          </a:stretch>
        </p:blipFill>
        <p:spPr>
          <a:xfrm>
            <a:off x="5309153" y="1894602"/>
            <a:ext cx="4417943" cy="935564"/>
          </a:xfrm>
          <a:prstGeom prst="rect">
            <a:avLst/>
          </a:prstGeom>
        </p:spPr>
      </p:pic>
      <p:pic>
        <p:nvPicPr>
          <p:cNvPr id="9" name="Picture 8">
            <a:extLst>
              <a:ext uri="{FF2B5EF4-FFF2-40B4-BE49-F238E27FC236}">
                <a16:creationId xmlns:a16="http://schemas.microsoft.com/office/drawing/2014/main" id="{5FACE381-4EF1-9D4D-B589-60F676D41E9C}"/>
              </a:ext>
            </a:extLst>
          </p:cNvPr>
          <p:cNvPicPr>
            <a:picLocks noChangeAspect="1"/>
          </p:cNvPicPr>
          <p:nvPr/>
        </p:nvPicPr>
        <p:blipFill>
          <a:blip r:embed="rId4"/>
          <a:stretch>
            <a:fillRect/>
          </a:stretch>
        </p:blipFill>
        <p:spPr>
          <a:xfrm>
            <a:off x="7876874" y="3851341"/>
            <a:ext cx="3595965" cy="2696974"/>
          </a:xfrm>
          <a:prstGeom prst="rect">
            <a:avLst/>
          </a:prstGeom>
        </p:spPr>
      </p:pic>
      <p:sp>
        <p:nvSpPr>
          <p:cNvPr id="11" name="TextBox 10">
            <a:extLst>
              <a:ext uri="{FF2B5EF4-FFF2-40B4-BE49-F238E27FC236}">
                <a16:creationId xmlns:a16="http://schemas.microsoft.com/office/drawing/2014/main" id="{753AAE51-3714-8E4E-A4AE-CAAE0D0A1AE3}"/>
              </a:ext>
            </a:extLst>
          </p:cNvPr>
          <p:cNvSpPr txBox="1"/>
          <p:nvPr/>
        </p:nvSpPr>
        <p:spPr>
          <a:xfrm>
            <a:off x="2386466" y="5584124"/>
            <a:ext cx="795411" cy="461665"/>
          </a:xfrm>
          <a:prstGeom prst="rect">
            <a:avLst/>
          </a:prstGeom>
          <a:noFill/>
        </p:spPr>
        <p:txBody>
          <a:bodyPr wrap="none" rtlCol="0">
            <a:spAutoFit/>
          </a:bodyPr>
          <a:lstStyle/>
          <a:p>
            <a:r>
              <a:rPr lang="es-ES_tradnl" sz="2400" b="1" dirty="0"/>
              <a:t>74%</a:t>
            </a:r>
          </a:p>
        </p:txBody>
      </p:sp>
      <p:sp>
        <p:nvSpPr>
          <p:cNvPr id="12" name="TextBox 11">
            <a:extLst>
              <a:ext uri="{FF2B5EF4-FFF2-40B4-BE49-F238E27FC236}">
                <a16:creationId xmlns:a16="http://schemas.microsoft.com/office/drawing/2014/main" id="{E4B40ABD-EC78-6E43-B85E-2AB1EA362549}"/>
              </a:ext>
            </a:extLst>
          </p:cNvPr>
          <p:cNvSpPr txBox="1"/>
          <p:nvPr/>
        </p:nvSpPr>
        <p:spPr>
          <a:xfrm>
            <a:off x="7315200" y="2830166"/>
            <a:ext cx="795411" cy="461665"/>
          </a:xfrm>
          <a:prstGeom prst="rect">
            <a:avLst/>
          </a:prstGeom>
          <a:noFill/>
        </p:spPr>
        <p:txBody>
          <a:bodyPr wrap="none" rtlCol="0">
            <a:spAutoFit/>
          </a:bodyPr>
          <a:lstStyle/>
          <a:p>
            <a:r>
              <a:rPr lang="es-ES_tradnl" sz="2400" b="1" dirty="0"/>
              <a:t>65%</a:t>
            </a:r>
          </a:p>
        </p:txBody>
      </p:sp>
      <p:sp>
        <p:nvSpPr>
          <p:cNvPr id="13" name="TextBox 12">
            <a:extLst>
              <a:ext uri="{FF2B5EF4-FFF2-40B4-BE49-F238E27FC236}">
                <a16:creationId xmlns:a16="http://schemas.microsoft.com/office/drawing/2014/main" id="{629C0A78-A407-F942-AF27-7638BA82DFDC}"/>
              </a:ext>
            </a:extLst>
          </p:cNvPr>
          <p:cNvSpPr txBox="1"/>
          <p:nvPr/>
        </p:nvSpPr>
        <p:spPr>
          <a:xfrm>
            <a:off x="10585127" y="3429000"/>
            <a:ext cx="795411" cy="461665"/>
          </a:xfrm>
          <a:prstGeom prst="rect">
            <a:avLst/>
          </a:prstGeom>
          <a:noFill/>
        </p:spPr>
        <p:txBody>
          <a:bodyPr wrap="none" rtlCol="0">
            <a:spAutoFit/>
          </a:bodyPr>
          <a:lstStyle/>
          <a:p>
            <a:r>
              <a:rPr lang="es-ES_tradnl" sz="2400" b="1" dirty="0"/>
              <a:t>50%</a:t>
            </a:r>
          </a:p>
        </p:txBody>
      </p:sp>
    </p:spTree>
    <p:extLst>
      <p:ext uri="{BB962C8B-B14F-4D97-AF65-F5344CB8AC3E}">
        <p14:creationId xmlns:p14="http://schemas.microsoft.com/office/powerpoint/2010/main" val="10570081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01C5A-2EC1-434B-BA38-ED14902A501F}"/>
              </a:ext>
            </a:extLst>
          </p:cNvPr>
          <p:cNvSpPr>
            <a:spLocks noGrp="1"/>
          </p:cNvSpPr>
          <p:nvPr>
            <p:ph type="title"/>
          </p:nvPr>
        </p:nvSpPr>
        <p:spPr>
          <a:xfrm>
            <a:off x="927720" y="401918"/>
            <a:ext cx="9404723" cy="1400530"/>
          </a:xfrm>
        </p:spPr>
        <p:txBody>
          <a:bodyPr/>
          <a:lstStyle/>
          <a:p>
            <a:pPr algn="ctr"/>
            <a:r>
              <a:rPr lang="es-ES_tradnl" dirty="0"/>
              <a:t>Conclusión</a:t>
            </a:r>
          </a:p>
        </p:txBody>
      </p:sp>
      <mc:AlternateContent xmlns:mc="http://schemas.openxmlformats.org/markup-compatibility/2006">
        <mc:Choice xmlns:p14="http://schemas.microsoft.com/office/powerpoint/2010/main" xmlns:aink="http://schemas.microsoft.com/office/drawing/2016/ink" Requires="p14 aink">
          <p:contentPart p14:bwMode="auto" r:id="rId2">
            <p14:nvContentPartPr>
              <p14:cNvPr id="58" name="Ink 57">
                <a:extLst>
                  <a:ext uri="{FF2B5EF4-FFF2-40B4-BE49-F238E27FC236}">
                    <a16:creationId xmlns:a16="http://schemas.microsoft.com/office/drawing/2014/main" id="{AD6DD84F-31C9-F841-A85E-06DF1F15DF2F}"/>
                  </a:ext>
                </a:extLst>
              </p14:cNvPr>
              <p14:cNvContentPartPr/>
              <p14:nvPr/>
            </p14:nvContentPartPr>
            <p14:xfrm>
              <a:off x="1740520" y="3022993"/>
              <a:ext cx="4822920" cy="2032560"/>
            </p14:xfrm>
          </p:contentPart>
        </mc:Choice>
        <mc:Fallback>
          <p:pic>
            <p:nvPicPr>
              <p:cNvPr id="58" name="Ink 57">
                <a:extLst>
                  <a:ext uri="{FF2B5EF4-FFF2-40B4-BE49-F238E27FC236}">
                    <a16:creationId xmlns:a16="http://schemas.microsoft.com/office/drawing/2014/main" id="{AD6DD84F-31C9-F841-A85E-06DF1F15DF2F}"/>
                  </a:ext>
                </a:extLst>
              </p:cNvPr>
              <p:cNvPicPr/>
              <p:nvPr/>
            </p:nvPicPr>
            <p:blipFill>
              <a:blip r:embed="rId3"/>
              <a:stretch>
                <a:fillRect/>
              </a:stretch>
            </p:blipFill>
            <p:spPr>
              <a:xfrm>
                <a:off x="1709920" y="2992393"/>
                <a:ext cx="4884120" cy="209412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4">
            <p14:nvContentPartPr>
              <p14:cNvPr id="66" name="Ink 65">
                <a:extLst>
                  <a:ext uri="{FF2B5EF4-FFF2-40B4-BE49-F238E27FC236}">
                    <a16:creationId xmlns:a16="http://schemas.microsoft.com/office/drawing/2014/main" id="{3A5C484D-F221-944B-8609-3DFE0B8FBA2B}"/>
                  </a:ext>
                </a:extLst>
              </p14:cNvPr>
              <p14:cNvContentPartPr/>
              <p14:nvPr/>
            </p14:nvContentPartPr>
            <p14:xfrm>
              <a:off x="6914080" y="2522953"/>
              <a:ext cx="632160" cy="2438280"/>
            </p14:xfrm>
          </p:contentPart>
        </mc:Choice>
        <mc:Fallback>
          <p:pic>
            <p:nvPicPr>
              <p:cNvPr id="66" name="Ink 65">
                <a:extLst>
                  <a:ext uri="{FF2B5EF4-FFF2-40B4-BE49-F238E27FC236}">
                    <a16:creationId xmlns:a16="http://schemas.microsoft.com/office/drawing/2014/main" id="{3A5C484D-F221-944B-8609-3DFE0B8FBA2B}"/>
                  </a:ext>
                </a:extLst>
              </p:cNvPr>
              <p:cNvPicPr/>
              <p:nvPr/>
            </p:nvPicPr>
            <p:blipFill>
              <a:blip r:embed="rId5"/>
              <a:stretch>
                <a:fillRect/>
              </a:stretch>
            </p:blipFill>
            <p:spPr>
              <a:xfrm>
                <a:off x="6883463" y="2491993"/>
                <a:ext cx="693395" cy="249948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6">
            <p14:nvContentPartPr>
              <p14:cNvPr id="70" name="Ink 69">
                <a:extLst>
                  <a:ext uri="{FF2B5EF4-FFF2-40B4-BE49-F238E27FC236}">
                    <a16:creationId xmlns:a16="http://schemas.microsoft.com/office/drawing/2014/main" id="{E40810E7-C5EC-9F4E-A921-FBD1A8E4115D}"/>
                  </a:ext>
                </a:extLst>
              </p14:cNvPr>
              <p14:cNvContentPartPr/>
              <p14:nvPr/>
            </p14:nvContentPartPr>
            <p14:xfrm>
              <a:off x="7789600" y="2872513"/>
              <a:ext cx="2337480" cy="2021040"/>
            </p14:xfrm>
          </p:contentPart>
        </mc:Choice>
        <mc:Fallback>
          <p:pic>
            <p:nvPicPr>
              <p:cNvPr id="70" name="Ink 69">
                <a:extLst>
                  <a:ext uri="{FF2B5EF4-FFF2-40B4-BE49-F238E27FC236}">
                    <a16:creationId xmlns:a16="http://schemas.microsoft.com/office/drawing/2014/main" id="{E40810E7-C5EC-9F4E-A921-FBD1A8E4115D}"/>
                  </a:ext>
                </a:extLst>
              </p:cNvPr>
              <p:cNvPicPr/>
              <p:nvPr/>
            </p:nvPicPr>
            <p:blipFill>
              <a:blip r:embed="rId7"/>
              <a:stretch>
                <a:fillRect/>
              </a:stretch>
            </p:blipFill>
            <p:spPr>
              <a:xfrm>
                <a:off x="7758645" y="2841913"/>
                <a:ext cx="2398671" cy="2082600"/>
              </a:xfrm>
              <a:prstGeom prst="rect">
                <a:avLst/>
              </a:prstGeom>
            </p:spPr>
          </p:pic>
        </mc:Fallback>
      </mc:AlternateContent>
    </p:spTree>
    <p:extLst>
      <p:ext uri="{BB962C8B-B14F-4D97-AF65-F5344CB8AC3E}">
        <p14:creationId xmlns:p14="http://schemas.microsoft.com/office/powerpoint/2010/main" val="3145470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{F57DE8CF-0C2E-AB4F-9A41-6BD8AAB99755}tf10001062</Template>
  <TotalTime>43</TotalTime>
  <Words>213</Words>
  <Application>Microsoft Macintosh PowerPoint</Application>
  <PresentationFormat>Widescreen</PresentationFormat>
  <Paragraphs>53</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Century Gothic</vt:lpstr>
      <vt:lpstr>Wingdings 3</vt:lpstr>
      <vt:lpstr>Ion</vt:lpstr>
      <vt:lpstr>predicting the outcome of a competitive game</vt:lpstr>
      <vt:lpstr>Counter Strike : GO</vt:lpstr>
      <vt:lpstr>DATASET</vt:lpstr>
      <vt:lpstr>Análisis de atributos</vt:lpstr>
      <vt:lpstr>Modelos de clasificación</vt:lpstr>
      <vt:lpstr>Modelos de clasificación</vt:lpstr>
      <vt:lpstr>?Por Qué?</vt:lpstr>
      <vt:lpstr>Conclusión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the outcome of a competitive game</dc:title>
  <dc:creator>Cristopher Marcelo Orellana Jara</dc:creator>
  <cp:lastModifiedBy>Cristopher Marcelo Orellana Jara</cp:lastModifiedBy>
  <cp:revision>4</cp:revision>
  <dcterms:created xsi:type="dcterms:W3CDTF">2019-06-20T23:49:32Z</dcterms:created>
  <dcterms:modified xsi:type="dcterms:W3CDTF">2019-06-21T00:32:41Z</dcterms:modified>
</cp:coreProperties>
</file>