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8591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424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563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630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2083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5165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9853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15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65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060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654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24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95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30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859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6266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EB4EA8-0465-FB4A-ABEF-A0FC56D0D53B}" type="datetimeFigureOut">
              <a:rPr lang="es-ES_tradnl" smtClean="0"/>
              <a:t>12/6/19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E78770-7ECF-614B-AC6E-469B0F23327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6494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15F0-CDF8-4D4B-A127-AABC9667F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Blue Ocean Strategy</a:t>
            </a:r>
            <a:endParaRPr lang="es-ES_trad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EA87B-5594-614B-A797-AE8A163A4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86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891D-F429-894D-8515-BBDDC148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72139"/>
            <a:ext cx="10131425" cy="1456267"/>
          </a:xfrm>
        </p:spPr>
        <p:txBody>
          <a:bodyPr/>
          <a:lstStyle/>
          <a:p>
            <a:pPr algn="ctr"/>
            <a:r>
              <a:rPr lang="en-US" dirty="0" err="1"/>
              <a:t>innovación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08E2-AB10-7149-9B61-1EB92624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500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EA0E-21F8-0F4B-82C7-95CA432A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Principios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0E3B-B00A-1849-872A-5265F529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948071"/>
            <a:ext cx="10131425" cy="460513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err="1"/>
              <a:t>Reconstruir</a:t>
            </a:r>
            <a:r>
              <a:rPr lang="en-US" sz="2600" b="1" dirty="0"/>
              <a:t> las </a:t>
            </a:r>
            <a:r>
              <a:rPr lang="en-US" sz="2600" b="1" dirty="0" err="1"/>
              <a:t>fronteras</a:t>
            </a:r>
            <a:r>
              <a:rPr lang="en-US" sz="2600" b="1" dirty="0"/>
              <a:t> del </a:t>
            </a:r>
            <a:r>
              <a:rPr lang="en-US" sz="2600" b="1" dirty="0" err="1"/>
              <a:t>mercado</a:t>
            </a:r>
            <a:r>
              <a:rPr lang="en-US" sz="2600" b="1" dirty="0"/>
              <a:t>:</a:t>
            </a:r>
            <a:r>
              <a:rPr lang="en-US" sz="2600" dirty="0"/>
              <a:t> </a:t>
            </a:r>
            <a:r>
              <a:rPr lang="en-US" sz="2600" dirty="0" err="1"/>
              <a:t>analizar</a:t>
            </a:r>
            <a:r>
              <a:rPr lang="en-US" sz="2600" dirty="0"/>
              <a:t> las </a:t>
            </a:r>
            <a:r>
              <a:rPr lang="en-US" sz="2600" dirty="0" err="1"/>
              <a:t>industrias</a:t>
            </a:r>
            <a:r>
              <a:rPr lang="en-US" sz="2600" dirty="0"/>
              <a:t> </a:t>
            </a:r>
            <a:r>
              <a:rPr lang="en-US" sz="2600" dirty="0" err="1"/>
              <a:t>alternativas</a:t>
            </a:r>
            <a:r>
              <a:rPr lang="en-US" sz="2600" dirty="0"/>
              <a:t>, los </a:t>
            </a:r>
            <a:r>
              <a:rPr lang="en-US" sz="2600" dirty="0" err="1"/>
              <a:t>grupos</a:t>
            </a:r>
            <a:r>
              <a:rPr lang="en-US" sz="2600" dirty="0"/>
              <a:t> </a:t>
            </a:r>
            <a:r>
              <a:rPr lang="en-US" sz="2600" dirty="0" err="1"/>
              <a:t>estratégicos</a:t>
            </a:r>
            <a:r>
              <a:rPr lang="en-US" sz="2600" dirty="0"/>
              <a:t> dentro de </a:t>
            </a:r>
            <a:r>
              <a:rPr lang="en-US" sz="2600" dirty="0" err="1"/>
              <a:t>ellas</a:t>
            </a:r>
            <a:r>
              <a:rPr lang="en-US" sz="2600" dirty="0"/>
              <a:t>, la </a:t>
            </a:r>
            <a:r>
              <a:rPr lang="en-US" sz="2600" dirty="0" err="1"/>
              <a:t>cadena</a:t>
            </a:r>
            <a:r>
              <a:rPr lang="en-US" sz="2600" dirty="0"/>
              <a:t> de </a:t>
            </a:r>
            <a:r>
              <a:rPr lang="en-US" sz="2600" dirty="0" err="1"/>
              <a:t>compradores</a:t>
            </a:r>
            <a:r>
              <a:rPr lang="en-US" sz="2600" dirty="0"/>
              <a:t>, los </a:t>
            </a:r>
            <a:r>
              <a:rPr lang="en-US" sz="2600" dirty="0" err="1"/>
              <a:t>productos</a:t>
            </a:r>
            <a:r>
              <a:rPr lang="en-US" sz="2600" dirty="0"/>
              <a:t> </a:t>
            </a:r>
            <a:r>
              <a:rPr lang="en-US" sz="2600" dirty="0" err="1"/>
              <a:t>complementarios</a:t>
            </a:r>
            <a:r>
              <a:rPr lang="en-US" sz="2600" dirty="0"/>
              <a:t>…</a:t>
            </a:r>
          </a:p>
          <a:p>
            <a:r>
              <a:rPr lang="en-US" sz="2600" b="1" dirty="0" err="1"/>
              <a:t>Dibujar</a:t>
            </a:r>
            <a:r>
              <a:rPr lang="en-US" sz="2600" b="1" dirty="0"/>
              <a:t> un </a:t>
            </a:r>
            <a:r>
              <a:rPr lang="en-US" sz="2600" b="1" dirty="0" err="1"/>
              <a:t>lienzo</a:t>
            </a:r>
            <a:r>
              <a:rPr lang="en-US" sz="2600" b="1" dirty="0"/>
              <a:t> </a:t>
            </a:r>
            <a:r>
              <a:rPr lang="en-US" sz="2600" b="1" dirty="0" err="1"/>
              <a:t>estratégico</a:t>
            </a:r>
            <a:r>
              <a:rPr lang="en-US" sz="2600" b="1" dirty="0"/>
              <a:t>:</a:t>
            </a:r>
            <a:r>
              <a:rPr lang="en-US" sz="2600" dirty="0"/>
              <a:t> </a:t>
            </a:r>
            <a:r>
              <a:rPr lang="en-US" sz="2600" dirty="0" err="1"/>
              <a:t>nos</a:t>
            </a:r>
            <a:r>
              <a:rPr lang="en-US" sz="2600" dirty="0"/>
              <a:t> </a:t>
            </a:r>
            <a:r>
              <a:rPr lang="en-US" sz="2600" dirty="0" err="1"/>
              <a:t>basamos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el </a:t>
            </a:r>
            <a:r>
              <a:rPr lang="en-US" sz="2600" dirty="0" err="1"/>
              <a:t>potencial</a:t>
            </a:r>
            <a:r>
              <a:rPr lang="en-US" sz="2600" dirty="0"/>
              <a:t> </a:t>
            </a:r>
            <a:r>
              <a:rPr lang="en-US" sz="2600" dirty="0" err="1"/>
              <a:t>creativo</a:t>
            </a:r>
            <a:r>
              <a:rPr lang="en-US" sz="2600" dirty="0"/>
              <a:t> de la </a:t>
            </a:r>
            <a:r>
              <a:rPr lang="en-US" sz="2600" dirty="0" err="1"/>
              <a:t>organización</a:t>
            </a:r>
            <a:r>
              <a:rPr lang="en-US" sz="2600" dirty="0"/>
              <a:t>, </a:t>
            </a:r>
            <a:r>
              <a:rPr lang="en-US" sz="2600" dirty="0" err="1"/>
              <a:t>buscando</a:t>
            </a:r>
            <a:r>
              <a:rPr lang="en-US" sz="2600" dirty="0"/>
              <a:t> </a:t>
            </a:r>
            <a:r>
              <a:rPr lang="en-US" sz="2600" dirty="0" err="1"/>
              <a:t>oportunidades</a:t>
            </a:r>
            <a:r>
              <a:rPr lang="en-US" sz="2600" dirty="0"/>
              <a:t> de </a:t>
            </a:r>
            <a:r>
              <a:rPr lang="en-US" sz="2600" dirty="0" err="1"/>
              <a:t>negocio</a:t>
            </a:r>
            <a:r>
              <a:rPr lang="en-US" sz="2600" dirty="0"/>
              <a:t>.</a:t>
            </a:r>
          </a:p>
          <a:p>
            <a:r>
              <a:rPr lang="en-US" sz="2600" b="1" dirty="0" err="1"/>
              <a:t>Explorar</a:t>
            </a:r>
            <a:r>
              <a:rPr lang="en-US" sz="2600" b="1" dirty="0"/>
              <a:t> </a:t>
            </a:r>
            <a:r>
              <a:rPr lang="en-US" sz="2600" b="1" dirty="0" err="1"/>
              <a:t>más</a:t>
            </a:r>
            <a:r>
              <a:rPr lang="en-US" sz="2600" b="1" dirty="0"/>
              <a:t> </a:t>
            </a:r>
            <a:r>
              <a:rPr lang="en-US" sz="2600" b="1" dirty="0" err="1"/>
              <a:t>allá</a:t>
            </a:r>
            <a:r>
              <a:rPr lang="en-US" sz="2600" b="1" dirty="0"/>
              <a:t> de la </a:t>
            </a:r>
            <a:r>
              <a:rPr lang="en-US" sz="2600" b="1" dirty="0" err="1"/>
              <a:t>demanda</a:t>
            </a:r>
            <a:r>
              <a:rPr lang="en-US" sz="2600" b="1" dirty="0"/>
              <a:t> </a:t>
            </a:r>
            <a:r>
              <a:rPr lang="en-US" sz="2600" b="1" dirty="0" err="1"/>
              <a:t>existente</a:t>
            </a:r>
            <a:endParaRPr lang="en-US" sz="2600" dirty="0"/>
          </a:p>
          <a:p>
            <a:r>
              <a:rPr lang="en-US" sz="2600" b="1" dirty="0" err="1"/>
              <a:t>Crear</a:t>
            </a:r>
            <a:r>
              <a:rPr lang="en-US" sz="2600" b="1" dirty="0"/>
              <a:t> una </a:t>
            </a:r>
            <a:r>
              <a:rPr lang="en-US" sz="2600" b="1" dirty="0" err="1"/>
              <a:t>secuencia</a:t>
            </a:r>
            <a:r>
              <a:rPr lang="en-US" sz="2600" b="1" dirty="0"/>
              <a:t> </a:t>
            </a:r>
            <a:r>
              <a:rPr lang="en-US" sz="2600" b="1" dirty="0" err="1"/>
              <a:t>estratégica</a:t>
            </a:r>
            <a:r>
              <a:rPr lang="en-US" sz="2600" b="1" dirty="0"/>
              <a:t>:</a:t>
            </a:r>
            <a:r>
              <a:rPr lang="en-US" sz="2600" dirty="0"/>
              <a:t> </a:t>
            </a:r>
            <a:r>
              <a:rPr lang="en-US" sz="2600" dirty="0" err="1"/>
              <a:t>analizaremos</a:t>
            </a:r>
            <a:r>
              <a:rPr lang="en-US" sz="2600" dirty="0"/>
              <a:t> el </a:t>
            </a:r>
            <a:r>
              <a:rPr lang="en-US" sz="2600" dirty="0" err="1"/>
              <a:t>precio</a:t>
            </a:r>
            <a:r>
              <a:rPr lang="en-US" sz="2600" dirty="0"/>
              <a:t>, el </a:t>
            </a:r>
            <a:r>
              <a:rPr lang="en-US" sz="2600" dirty="0" err="1"/>
              <a:t>coste</a:t>
            </a:r>
            <a:r>
              <a:rPr lang="en-US" sz="2600" dirty="0"/>
              <a:t>, la </a:t>
            </a:r>
            <a:r>
              <a:rPr lang="en-US" sz="2600" dirty="0" err="1"/>
              <a:t>adopción</a:t>
            </a:r>
            <a:r>
              <a:rPr lang="en-US" sz="2600" dirty="0"/>
              <a:t> del </a:t>
            </a:r>
            <a:r>
              <a:rPr lang="en-US" sz="2600" dirty="0" err="1"/>
              <a:t>producto</a:t>
            </a:r>
            <a:r>
              <a:rPr lang="en-US" sz="2600" dirty="0"/>
              <a:t> y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utilidad</a:t>
            </a:r>
            <a:r>
              <a:rPr lang="en-US" sz="2600" dirty="0"/>
              <a:t> </a:t>
            </a:r>
            <a:r>
              <a:rPr lang="en-US" sz="2600" dirty="0" err="1"/>
              <a:t>desde</a:t>
            </a:r>
            <a:r>
              <a:rPr lang="en-US" sz="2600" dirty="0"/>
              <a:t> la </a:t>
            </a:r>
            <a:r>
              <a:rPr lang="en-US" sz="2600" dirty="0" err="1"/>
              <a:t>perspectiva</a:t>
            </a:r>
            <a:r>
              <a:rPr lang="en-US" sz="2600" dirty="0"/>
              <a:t> del </a:t>
            </a:r>
            <a:r>
              <a:rPr lang="en-US" sz="2600" dirty="0" err="1"/>
              <a:t>consumidor</a:t>
            </a:r>
            <a:r>
              <a:rPr lang="en-US" sz="2600" dirty="0"/>
              <a:t>.</a:t>
            </a:r>
          </a:p>
          <a:p>
            <a:r>
              <a:rPr lang="en-US" sz="2600" b="1" dirty="0" err="1"/>
              <a:t>Superar</a:t>
            </a:r>
            <a:r>
              <a:rPr lang="en-US" sz="2600" b="1" dirty="0"/>
              <a:t> los </a:t>
            </a:r>
            <a:r>
              <a:rPr lang="en-US" sz="2600" b="1" dirty="0" err="1"/>
              <a:t>obstáculos</a:t>
            </a:r>
            <a:r>
              <a:rPr lang="en-US" sz="2600" b="1" dirty="0"/>
              <a:t>:</a:t>
            </a:r>
            <a:r>
              <a:rPr lang="en-US" sz="2600" dirty="0"/>
              <a:t> </a:t>
            </a:r>
            <a:r>
              <a:rPr lang="en-US" sz="2600" dirty="0" err="1"/>
              <a:t>analizar</a:t>
            </a:r>
            <a:r>
              <a:rPr lang="en-US" sz="2600" dirty="0"/>
              <a:t> los </a:t>
            </a:r>
            <a:r>
              <a:rPr lang="en-US" sz="2600" dirty="0" err="1"/>
              <a:t>problemas</a:t>
            </a:r>
            <a:r>
              <a:rPr lang="en-US" sz="2600" dirty="0"/>
              <a:t> que </a:t>
            </a:r>
            <a:r>
              <a:rPr lang="en-US" sz="2600" dirty="0" err="1"/>
              <a:t>conllevará</a:t>
            </a:r>
            <a:r>
              <a:rPr lang="en-US" sz="2600" dirty="0"/>
              <a:t> la </a:t>
            </a:r>
            <a:r>
              <a:rPr lang="en-US" sz="2600" dirty="0" err="1"/>
              <a:t>ejecución</a:t>
            </a:r>
            <a:r>
              <a:rPr lang="en-US" sz="2600" dirty="0"/>
              <a:t> de la </a:t>
            </a:r>
            <a:r>
              <a:rPr lang="en-US" sz="2600" dirty="0" err="1"/>
              <a:t>estrategia</a:t>
            </a:r>
            <a:r>
              <a:rPr lang="en-US" sz="2600" dirty="0"/>
              <a:t> y </a:t>
            </a:r>
            <a:r>
              <a:rPr lang="en-US" sz="2600" dirty="0" err="1"/>
              <a:t>ver</a:t>
            </a:r>
            <a:r>
              <a:rPr lang="en-US" sz="2600" dirty="0"/>
              <a:t> la forma de </a:t>
            </a:r>
            <a:r>
              <a:rPr lang="en-US" sz="2600" dirty="0" err="1"/>
              <a:t>sortearlos</a:t>
            </a:r>
            <a:r>
              <a:rPr lang="en-US" sz="2600" dirty="0"/>
              <a:t>.</a:t>
            </a:r>
          </a:p>
          <a:p>
            <a:r>
              <a:rPr lang="en-US" sz="2600" b="1" dirty="0" err="1"/>
              <a:t>Ejecutar</a:t>
            </a:r>
            <a:r>
              <a:rPr lang="en-US" sz="2600" b="1" dirty="0"/>
              <a:t> la </a:t>
            </a:r>
            <a:r>
              <a:rPr lang="en-US" sz="2600" b="1" dirty="0" err="1"/>
              <a:t>estrategia</a:t>
            </a:r>
            <a:r>
              <a:rPr lang="en-US" sz="2600" b="1" dirty="0"/>
              <a:t> de </a:t>
            </a:r>
            <a:r>
              <a:rPr lang="en-US" sz="2600" b="1" dirty="0" err="1"/>
              <a:t>innovación</a:t>
            </a:r>
            <a:r>
              <a:rPr lang="en-US" sz="2600" b="1" dirty="0"/>
              <a:t>:</a:t>
            </a:r>
            <a:r>
              <a:rPr lang="en-US" sz="2600" dirty="0"/>
              <a:t> hay que </a:t>
            </a:r>
            <a:r>
              <a:rPr lang="en-US" sz="2600" dirty="0" err="1"/>
              <a:t>poner</a:t>
            </a:r>
            <a:r>
              <a:rPr lang="en-US" sz="2600" dirty="0"/>
              <a:t> </a:t>
            </a:r>
            <a:r>
              <a:rPr lang="en-US" sz="2600" dirty="0" err="1"/>
              <a:t>en</a:t>
            </a:r>
            <a:r>
              <a:rPr lang="en-US" sz="2600" dirty="0"/>
              <a:t> </a:t>
            </a:r>
            <a:r>
              <a:rPr lang="en-US" sz="2600" dirty="0" err="1"/>
              <a:t>marcha</a:t>
            </a:r>
            <a:r>
              <a:rPr lang="en-US" sz="2600" dirty="0"/>
              <a:t> la </a:t>
            </a:r>
            <a:r>
              <a:rPr lang="en-US" sz="2600" dirty="0" err="1"/>
              <a:t>estrategia</a:t>
            </a:r>
            <a:r>
              <a:rPr lang="en-US" sz="2600" dirty="0"/>
              <a:t> de </a:t>
            </a:r>
            <a:r>
              <a:rPr lang="en-US" sz="2600" dirty="0" err="1"/>
              <a:t>negocio</a:t>
            </a:r>
            <a:r>
              <a:rPr lang="en-US" sz="2600" dirty="0"/>
              <a:t> y </a:t>
            </a:r>
            <a:r>
              <a:rPr lang="en-US" sz="2600" dirty="0" err="1"/>
              <a:t>evaluar</a:t>
            </a:r>
            <a:r>
              <a:rPr lang="en-US" sz="2600" dirty="0"/>
              <a:t> </a:t>
            </a:r>
            <a:r>
              <a:rPr lang="en-US" sz="2600" dirty="0" err="1"/>
              <a:t>siempre</a:t>
            </a:r>
            <a:r>
              <a:rPr lang="en-US" sz="2600" dirty="0"/>
              <a:t> los </a:t>
            </a:r>
            <a:r>
              <a:rPr lang="en-US" sz="2600" dirty="0" err="1"/>
              <a:t>resultados</a:t>
            </a:r>
            <a:r>
              <a:rPr lang="en-US" sz="2600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357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3B8F-F796-AF42-928B-9CD54523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510366"/>
            <a:ext cx="10131425" cy="1456267"/>
          </a:xfrm>
        </p:spPr>
        <p:txBody>
          <a:bodyPr/>
          <a:lstStyle/>
          <a:p>
            <a:pPr algn="ctr"/>
            <a:r>
              <a:rPr lang="es-ES_tradnl" dirty="0"/>
              <a:t>No Hay competencia</a:t>
            </a:r>
          </a:p>
        </p:txBody>
      </p:sp>
    </p:spTree>
    <p:extLst>
      <p:ext uri="{BB962C8B-B14F-4D97-AF65-F5344CB8AC3E}">
        <p14:creationId xmlns:p14="http://schemas.microsoft.com/office/powerpoint/2010/main" val="12101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06BB-A4F4-BB4B-81D4-833FB4D5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A27A-80B8-FC40-9864-3366E6BD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ED15D-BB7F-8146-8B05-CB3F9C50F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5288"/>
            <a:ext cx="12223161" cy="63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5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{1FA5144E-C916-164E-81B9-75309D8CDEC7}tf10001058</Template>
  <TotalTime>49</TotalTime>
  <Words>14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Blue Ocean Strategy</vt:lpstr>
      <vt:lpstr>innovación</vt:lpstr>
      <vt:lpstr>Principios</vt:lpstr>
      <vt:lpstr>No Hay competencia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Ocean Strategy</dc:title>
  <dc:creator>Cristopher Marcelo Orellana Jara</dc:creator>
  <cp:lastModifiedBy>Cristopher Marcelo Orellana Jara</cp:lastModifiedBy>
  <cp:revision>2</cp:revision>
  <dcterms:created xsi:type="dcterms:W3CDTF">2019-06-12T16:08:19Z</dcterms:created>
  <dcterms:modified xsi:type="dcterms:W3CDTF">2019-06-12T16:57:54Z</dcterms:modified>
</cp:coreProperties>
</file>