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941D1-2C41-46CE-A0EA-102C2D237F3A}" v="180" dt="2022-03-23T23:34:10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6197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GAUTAM" userId="S::u1368125@umail.utah.edu::6dacd9fa-bfa8-4e74-81c3-6930b4deeb51" providerId="AD" clId="Web-{C7D4F342-258C-4046-F265-EB8C28FD0D58}"/>
    <pc:docChg chg="addSld modSld">
      <pc:chgData name="TUSHAR GAUTAM" userId="S::u1368125@umail.utah.edu::6dacd9fa-bfa8-4e74-81c3-6930b4deeb51" providerId="AD" clId="Web-{C7D4F342-258C-4046-F265-EB8C28FD0D58}" dt="2022-03-19T21:31:05.076" v="2"/>
      <pc:docMkLst>
        <pc:docMk/>
      </pc:docMkLst>
      <pc:sldChg chg="modSp">
        <pc:chgData name="TUSHAR GAUTAM" userId="S::u1368125@umail.utah.edu::6dacd9fa-bfa8-4e74-81c3-6930b4deeb51" providerId="AD" clId="Web-{C7D4F342-258C-4046-F265-EB8C28FD0D58}" dt="2022-03-19T21:31:01.951" v="1" actId="20577"/>
        <pc:sldMkLst>
          <pc:docMk/>
          <pc:sldMk cId="109857222" sldId="256"/>
        </pc:sldMkLst>
        <pc:spChg chg="mod">
          <ac:chgData name="TUSHAR GAUTAM" userId="S::u1368125@umail.utah.edu::6dacd9fa-bfa8-4e74-81c3-6930b4deeb51" providerId="AD" clId="Web-{C7D4F342-258C-4046-F265-EB8C28FD0D58}" dt="2022-03-19T21:31:01.951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TUSHAR GAUTAM" userId="S::u1368125@umail.utah.edu::6dacd9fa-bfa8-4e74-81c3-6930b4deeb51" providerId="AD" clId="Web-{C7D4F342-258C-4046-F265-EB8C28FD0D58}" dt="2022-03-19T21:31:05.076" v="2"/>
        <pc:sldMkLst>
          <pc:docMk/>
          <pc:sldMk cId="1193663643" sldId="257"/>
        </pc:sldMkLst>
      </pc:sldChg>
    </pc:docChg>
  </pc:docChgLst>
  <pc:docChgLst>
    <pc:chgData name="TUSHAR GAUTAM" userId="S::u1368125@umail.utah.edu::6dacd9fa-bfa8-4e74-81c3-6930b4deeb51" providerId="AD" clId="Web-{BE6941D1-2C41-46CE-A0EA-102C2D237F3A}"/>
    <pc:docChg chg="addSld modSld">
      <pc:chgData name="TUSHAR GAUTAM" userId="S::u1368125@umail.utah.edu::6dacd9fa-bfa8-4e74-81c3-6930b4deeb51" providerId="AD" clId="Web-{BE6941D1-2C41-46CE-A0EA-102C2D237F3A}" dt="2022-03-23T23:34:10.980" v="130" actId="1076"/>
      <pc:docMkLst>
        <pc:docMk/>
      </pc:docMkLst>
      <pc:sldChg chg="addSp delSp modSp new">
        <pc:chgData name="TUSHAR GAUTAM" userId="S::u1368125@umail.utah.edu::6dacd9fa-bfa8-4e74-81c3-6930b4deeb51" providerId="AD" clId="Web-{BE6941D1-2C41-46CE-A0EA-102C2D237F3A}" dt="2022-03-23T23:28:56.133" v="73" actId="1076"/>
        <pc:sldMkLst>
          <pc:docMk/>
          <pc:sldMk cId="1870611449" sldId="263"/>
        </pc:sldMkLst>
        <pc:spChg chg="mod">
          <ac:chgData name="TUSHAR GAUTAM" userId="S::u1368125@umail.utah.edu::6dacd9fa-bfa8-4e74-81c3-6930b4deeb51" providerId="AD" clId="Web-{BE6941D1-2C41-46CE-A0EA-102C2D237F3A}" dt="2022-03-23T22:59:47.066" v="16" actId="14100"/>
          <ac:spMkLst>
            <pc:docMk/>
            <pc:sldMk cId="1870611449" sldId="263"/>
            <ac:spMk id="2" creationId="{2B9619F0-10D7-871E-920A-3435738D9B74}"/>
          </ac:spMkLst>
        </pc:spChg>
        <pc:spChg chg="del">
          <ac:chgData name="TUSHAR GAUTAM" userId="S::u1368125@umail.utah.edu::6dacd9fa-bfa8-4e74-81c3-6930b4deeb51" providerId="AD" clId="Web-{BE6941D1-2C41-46CE-A0EA-102C2D237F3A}" dt="2022-03-23T22:58:44.003" v="10"/>
          <ac:spMkLst>
            <pc:docMk/>
            <pc:sldMk cId="1870611449" sldId="263"/>
            <ac:spMk id="3" creationId="{1DCA15C8-0DFB-B358-2E09-6A21BDFC9B9B}"/>
          </ac:spMkLst>
        </pc:spChg>
        <pc:spChg chg="add mod">
          <ac:chgData name="TUSHAR GAUTAM" userId="S::u1368125@umail.utah.edu::6dacd9fa-bfa8-4e74-81c3-6930b4deeb51" providerId="AD" clId="Web-{BE6941D1-2C41-46CE-A0EA-102C2D237F3A}" dt="2022-03-23T23:02:52.192" v="41" actId="1076"/>
          <ac:spMkLst>
            <pc:docMk/>
            <pc:sldMk cId="1870611449" sldId="263"/>
            <ac:spMk id="7" creationId="{27E2208F-04B1-D0A7-4EFD-98476EB8BDF1}"/>
          </ac:spMkLst>
        </pc:spChg>
        <pc:spChg chg="add mod">
          <ac:chgData name="TUSHAR GAUTAM" userId="S::u1368125@umail.utah.edu::6dacd9fa-bfa8-4e74-81c3-6930b4deeb51" providerId="AD" clId="Web-{BE6941D1-2C41-46CE-A0EA-102C2D237F3A}" dt="2022-03-23T23:05:41.741" v="52" actId="1076"/>
          <ac:spMkLst>
            <pc:docMk/>
            <pc:sldMk cId="1870611449" sldId="263"/>
            <ac:spMk id="9" creationId="{31A65399-BF3A-9DA2-4893-85DD1C733FCD}"/>
          </ac:spMkLst>
        </pc:spChg>
        <pc:spChg chg="add mod">
          <ac:chgData name="TUSHAR GAUTAM" userId="S::u1368125@umail.utah.edu::6dacd9fa-bfa8-4e74-81c3-6930b4deeb51" providerId="AD" clId="Web-{BE6941D1-2C41-46CE-A0EA-102C2D237F3A}" dt="2022-03-23T23:28:56.117" v="72" actId="1076"/>
          <ac:spMkLst>
            <pc:docMk/>
            <pc:sldMk cId="1870611449" sldId="263"/>
            <ac:spMk id="17" creationId="{88E5816B-638B-B153-684A-E0E0C17CE176}"/>
          </ac:spMkLst>
        </pc:spChg>
        <pc:spChg chg="add mod">
          <ac:chgData name="TUSHAR GAUTAM" userId="S::u1368125@umail.utah.edu::6dacd9fa-bfa8-4e74-81c3-6930b4deeb51" providerId="AD" clId="Web-{BE6941D1-2C41-46CE-A0EA-102C2D237F3A}" dt="2022-03-23T23:28:56.133" v="73" actId="1076"/>
          <ac:spMkLst>
            <pc:docMk/>
            <pc:sldMk cId="1870611449" sldId="263"/>
            <ac:spMk id="18" creationId="{EED96B7A-F6A4-F191-446C-7E15AE56FDB7}"/>
          </ac:spMkLst>
        </pc:spChg>
        <pc:picChg chg="add mod">
          <ac:chgData name="TUSHAR GAUTAM" userId="S::u1368125@umail.utah.edu::6dacd9fa-bfa8-4e74-81c3-6930b4deeb51" providerId="AD" clId="Web-{BE6941D1-2C41-46CE-A0EA-102C2D237F3A}" dt="2022-03-23T23:26:53.320" v="63" actId="1076"/>
          <ac:picMkLst>
            <pc:docMk/>
            <pc:sldMk cId="1870611449" sldId="263"/>
            <ac:picMk id="3" creationId="{0E2DB1F7-B196-F241-0B37-8D49B1290C47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2:27.942" v="25" actId="1076"/>
          <ac:picMkLst>
            <pc:docMk/>
            <pc:sldMk cId="1870611449" sldId="263"/>
            <ac:picMk id="4" creationId="{EA933973-9A0D-994C-F296-7630488C07E6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2:24.630" v="24" actId="1076"/>
          <ac:picMkLst>
            <pc:docMk/>
            <pc:sldMk cId="1870611449" sldId="263"/>
            <ac:picMk id="5" creationId="{E7F83D61-AD4F-D016-6D45-2EAD266CCB88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2:22.739" v="23" actId="1076"/>
          <ac:picMkLst>
            <pc:docMk/>
            <pc:sldMk cId="1870611449" sldId="263"/>
            <ac:picMk id="6" creationId="{9474B93A-8DD8-34E6-6E87-7A4FC6313F67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5:20.553" v="43" actId="1076"/>
          <ac:picMkLst>
            <pc:docMk/>
            <pc:sldMk cId="1870611449" sldId="263"/>
            <ac:picMk id="8" creationId="{4C6C26F5-F4D4-0F70-8578-2BA7B39C36C2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6:36.929" v="54" actId="1076"/>
          <ac:picMkLst>
            <pc:docMk/>
            <pc:sldMk cId="1870611449" sldId="263"/>
            <ac:picMk id="10" creationId="{B169D8AC-0DCD-BA0F-D96D-86A9501A06D6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7:25.491" v="56" actId="1076"/>
          <ac:picMkLst>
            <pc:docMk/>
            <pc:sldMk cId="1870611449" sldId="263"/>
            <ac:picMk id="11" creationId="{94AAF731-A95C-7060-9643-CC4B85CAAC4E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8:49.258" v="61" actId="1076"/>
          <ac:picMkLst>
            <pc:docMk/>
            <pc:sldMk cId="1870611449" sldId="263"/>
            <ac:picMk id="12" creationId="{6B4E1733-A109-82EC-DCAA-66FA9184B2AC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08:42.945" v="60" actId="1076"/>
          <ac:picMkLst>
            <pc:docMk/>
            <pc:sldMk cId="1870611449" sldId="263"/>
            <ac:picMk id="13" creationId="{DF4E5E96-80DC-1224-C138-BCCA8AF92550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27:13.226" v="65" actId="1076"/>
          <ac:picMkLst>
            <pc:docMk/>
            <pc:sldMk cId="1870611449" sldId="263"/>
            <ac:picMk id="14" creationId="{AC73271E-B9E0-1FC7-0715-8856A2A4DA11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28:25.367" v="67" actId="1076"/>
          <ac:picMkLst>
            <pc:docMk/>
            <pc:sldMk cId="1870611449" sldId="263"/>
            <ac:picMk id="15" creationId="{5E1610C7-22BA-FBF9-DF58-A920D2A7AB72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28:40.758" v="69" actId="1076"/>
          <ac:picMkLst>
            <pc:docMk/>
            <pc:sldMk cId="1870611449" sldId="263"/>
            <ac:picMk id="16" creationId="{937909A8-5A65-A447-DEC3-CD8EF30E7DBF}"/>
          </ac:picMkLst>
        </pc:picChg>
      </pc:sldChg>
      <pc:sldChg chg="addSp delSp modSp new">
        <pc:chgData name="TUSHAR GAUTAM" userId="S::u1368125@umail.utah.edu::6dacd9fa-bfa8-4e74-81c3-6930b4deeb51" providerId="AD" clId="Web-{BE6941D1-2C41-46CE-A0EA-102C2D237F3A}" dt="2022-03-23T23:34:10.980" v="130" actId="1076"/>
        <pc:sldMkLst>
          <pc:docMk/>
          <pc:sldMk cId="2307598421" sldId="264"/>
        </pc:sldMkLst>
        <pc:spChg chg="mod">
          <ac:chgData name="TUSHAR GAUTAM" userId="S::u1368125@umail.utah.edu::6dacd9fa-bfa8-4e74-81c3-6930b4deeb51" providerId="AD" clId="Web-{BE6941D1-2C41-46CE-A0EA-102C2D237F3A}" dt="2022-03-23T23:31:18.619" v="114" actId="20577"/>
          <ac:spMkLst>
            <pc:docMk/>
            <pc:sldMk cId="2307598421" sldId="264"/>
            <ac:spMk id="2" creationId="{E9E9DF69-4CF9-0A05-3BAB-96F130967C84}"/>
          </ac:spMkLst>
        </pc:spChg>
        <pc:spChg chg="del">
          <ac:chgData name="TUSHAR GAUTAM" userId="S::u1368125@umail.utah.edu::6dacd9fa-bfa8-4e74-81c3-6930b4deeb51" providerId="AD" clId="Web-{BE6941D1-2C41-46CE-A0EA-102C2D237F3A}" dt="2022-03-23T23:30:13.415" v="82"/>
          <ac:spMkLst>
            <pc:docMk/>
            <pc:sldMk cId="2307598421" sldId="264"/>
            <ac:spMk id="3" creationId="{443F15A2-9A6B-9E38-6CE7-B82F1D024917}"/>
          </ac:spMkLst>
        </pc:spChg>
        <pc:spChg chg="add del mod">
          <ac:chgData name="TUSHAR GAUTAM" userId="S::u1368125@umail.utah.edu::6dacd9fa-bfa8-4e74-81c3-6930b4deeb51" providerId="AD" clId="Web-{BE6941D1-2C41-46CE-A0EA-102C2D237F3A}" dt="2022-03-23T23:30:49.962" v="103"/>
          <ac:spMkLst>
            <pc:docMk/>
            <pc:sldMk cId="2307598421" sldId="264"/>
            <ac:spMk id="5" creationId="{B8DBC85E-86A3-5F23-E004-7B1688946E38}"/>
          </ac:spMkLst>
        </pc:spChg>
        <pc:spChg chg="add del mod">
          <ac:chgData name="TUSHAR GAUTAM" userId="S::u1368125@umail.utah.edu::6dacd9fa-bfa8-4e74-81c3-6930b4deeb51" providerId="AD" clId="Web-{BE6941D1-2C41-46CE-A0EA-102C2D237F3A}" dt="2022-03-23T23:33:24.854" v="126"/>
          <ac:spMkLst>
            <pc:docMk/>
            <pc:sldMk cId="2307598421" sldId="264"/>
            <ac:spMk id="9" creationId="{19A19620-7793-963E-8C59-3E701AF4E006}"/>
          </ac:spMkLst>
        </pc:spChg>
        <pc:picChg chg="add mod">
          <ac:chgData name="TUSHAR GAUTAM" userId="S::u1368125@umail.utah.edu::6dacd9fa-bfa8-4e74-81c3-6930b4deeb51" providerId="AD" clId="Web-{BE6941D1-2C41-46CE-A0EA-102C2D237F3A}" dt="2022-03-23T23:31:49.244" v="117" actId="14100"/>
          <ac:picMkLst>
            <pc:docMk/>
            <pc:sldMk cId="2307598421" sldId="264"/>
            <ac:picMk id="4" creationId="{CC3AD899-6248-D653-F121-8F9465BB3D0E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32:28.838" v="120" actId="1076"/>
          <ac:picMkLst>
            <pc:docMk/>
            <pc:sldMk cId="2307598421" sldId="264"/>
            <ac:picMk id="6" creationId="{70E3CA82-6766-BE1B-52C6-13123BAD2E18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32:26.354" v="119" actId="1076"/>
          <ac:picMkLst>
            <pc:docMk/>
            <pc:sldMk cId="2307598421" sldId="264"/>
            <ac:picMk id="7" creationId="{A0DBD9C3-5CCD-BA17-D0FB-97AB95583A66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32:53.354" v="123" actId="14100"/>
          <ac:picMkLst>
            <pc:docMk/>
            <pc:sldMk cId="2307598421" sldId="264"/>
            <ac:picMk id="8" creationId="{E5762C8D-AA31-53CF-FFD8-5AB0297A60C2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33:34.620" v="128" actId="1076"/>
          <ac:picMkLst>
            <pc:docMk/>
            <pc:sldMk cId="2307598421" sldId="264"/>
            <ac:picMk id="10" creationId="{E845BCBF-B582-7797-42F8-E5C746CB43FC}"/>
          </ac:picMkLst>
        </pc:picChg>
        <pc:picChg chg="add mod">
          <ac:chgData name="TUSHAR GAUTAM" userId="S::u1368125@umail.utah.edu::6dacd9fa-bfa8-4e74-81c3-6930b4deeb51" providerId="AD" clId="Web-{BE6941D1-2C41-46CE-A0EA-102C2D237F3A}" dt="2022-03-23T23:34:10.980" v="130" actId="1076"/>
          <ac:picMkLst>
            <pc:docMk/>
            <pc:sldMk cId="2307598421" sldId="264"/>
            <ac:picMk id="11" creationId="{A6BDF8C4-B97C-6208-9586-7E4B2C081419}"/>
          </ac:picMkLst>
        </pc:picChg>
      </pc:sldChg>
    </pc:docChg>
  </pc:docChgLst>
  <pc:docChgLst>
    <pc:chgData name="TUSHAR GAUTAM" userId="S::u1368125@umail.utah.edu::6dacd9fa-bfa8-4e74-81c3-6930b4deeb51" providerId="AD" clId="Web-{027CF8BF-4752-5890-6773-7E00804D1ACD}"/>
    <pc:docChg chg="addSld delSld modSld">
      <pc:chgData name="TUSHAR GAUTAM" userId="S::u1368125@umail.utah.edu::6dacd9fa-bfa8-4e74-81c3-6930b4deeb51" providerId="AD" clId="Web-{027CF8BF-4752-5890-6773-7E00804D1ACD}" dt="2022-03-21T20:05:27.558" v="218" actId="1076"/>
      <pc:docMkLst>
        <pc:docMk/>
      </pc:docMkLst>
      <pc:sldChg chg="addSp delSp modSp mod setBg">
        <pc:chgData name="TUSHAR GAUTAM" userId="S::u1368125@umail.utah.edu::6dacd9fa-bfa8-4e74-81c3-6930b4deeb51" providerId="AD" clId="Web-{027CF8BF-4752-5890-6773-7E00804D1ACD}" dt="2022-03-21T18:20:30.277" v="145" actId="20577"/>
        <pc:sldMkLst>
          <pc:docMk/>
          <pc:sldMk cId="1193663643" sldId="257"/>
        </pc:sldMkLst>
        <pc:spChg chg="mod">
          <ac:chgData name="TUSHAR GAUTAM" userId="S::u1368125@umail.utah.edu::6dacd9fa-bfa8-4e74-81c3-6930b4deeb51" providerId="AD" clId="Web-{027CF8BF-4752-5890-6773-7E00804D1ACD}" dt="2022-03-21T18:20:30.277" v="145" actId="20577"/>
          <ac:spMkLst>
            <pc:docMk/>
            <pc:sldMk cId="1193663643" sldId="257"/>
            <ac:spMk id="2" creationId="{F57198E6-4B45-2736-DFC9-1F1594942105}"/>
          </ac:spMkLst>
        </pc:spChg>
        <pc:spChg chg="del">
          <ac:chgData name="TUSHAR GAUTAM" userId="S::u1368125@umail.utah.edu::6dacd9fa-bfa8-4e74-81c3-6930b4deeb51" providerId="AD" clId="Web-{027CF8BF-4752-5890-6773-7E00804D1ACD}" dt="2022-03-21T18:00:04.954" v="3"/>
          <ac:spMkLst>
            <pc:docMk/>
            <pc:sldMk cId="1193663643" sldId="257"/>
            <ac:spMk id="3" creationId="{CE4929F6-6229-F69B-4832-8C865E2A1606}"/>
          </ac:spMkLst>
        </pc:spChg>
        <pc:spChg chg="add del mod">
          <ac:chgData name="TUSHAR GAUTAM" userId="S::u1368125@umail.utah.edu::6dacd9fa-bfa8-4e74-81c3-6930b4deeb51" providerId="AD" clId="Web-{027CF8BF-4752-5890-6773-7E00804D1ACD}" dt="2022-03-21T18:02:55.973" v="33"/>
          <ac:spMkLst>
            <pc:docMk/>
            <pc:sldMk cId="1193663643" sldId="257"/>
            <ac:spMk id="4" creationId="{E0D614B0-83D4-4118-9CDD-DD3E95C946BA}"/>
          </ac:spMkLst>
        </pc:spChg>
        <pc:spChg chg="add del">
          <ac:chgData name="TUSHAR GAUTAM" userId="S::u1368125@umail.utah.edu::6dacd9fa-bfa8-4e74-81c3-6930b4deeb51" providerId="AD" clId="Web-{027CF8BF-4752-5890-6773-7E00804D1ACD}" dt="2022-03-21T18:07:39.198" v="52"/>
          <ac:spMkLst>
            <pc:docMk/>
            <pc:sldMk cId="1193663643" sldId="257"/>
            <ac:spMk id="15" creationId="{33E72FA3-BD00-444A-AD9B-E6C3D069CDE3}"/>
          </ac:spMkLst>
        </pc:spChg>
        <pc:picChg chg="add mod ord">
          <ac:chgData name="TUSHAR GAUTAM" userId="S::u1368125@umail.utah.edu::6dacd9fa-bfa8-4e74-81c3-6930b4deeb51" providerId="AD" clId="Web-{027CF8BF-4752-5890-6773-7E00804D1ACD}" dt="2022-03-21T18:07:39.198" v="52"/>
          <ac:picMkLst>
            <pc:docMk/>
            <pc:sldMk cId="1193663643" sldId="257"/>
            <ac:picMk id="5" creationId="{39F711A2-2D98-4426-ACA8-E11260D245DE}"/>
          </ac:picMkLst>
        </pc:picChg>
        <pc:picChg chg="add mod ord">
          <ac:chgData name="TUSHAR GAUTAM" userId="S::u1368125@umail.utah.edu::6dacd9fa-bfa8-4e74-81c3-6930b4deeb51" providerId="AD" clId="Web-{027CF8BF-4752-5890-6773-7E00804D1ACD}" dt="2022-03-21T18:07:39.198" v="52"/>
          <ac:picMkLst>
            <pc:docMk/>
            <pc:sldMk cId="1193663643" sldId="257"/>
            <ac:picMk id="6" creationId="{A1A63956-42EE-4922-835C-77C852EA5471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07:39.198" v="52"/>
          <ac:picMkLst>
            <pc:docMk/>
            <pc:sldMk cId="1193663643" sldId="257"/>
            <ac:picMk id="7" creationId="{093FA342-0475-41DB-88D0-EE2136AA25BC}"/>
          </ac:picMkLst>
        </pc:picChg>
        <pc:picChg chg="add mod ord">
          <ac:chgData name="TUSHAR GAUTAM" userId="S::u1368125@umail.utah.edu::6dacd9fa-bfa8-4e74-81c3-6930b4deeb51" providerId="AD" clId="Web-{027CF8BF-4752-5890-6773-7E00804D1ACD}" dt="2022-03-21T18:07:39.198" v="52"/>
          <ac:picMkLst>
            <pc:docMk/>
            <pc:sldMk cId="1193663643" sldId="257"/>
            <ac:picMk id="8" creationId="{BF249BCB-B1A2-4F5E-9019-3E7BD9FAC72E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07:39.198" v="52"/>
          <ac:picMkLst>
            <pc:docMk/>
            <pc:sldMk cId="1193663643" sldId="257"/>
            <ac:picMk id="9" creationId="{B99A9863-D169-4098-A806-B4E76FBAAF1B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07:39.198" v="52"/>
          <ac:picMkLst>
            <pc:docMk/>
            <pc:sldMk cId="1193663643" sldId="257"/>
            <ac:picMk id="10" creationId="{619B9350-12F8-4A17-86E7-5A1963A0CC7F}"/>
          </ac:picMkLst>
        </pc:picChg>
      </pc:sldChg>
      <pc:sldChg chg="addSp delSp new del">
        <pc:chgData name="TUSHAR GAUTAM" userId="S::u1368125@umail.utah.edu::6dacd9fa-bfa8-4e74-81c3-6930b4deeb51" providerId="AD" clId="Web-{027CF8BF-4752-5890-6773-7E00804D1ACD}" dt="2022-03-21T18:07:38.979" v="51"/>
        <pc:sldMkLst>
          <pc:docMk/>
          <pc:sldMk cId="910431949" sldId="258"/>
        </pc:sldMkLst>
        <pc:spChg chg="add del">
          <ac:chgData name="TUSHAR GAUTAM" userId="S::u1368125@umail.utah.edu::6dacd9fa-bfa8-4e74-81c3-6930b4deeb51" providerId="AD" clId="Web-{027CF8BF-4752-5890-6773-7E00804D1ACD}" dt="2022-03-21T18:07:35.073" v="50"/>
          <ac:spMkLst>
            <pc:docMk/>
            <pc:sldMk cId="910431949" sldId="258"/>
            <ac:spMk id="2" creationId="{9F772D6A-87C5-497D-8A5E-17E13D65503D}"/>
          </ac:spMkLst>
        </pc:spChg>
        <pc:spChg chg="add del">
          <ac:chgData name="TUSHAR GAUTAM" userId="S::u1368125@umail.utah.edu::6dacd9fa-bfa8-4e74-81c3-6930b4deeb51" providerId="AD" clId="Web-{027CF8BF-4752-5890-6773-7E00804D1ACD}" dt="2022-03-21T18:07:34.760" v="49"/>
          <ac:spMkLst>
            <pc:docMk/>
            <pc:sldMk cId="910431949" sldId="258"/>
            <ac:spMk id="3" creationId="{6F0B00D7-3264-4925-8B2B-9E758EBBEA19}"/>
          </ac:spMkLst>
        </pc:spChg>
      </pc:sldChg>
      <pc:sldChg chg="addSp delSp modSp new">
        <pc:chgData name="TUSHAR GAUTAM" userId="S::u1368125@umail.utah.edu::6dacd9fa-bfa8-4e74-81c3-6930b4deeb51" providerId="AD" clId="Web-{027CF8BF-4752-5890-6773-7E00804D1ACD}" dt="2022-03-21T18:14:45.441" v="106" actId="14100"/>
        <pc:sldMkLst>
          <pc:docMk/>
          <pc:sldMk cId="2200632857" sldId="258"/>
        </pc:sldMkLst>
        <pc:spChg chg="del">
          <ac:chgData name="TUSHAR GAUTAM" userId="S::u1368125@umail.utah.edu::6dacd9fa-bfa8-4e74-81c3-6930b4deeb51" providerId="AD" clId="Web-{027CF8BF-4752-5890-6773-7E00804D1ACD}" dt="2022-03-21T18:09:52.716" v="71"/>
          <ac:spMkLst>
            <pc:docMk/>
            <pc:sldMk cId="2200632857" sldId="258"/>
            <ac:spMk id="2" creationId="{30244864-FF3F-422B-9FE3-EFE9740C4BCF}"/>
          </ac:spMkLst>
        </pc:spChg>
        <pc:spChg chg="del">
          <ac:chgData name="TUSHAR GAUTAM" userId="S::u1368125@umail.utah.edu::6dacd9fa-bfa8-4e74-81c3-6930b4deeb51" providerId="AD" clId="Web-{027CF8BF-4752-5890-6773-7E00804D1ACD}" dt="2022-03-21T18:09:55.310" v="72"/>
          <ac:spMkLst>
            <pc:docMk/>
            <pc:sldMk cId="2200632857" sldId="258"/>
            <ac:spMk id="3" creationId="{FF9FAAFB-B730-4940-92CA-1F3567A517CC}"/>
          </ac:spMkLst>
        </pc:spChg>
        <pc:picChg chg="add mod">
          <ac:chgData name="TUSHAR GAUTAM" userId="S::u1368125@umail.utah.edu::6dacd9fa-bfa8-4e74-81c3-6930b4deeb51" providerId="AD" clId="Web-{027CF8BF-4752-5890-6773-7E00804D1ACD}" dt="2022-03-21T18:13:25.346" v="97" actId="1076"/>
          <ac:picMkLst>
            <pc:docMk/>
            <pc:sldMk cId="2200632857" sldId="258"/>
            <ac:picMk id="5" creationId="{1855295D-943E-41B7-9D52-B732059576B8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3:30.627" v="98" actId="1076"/>
          <ac:picMkLst>
            <pc:docMk/>
            <pc:sldMk cId="2200632857" sldId="258"/>
            <ac:picMk id="7" creationId="{0E04D42E-183F-4678-A39A-19DD07298365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3:35.612" v="99" actId="1076"/>
          <ac:picMkLst>
            <pc:docMk/>
            <pc:sldMk cId="2200632857" sldId="258"/>
            <ac:picMk id="9" creationId="{77B58C56-D58E-42A2-B968-5CF5CD8D087D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4:16.753" v="103" actId="14100"/>
          <ac:picMkLst>
            <pc:docMk/>
            <pc:sldMk cId="2200632857" sldId="258"/>
            <ac:picMk id="10" creationId="{A94848D3-1A97-411D-A30C-42362FD4DC6B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4:11.847" v="102" actId="14100"/>
          <ac:picMkLst>
            <pc:docMk/>
            <pc:sldMk cId="2200632857" sldId="258"/>
            <ac:picMk id="11" creationId="{CEBA0E71-F374-4E51-AA54-6CAD52DEE51D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4:45.441" v="106" actId="14100"/>
          <ac:picMkLst>
            <pc:docMk/>
            <pc:sldMk cId="2200632857" sldId="258"/>
            <ac:picMk id="12" creationId="{BFF5EE05-EB7B-4A3B-8F4C-1EEAA102A717}"/>
          </ac:picMkLst>
        </pc:picChg>
      </pc:sldChg>
      <pc:sldChg chg="addSp delSp modSp new">
        <pc:chgData name="TUSHAR GAUTAM" userId="S::u1368125@umail.utah.edu::6dacd9fa-bfa8-4e74-81c3-6930b4deeb51" providerId="AD" clId="Web-{027CF8BF-4752-5890-6773-7E00804D1ACD}" dt="2022-03-21T18:17:15.741" v="130" actId="14100"/>
        <pc:sldMkLst>
          <pc:docMk/>
          <pc:sldMk cId="1805754756" sldId="259"/>
        </pc:sldMkLst>
        <pc:spChg chg="del">
          <ac:chgData name="TUSHAR GAUTAM" userId="S::u1368125@umail.utah.edu::6dacd9fa-bfa8-4e74-81c3-6930b4deeb51" providerId="AD" clId="Web-{027CF8BF-4752-5890-6773-7E00804D1ACD}" dt="2022-03-21T18:14:59.363" v="108"/>
          <ac:spMkLst>
            <pc:docMk/>
            <pc:sldMk cId="1805754756" sldId="259"/>
            <ac:spMk id="2" creationId="{ABD2C653-1E29-476C-919D-BDBD99D86F98}"/>
          </ac:spMkLst>
        </pc:spChg>
        <pc:spChg chg="del">
          <ac:chgData name="TUSHAR GAUTAM" userId="S::u1368125@umail.utah.edu::6dacd9fa-bfa8-4e74-81c3-6930b4deeb51" providerId="AD" clId="Web-{027CF8BF-4752-5890-6773-7E00804D1ACD}" dt="2022-03-21T18:15:01.848" v="109"/>
          <ac:spMkLst>
            <pc:docMk/>
            <pc:sldMk cId="1805754756" sldId="259"/>
            <ac:spMk id="3" creationId="{24088FE6-115C-4FEC-9D13-2AD1D16D1670}"/>
          </ac:spMkLst>
        </pc:spChg>
        <pc:picChg chg="add mod">
          <ac:chgData name="TUSHAR GAUTAM" userId="S::u1368125@umail.utah.edu::6dacd9fa-bfa8-4e74-81c3-6930b4deeb51" providerId="AD" clId="Web-{027CF8BF-4752-5890-6773-7E00804D1ACD}" dt="2022-03-21T18:15:39.192" v="117" actId="1076"/>
          <ac:picMkLst>
            <pc:docMk/>
            <pc:sldMk cId="1805754756" sldId="259"/>
            <ac:picMk id="5" creationId="{1EAC2362-5854-4BBB-BF8C-05649BAE9895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5:41.052" v="118" actId="1076"/>
          <ac:picMkLst>
            <pc:docMk/>
            <pc:sldMk cId="1805754756" sldId="259"/>
            <ac:picMk id="7" creationId="{5D02DB7E-62F3-4E15-AEF8-973A808D5BCF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5:42.599" v="119" actId="1076"/>
          <ac:picMkLst>
            <pc:docMk/>
            <pc:sldMk cId="1805754756" sldId="259"/>
            <ac:picMk id="9" creationId="{9BC64E67-FD33-4998-83D7-42D9810F1F40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6:18.787" v="124" actId="14100"/>
          <ac:picMkLst>
            <pc:docMk/>
            <pc:sldMk cId="1805754756" sldId="259"/>
            <ac:picMk id="10" creationId="{38D61399-6206-43ED-8F28-94807F67A580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6:49.413" v="127" actId="14100"/>
          <ac:picMkLst>
            <pc:docMk/>
            <pc:sldMk cId="1805754756" sldId="259"/>
            <ac:picMk id="11" creationId="{F69E1DEB-B64B-4836-9104-401F552A9308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8:17:15.741" v="130" actId="14100"/>
          <ac:picMkLst>
            <pc:docMk/>
            <pc:sldMk cId="1805754756" sldId="259"/>
            <ac:picMk id="12" creationId="{DB9F1603-AD7D-4657-8B97-347262B8AAAC}"/>
          </ac:picMkLst>
        </pc:picChg>
      </pc:sldChg>
      <pc:sldChg chg="addSp delSp modSp new">
        <pc:chgData name="TUSHAR GAUTAM" userId="S::u1368125@umail.utah.edu::6dacd9fa-bfa8-4e74-81c3-6930b4deeb51" providerId="AD" clId="Web-{027CF8BF-4752-5890-6773-7E00804D1ACD}" dt="2022-03-21T19:50:13.393" v="172" actId="1076"/>
        <pc:sldMkLst>
          <pc:docMk/>
          <pc:sldMk cId="2226971556" sldId="260"/>
        </pc:sldMkLst>
        <pc:spChg chg="mod">
          <ac:chgData name="TUSHAR GAUTAM" userId="S::u1368125@umail.utah.edu::6dacd9fa-bfa8-4e74-81c3-6930b4deeb51" providerId="AD" clId="Web-{027CF8BF-4752-5890-6773-7E00804D1ACD}" dt="2022-03-21T19:49:03.469" v="164" actId="14100"/>
          <ac:spMkLst>
            <pc:docMk/>
            <pc:sldMk cId="2226971556" sldId="260"/>
            <ac:spMk id="2" creationId="{DB90AD19-0805-41B4-8DB9-3B807D5D5489}"/>
          </ac:spMkLst>
        </pc:spChg>
        <pc:spChg chg="del">
          <ac:chgData name="TUSHAR GAUTAM" userId="S::u1368125@umail.utah.edu::6dacd9fa-bfa8-4e74-81c3-6930b4deeb51" providerId="AD" clId="Web-{027CF8BF-4752-5890-6773-7E00804D1ACD}" dt="2022-03-21T19:47:13.794" v="150"/>
          <ac:spMkLst>
            <pc:docMk/>
            <pc:sldMk cId="2226971556" sldId="260"/>
            <ac:spMk id="3" creationId="{4BE9E9D0-4D2A-40F9-B673-17FDEDF8B63E}"/>
          </ac:spMkLst>
        </pc:spChg>
        <pc:picChg chg="add mod">
          <ac:chgData name="TUSHAR GAUTAM" userId="S::u1368125@umail.utah.edu::6dacd9fa-bfa8-4e74-81c3-6930b4deeb51" providerId="AD" clId="Web-{027CF8BF-4752-5890-6773-7E00804D1ACD}" dt="2022-03-21T19:48:36.172" v="160" actId="1076"/>
          <ac:picMkLst>
            <pc:docMk/>
            <pc:sldMk cId="2226971556" sldId="260"/>
            <ac:picMk id="4" creationId="{DBC125BA-BE2B-437A-B3DF-8C0E7A408987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48:38.125" v="161" actId="1076"/>
          <ac:picMkLst>
            <pc:docMk/>
            <pc:sldMk cId="2226971556" sldId="260"/>
            <ac:picMk id="5" creationId="{715EB77D-64C9-4DEC-BE3B-AABB91FECB29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48:53.422" v="162" actId="1076"/>
          <ac:picMkLst>
            <pc:docMk/>
            <pc:sldMk cId="2226971556" sldId="260"/>
            <ac:picMk id="6" creationId="{F764E0A6-5FCC-4B7E-A81B-7C1F0707AA78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49:46.330" v="168" actId="1076"/>
          <ac:picMkLst>
            <pc:docMk/>
            <pc:sldMk cId="2226971556" sldId="260"/>
            <ac:picMk id="7" creationId="{CDE0C2A1-636B-4815-AA1F-9EC014E2D4F2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49:57.580" v="170" actId="1076"/>
          <ac:picMkLst>
            <pc:docMk/>
            <pc:sldMk cId="2226971556" sldId="260"/>
            <ac:picMk id="8" creationId="{5E65CC9C-AA2F-4565-B1C6-2777FC495BAA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0:13.393" v="172" actId="1076"/>
          <ac:picMkLst>
            <pc:docMk/>
            <pc:sldMk cId="2226971556" sldId="260"/>
            <ac:picMk id="9" creationId="{5E9367C9-0378-4880-867B-FB54DB20A51F}"/>
          </ac:picMkLst>
        </pc:picChg>
      </pc:sldChg>
      <pc:sldChg chg="addSp delSp modSp new">
        <pc:chgData name="TUSHAR GAUTAM" userId="S::u1368125@umail.utah.edu::6dacd9fa-bfa8-4e74-81c3-6930b4deeb51" providerId="AD" clId="Web-{027CF8BF-4752-5890-6773-7E00804D1ACD}" dt="2022-03-21T18:30:04.429" v="149"/>
        <pc:sldMkLst>
          <pc:docMk/>
          <pc:sldMk cId="1307243955" sldId="261"/>
        </pc:sldMkLst>
        <pc:spChg chg="mod">
          <ac:chgData name="TUSHAR GAUTAM" userId="S::u1368125@umail.utah.edu::6dacd9fa-bfa8-4e74-81c3-6930b4deeb51" providerId="AD" clId="Web-{027CF8BF-4752-5890-6773-7E00804D1ACD}" dt="2022-03-21T18:20:23.636" v="138" actId="20577"/>
          <ac:spMkLst>
            <pc:docMk/>
            <pc:sldMk cId="1307243955" sldId="261"/>
            <ac:spMk id="2" creationId="{35B62B29-CCCA-401D-A8F4-851DFAE453B5}"/>
          </ac:spMkLst>
        </pc:spChg>
        <pc:spChg chg="del">
          <ac:chgData name="TUSHAR GAUTAM" userId="S::u1368125@umail.utah.edu::6dacd9fa-bfa8-4e74-81c3-6930b4deeb51" providerId="AD" clId="Web-{027CF8BF-4752-5890-6773-7E00804D1ACD}" dt="2022-03-21T18:20:12.323" v="136"/>
          <ac:spMkLst>
            <pc:docMk/>
            <pc:sldMk cId="1307243955" sldId="261"/>
            <ac:spMk id="3" creationId="{746B6E0F-A879-4569-8C2D-39C45D4150BB}"/>
          </ac:spMkLst>
        </pc:spChg>
        <pc:spChg chg="add del mod">
          <ac:chgData name="TUSHAR GAUTAM" userId="S::u1368125@umail.utah.edu::6dacd9fa-bfa8-4e74-81c3-6930b4deeb51" providerId="AD" clId="Web-{027CF8BF-4752-5890-6773-7E00804D1ACD}" dt="2022-03-21T18:30:04.429" v="149"/>
          <ac:spMkLst>
            <pc:docMk/>
            <pc:sldMk cId="1307243955" sldId="261"/>
            <ac:spMk id="7" creationId="{820C1C99-1F4B-4FD7-9641-849467A0A3F8}"/>
          </ac:spMkLst>
        </pc:spChg>
        <pc:graphicFrameChg chg="add del mod ord modGraphic">
          <ac:chgData name="TUSHAR GAUTAM" userId="S::u1368125@umail.utah.edu::6dacd9fa-bfa8-4e74-81c3-6930b4deeb51" providerId="AD" clId="Web-{027CF8BF-4752-5890-6773-7E00804D1ACD}" dt="2022-03-21T18:30:02.586" v="148"/>
          <ac:graphicFrameMkLst>
            <pc:docMk/>
            <pc:sldMk cId="1307243955" sldId="261"/>
            <ac:graphicFrameMk id="5" creationId="{79DE0E2F-E36E-454C-B2CE-3C3EBDF81994}"/>
          </ac:graphicFrameMkLst>
        </pc:graphicFrameChg>
        <pc:graphicFrameChg chg="add mod ord modGraphic">
          <ac:chgData name="TUSHAR GAUTAM" userId="S::u1368125@umail.utah.edu::6dacd9fa-bfa8-4e74-81c3-6930b4deeb51" providerId="AD" clId="Web-{027CF8BF-4752-5890-6773-7E00804D1ACD}" dt="2022-03-21T18:30:04.429" v="149"/>
          <ac:graphicFrameMkLst>
            <pc:docMk/>
            <pc:sldMk cId="1307243955" sldId="261"/>
            <ac:graphicFrameMk id="9" creationId="{BAA6CE76-4652-4054-8007-6474068B6AEF}"/>
          </ac:graphicFrameMkLst>
        </pc:graphicFrameChg>
      </pc:sldChg>
      <pc:sldChg chg="addSp delSp modSp new">
        <pc:chgData name="TUSHAR GAUTAM" userId="S::u1368125@umail.utah.edu::6dacd9fa-bfa8-4e74-81c3-6930b4deeb51" providerId="AD" clId="Web-{027CF8BF-4752-5890-6773-7E00804D1ACD}" dt="2022-03-21T20:05:27.558" v="218" actId="1076"/>
        <pc:sldMkLst>
          <pc:docMk/>
          <pc:sldMk cId="1276041445" sldId="262"/>
        </pc:sldMkLst>
        <pc:spChg chg="del">
          <ac:chgData name="TUSHAR GAUTAM" userId="S::u1368125@umail.utah.edu::6dacd9fa-bfa8-4e74-81c3-6930b4deeb51" providerId="AD" clId="Web-{027CF8BF-4752-5890-6773-7E00804D1ACD}" dt="2022-03-21T19:54:29.119" v="174"/>
          <ac:spMkLst>
            <pc:docMk/>
            <pc:sldMk cId="1276041445" sldId="262"/>
            <ac:spMk id="2" creationId="{314AC63A-3868-4D66-B06B-BFC8EF306272}"/>
          </ac:spMkLst>
        </pc:spChg>
        <pc:spChg chg="del">
          <ac:chgData name="TUSHAR GAUTAM" userId="S::u1368125@umail.utah.edu::6dacd9fa-bfa8-4e74-81c3-6930b4deeb51" providerId="AD" clId="Web-{027CF8BF-4752-5890-6773-7E00804D1ACD}" dt="2022-03-21T19:54:31.228" v="175"/>
          <ac:spMkLst>
            <pc:docMk/>
            <pc:sldMk cId="1276041445" sldId="262"/>
            <ac:spMk id="3" creationId="{45FE3982-6497-4A70-B750-66E0A51F967D}"/>
          </ac:spMkLst>
        </pc:spChg>
        <pc:spChg chg="add mod">
          <ac:chgData name="TUSHAR GAUTAM" userId="S::u1368125@umail.utah.edu::6dacd9fa-bfa8-4e74-81c3-6930b4deeb51" providerId="AD" clId="Web-{027CF8BF-4752-5890-6773-7E00804D1ACD}" dt="2022-03-21T19:54:58.901" v="185" actId="1076"/>
          <ac:spMkLst>
            <pc:docMk/>
            <pc:sldMk cId="1276041445" sldId="262"/>
            <ac:spMk id="5" creationId="{AAD23E3C-65C6-49BF-BF2D-39F6EA832A2C}"/>
          </ac:spMkLst>
        </pc:spChg>
        <pc:spChg chg="add mod">
          <ac:chgData name="TUSHAR GAUTAM" userId="S::u1368125@umail.utah.edu::6dacd9fa-bfa8-4e74-81c3-6930b4deeb51" providerId="AD" clId="Web-{027CF8BF-4752-5890-6773-7E00804D1ACD}" dt="2022-03-21T19:56:00.105" v="199" actId="20577"/>
          <ac:spMkLst>
            <pc:docMk/>
            <pc:sldMk cId="1276041445" sldId="262"/>
            <ac:spMk id="9" creationId="{5C1BC1BE-711E-4DD9-B738-210DAC086E93}"/>
          </ac:spMkLst>
        </pc:spChg>
        <pc:spChg chg="add mod">
          <ac:chgData name="TUSHAR GAUTAM" userId="S::u1368125@umail.utah.edu::6dacd9fa-bfa8-4e74-81c3-6930b4deeb51" providerId="AD" clId="Web-{027CF8BF-4752-5890-6773-7E00804D1ACD}" dt="2022-03-21T19:56:03.402" v="200" actId="20577"/>
          <ac:spMkLst>
            <pc:docMk/>
            <pc:sldMk cId="1276041445" sldId="262"/>
            <ac:spMk id="10" creationId="{F7A9D395-B369-44C9-B0E9-24D16445AB00}"/>
          </ac:spMkLst>
        </pc:spChg>
        <pc:spChg chg="add mod">
          <ac:chgData name="TUSHAR GAUTAM" userId="S::u1368125@umail.utah.edu::6dacd9fa-bfa8-4e74-81c3-6930b4deeb51" providerId="AD" clId="Web-{027CF8BF-4752-5890-6773-7E00804D1ACD}" dt="2022-03-21T19:56:05.574" v="202" actId="20577"/>
          <ac:spMkLst>
            <pc:docMk/>
            <pc:sldMk cId="1276041445" sldId="262"/>
            <ac:spMk id="11" creationId="{45CB96D3-0591-4D9E-8D54-9C02990132CD}"/>
          </ac:spMkLst>
        </pc:spChg>
        <pc:picChg chg="add mod">
          <ac:chgData name="TUSHAR GAUTAM" userId="S::u1368125@umail.utah.edu::6dacd9fa-bfa8-4e74-81c3-6930b4deeb51" providerId="AD" clId="Web-{027CF8BF-4752-5890-6773-7E00804D1ACD}" dt="2022-03-21T19:54:36.697" v="177" actId="1076"/>
          <ac:picMkLst>
            <pc:docMk/>
            <pc:sldMk cId="1276041445" sldId="262"/>
            <ac:picMk id="4" creationId="{9CB9361A-4BFC-4ECF-8AFA-E56963FD17F7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5:14.979" v="187" actId="1076"/>
          <ac:picMkLst>
            <pc:docMk/>
            <pc:sldMk cId="1276041445" sldId="262"/>
            <ac:picMk id="6" creationId="{1D5689D0-1C84-4926-8B6C-D78C840C4A65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5:26.651" v="189" actId="1076"/>
          <ac:picMkLst>
            <pc:docMk/>
            <pc:sldMk cId="1276041445" sldId="262"/>
            <ac:picMk id="7" creationId="{6B38FF64-F9D8-4A56-BD52-E6B5647BB780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5:39.527" v="191" actId="1076"/>
          <ac:picMkLst>
            <pc:docMk/>
            <pc:sldMk cId="1276041445" sldId="262"/>
            <ac:picMk id="8" creationId="{9DBF7CB0-4CDF-4EB7-8323-560292D4FF4E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8:50.251" v="204" actId="1076"/>
          <ac:picMkLst>
            <pc:docMk/>
            <pc:sldMk cId="1276041445" sldId="262"/>
            <ac:picMk id="12" creationId="{E3DE4179-57E6-4595-AE09-79637E68329C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9:03.907" v="206" actId="1076"/>
          <ac:picMkLst>
            <pc:docMk/>
            <pc:sldMk cId="1276041445" sldId="262"/>
            <ac:picMk id="13" creationId="{4BDF5FCF-352B-41C5-B1FE-EBFAF27D7D1C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9:15.298" v="208" actId="1076"/>
          <ac:picMkLst>
            <pc:docMk/>
            <pc:sldMk cId="1276041445" sldId="262"/>
            <ac:picMk id="14" creationId="{F7E88C2B-6F5B-4276-A7A1-BF3B6CD52A72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19:59:32.080" v="210" actId="1076"/>
          <ac:picMkLst>
            <pc:docMk/>
            <pc:sldMk cId="1276041445" sldId="262"/>
            <ac:picMk id="15" creationId="{325CDC17-B515-41FC-B338-03416BFC01CB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20:04:49.088" v="212" actId="1076"/>
          <ac:picMkLst>
            <pc:docMk/>
            <pc:sldMk cId="1276041445" sldId="262"/>
            <ac:picMk id="16" creationId="{B7837FF0-6E26-4BB2-9A89-99974EA8E57E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20:05:02.604" v="214" actId="1076"/>
          <ac:picMkLst>
            <pc:docMk/>
            <pc:sldMk cId="1276041445" sldId="262"/>
            <ac:picMk id="17" creationId="{69C8A5E3-3510-442E-B568-3F1379E446A8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20:05:16.636" v="216" actId="1076"/>
          <ac:picMkLst>
            <pc:docMk/>
            <pc:sldMk cId="1276041445" sldId="262"/>
            <ac:picMk id="18" creationId="{0C22A748-FAA4-42C0-8BFB-C620BE325DAD}"/>
          </ac:picMkLst>
        </pc:picChg>
        <pc:picChg chg="add mod">
          <ac:chgData name="TUSHAR GAUTAM" userId="S::u1368125@umail.utah.edu::6dacd9fa-bfa8-4e74-81c3-6930b4deeb51" providerId="AD" clId="Web-{027CF8BF-4752-5890-6773-7E00804D1ACD}" dt="2022-03-21T20:05:27.558" v="218" actId="1076"/>
          <ac:picMkLst>
            <pc:docMk/>
            <pc:sldMk cId="1276041445" sldId="262"/>
            <ac:picMk id="19" creationId="{C3397D6B-20D3-4F01-9F21-98CCD9205A40}"/>
          </ac:picMkLst>
        </pc:picChg>
      </pc:sldChg>
    </pc:docChg>
  </pc:docChgLst>
  <pc:docChgLst>
    <pc:chgData name="TUSHAR GAUTAM" userId="6dacd9fa-bfa8-4e74-81c3-6930b4deeb51" providerId="ADAL" clId="{49FDB0BC-D1F1-CD4B-8717-E7AEF5CCE9CB}"/>
    <pc:docChg chg="modSld">
      <pc:chgData name="TUSHAR GAUTAM" userId="6dacd9fa-bfa8-4e74-81c3-6930b4deeb51" providerId="ADAL" clId="{49FDB0BC-D1F1-CD4B-8717-E7AEF5CCE9CB}" dt="2022-03-24T13:50:49.862" v="22" actId="20577"/>
      <pc:docMkLst>
        <pc:docMk/>
      </pc:docMkLst>
      <pc:sldChg chg="modSp mod">
        <pc:chgData name="TUSHAR GAUTAM" userId="6dacd9fa-bfa8-4e74-81c3-6930b4deeb51" providerId="ADAL" clId="{49FDB0BC-D1F1-CD4B-8717-E7AEF5CCE9CB}" dt="2022-03-24T13:50:49.862" v="22" actId="20577"/>
        <pc:sldMkLst>
          <pc:docMk/>
          <pc:sldMk cId="1193663643" sldId="257"/>
        </pc:sldMkLst>
        <pc:spChg chg="mod">
          <ac:chgData name="TUSHAR GAUTAM" userId="6dacd9fa-bfa8-4e74-81c3-6930b4deeb51" providerId="ADAL" clId="{49FDB0BC-D1F1-CD4B-8717-E7AEF5CCE9CB}" dt="2022-03-24T13:50:49.862" v="22" actId="20577"/>
          <ac:spMkLst>
            <pc:docMk/>
            <pc:sldMk cId="1193663643" sldId="257"/>
            <ac:spMk id="2" creationId="{F57198E6-4B45-2736-DFC9-1F15949421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2B29-CCCA-401D-A8F4-851DFAE4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 1: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A6CE76-4652-4054-8007-6474068B6A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66">
                  <a:extLst>
                    <a:ext uri="{9D8B030D-6E8A-4147-A177-3AD203B41FA5}">
                      <a16:colId xmlns:a16="http://schemas.microsoft.com/office/drawing/2014/main" val="912033248"/>
                    </a:ext>
                  </a:extLst>
                </a:gridCol>
                <a:gridCol w="1567780">
                  <a:extLst>
                    <a:ext uri="{9D8B030D-6E8A-4147-A177-3AD203B41FA5}">
                      <a16:colId xmlns:a16="http://schemas.microsoft.com/office/drawing/2014/main" val="1253089046"/>
                    </a:ext>
                  </a:extLst>
                </a:gridCol>
                <a:gridCol w="1443505">
                  <a:extLst>
                    <a:ext uri="{9D8B030D-6E8A-4147-A177-3AD203B41FA5}">
                      <a16:colId xmlns:a16="http://schemas.microsoft.com/office/drawing/2014/main" val="848656744"/>
                    </a:ext>
                  </a:extLst>
                </a:gridCol>
                <a:gridCol w="1558220">
                  <a:extLst>
                    <a:ext uri="{9D8B030D-6E8A-4147-A177-3AD203B41FA5}">
                      <a16:colId xmlns:a16="http://schemas.microsoft.com/office/drawing/2014/main" val="3493793555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1365908865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4192769246"/>
                    </a:ext>
                  </a:extLst>
                </a:gridCol>
                <a:gridCol w="1166275">
                  <a:extLst>
                    <a:ext uri="{9D8B030D-6E8A-4147-A177-3AD203B41FA5}">
                      <a16:colId xmlns:a16="http://schemas.microsoft.com/office/drawing/2014/main" val="91953608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RBF SVM​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Neural Network​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046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All points​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a/c &lt;= 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a/c &gt; 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All points​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a/c &lt;= 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a/c &gt; 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92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Training time​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0.99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0.91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0.0009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13.38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8.09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2.44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647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MSE​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0.0048​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0.28​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0.47​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0.13​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286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Prediction time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0.0007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0.0004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0.0003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0.07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0.05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0.05 secs​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3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98E6-4B45-2736-DFC9-1F15949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Dataset 1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9F711A2-2D98-4426-ACA8-E11260D2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" y="1687390"/>
            <a:ext cx="3217126" cy="2279969"/>
          </a:xfrm>
          <a:prstGeom prst="rect">
            <a:avLst/>
          </a:prstGeom>
        </p:spPr>
      </p:pic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A63956-42EE-4922-835C-77C852EA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25" y="1685958"/>
            <a:ext cx="3226419" cy="2319502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93FA342-0475-41DB-88D0-EE2136AA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815" y="1688457"/>
            <a:ext cx="3217126" cy="2282331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F249BCB-B1A2-4F5E-9019-3E7BD9FA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59" y="4101089"/>
            <a:ext cx="3217126" cy="2270676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B99A9863-D169-4098-A806-B4E76FBA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327" y="4101089"/>
            <a:ext cx="3217126" cy="227067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19B9350-12F8-4A17-86E7-5A1963A0C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815" y="4101089"/>
            <a:ext cx="3207834" cy="22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855295D-943E-41B7-9D52-B7320595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37" y="162790"/>
            <a:ext cx="3114907" cy="218704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E04D42E-183F-4678-A39A-19DD0729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37" y="2327153"/>
            <a:ext cx="3114907" cy="2273039"/>
          </a:xfrm>
          <a:prstGeom prst="rect">
            <a:avLst/>
          </a:prstGeom>
        </p:spPr>
      </p:pic>
      <p:pic>
        <p:nvPicPr>
          <p:cNvPr id="9" name="Picture 7" descr="Diagram&#10;&#10;Description automatically generated">
            <a:extLst>
              <a:ext uri="{FF2B5EF4-FFF2-40B4-BE49-F238E27FC236}">
                <a16:creationId xmlns:a16="http://schemas.microsoft.com/office/drawing/2014/main" id="{77B58C56-D58E-42A2-B968-5CF5CD8D0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39" y="4569189"/>
            <a:ext cx="3105614" cy="2217283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A94848D3-1A97-411D-A30C-42362FD4D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546" y="117994"/>
            <a:ext cx="3105613" cy="2217282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CEBA0E71-F374-4E51-AA54-6CAD52DEE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546" y="2329652"/>
            <a:ext cx="3105614" cy="2245160"/>
          </a:xfrm>
          <a:prstGeom prst="rect">
            <a:avLst/>
          </a:prstGeom>
        </p:spPr>
      </p:pic>
      <p:pic>
        <p:nvPicPr>
          <p:cNvPr id="12" name="Picture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FF5EE05-EB7B-4A3B-8F4C-1EEAA102A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546" y="4532018"/>
            <a:ext cx="3105614" cy="22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1EAC2362-5854-4BBB-BF8C-05649BAE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9" y="68065"/>
            <a:ext cx="3217126" cy="2270676"/>
          </a:xfrm>
          <a:prstGeom prst="rect">
            <a:avLst/>
          </a:prstGeom>
        </p:spPr>
      </p:pic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5D02DB7E-62F3-4E15-AEF8-973A808D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9" y="2344772"/>
            <a:ext cx="3217126" cy="2270676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BC64E67-FD33-4998-83D7-42D9810F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40" y="4584309"/>
            <a:ext cx="3217126" cy="2270676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38D61399-6206-43ED-8F28-94807F67A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95943"/>
            <a:ext cx="3217126" cy="2242798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F69E1DEB-B64B-4836-9104-401F552A9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344772"/>
            <a:ext cx="3217126" cy="2270676"/>
          </a:xfrm>
          <a:prstGeom prst="rect">
            <a:avLst/>
          </a:prstGeom>
        </p:spPr>
      </p:pic>
      <p:pic>
        <p:nvPicPr>
          <p:cNvPr id="12" name="Picture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B9F1603-AD7D-4657-8B97-347262B8A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584308"/>
            <a:ext cx="3217126" cy="22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D19-0805-41B4-8DB9-3B807D5D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4"/>
            <a:ext cx="10515600" cy="944564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Dataset 2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C125BA-BE2B-437A-B3DF-8C0E7A40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17" y="986186"/>
            <a:ext cx="2743200" cy="1960436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5EB77D-64C9-4DEC-BE3B-AABB91FE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1" y="2946262"/>
            <a:ext cx="2743200" cy="193555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764E0A6-5FCC-4B7E-A81B-7C1F0707A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4" y="4883093"/>
            <a:ext cx="2743200" cy="1855498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DE0C2A1-636B-4815-AA1F-9EC014E2D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424" y="987508"/>
            <a:ext cx="2733908" cy="1955789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E65CC9C-AA2F-4565-B1C6-2777FC495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424" y="2950621"/>
            <a:ext cx="2743200" cy="1960368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E9367C9-0378-4880-867B-FB54DB20A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4132" y="4936231"/>
            <a:ext cx="2743200" cy="18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7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CB9361A-4BFC-4ECF-8AFA-E56963FD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760183"/>
            <a:ext cx="2743200" cy="1916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D23E3C-65C6-49BF-BF2D-39F6EA832A2C}"/>
              </a:ext>
            </a:extLst>
          </p:cNvPr>
          <p:cNvSpPr txBox="1"/>
          <p:nvPr/>
        </p:nvSpPr>
        <p:spPr>
          <a:xfrm>
            <a:off x="1631576" y="301812"/>
            <a:ext cx="756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12K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D5689D0-1C84-4926-8B6C-D78C840C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12" y="760183"/>
            <a:ext cx="2743200" cy="1916105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38FF64-F9D8-4A56-BD52-E6B5647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93" y="761094"/>
            <a:ext cx="2743200" cy="191610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DBF7CB0-4CDF-4EB7-8323-560292D4F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498" y="761094"/>
            <a:ext cx="2743200" cy="1916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1BC1BE-711E-4DD9-B738-210DAC086E93}"/>
              </a:ext>
            </a:extLst>
          </p:cNvPr>
          <p:cNvSpPr txBox="1"/>
          <p:nvPr/>
        </p:nvSpPr>
        <p:spPr>
          <a:xfrm>
            <a:off x="4726039" y="301812"/>
            <a:ext cx="756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25K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9D395-B369-44C9-B0E9-24D16445AB00}"/>
              </a:ext>
            </a:extLst>
          </p:cNvPr>
          <p:cNvSpPr txBox="1"/>
          <p:nvPr/>
        </p:nvSpPr>
        <p:spPr>
          <a:xfrm>
            <a:off x="7560307" y="301811"/>
            <a:ext cx="756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50K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B96D3-0591-4D9E-8D54-9C02990132CD}"/>
              </a:ext>
            </a:extLst>
          </p:cNvPr>
          <p:cNvSpPr txBox="1"/>
          <p:nvPr/>
        </p:nvSpPr>
        <p:spPr>
          <a:xfrm>
            <a:off x="10385283" y="301811"/>
            <a:ext cx="756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100K</a:t>
            </a:r>
          </a:p>
        </p:txBody>
      </p:sp>
      <p:pic>
        <p:nvPicPr>
          <p:cNvPr id="12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E3DE4179-57E6-4595-AE09-79637E683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59" y="2712558"/>
            <a:ext cx="2743200" cy="1916105"/>
          </a:xfrm>
          <a:prstGeom prst="rect">
            <a:avLst/>
          </a:prstGeom>
        </p:spPr>
      </p:pic>
      <p:pic>
        <p:nvPicPr>
          <p:cNvPr id="13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4BDF5FCF-352B-41C5-B1FE-EBFAF27D7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083" y="2712558"/>
            <a:ext cx="2743200" cy="1916105"/>
          </a:xfrm>
          <a:prstGeom prst="rect">
            <a:avLst/>
          </a:prstGeom>
        </p:spPr>
      </p:pic>
      <p:pic>
        <p:nvPicPr>
          <p:cNvPr id="14" name="Picture 1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7E88C2B-6F5B-4276-A7A1-BF3B6CD52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7693" y="2712558"/>
            <a:ext cx="2743200" cy="1916105"/>
          </a:xfrm>
          <a:prstGeom prst="rect">
            <a:avLst/>
          </a:prstGeom>
        </p:spPr>
      </p:pic>
      <p:pic>
        <p:nvPicPr>
          <p:cNvPr id="15" name="Picture 1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25CDC17-B515-41FC-B338-03416BFC0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5498" y="2712558"/>
            <a:ext cx="2743200" cy="1916105"/>
          </a:xfrm>
          <a:prstGeom prst="rect">
            <a:avLst/>
          </a:prstGeom>
        </p:spPr>
      </p:pic>
      <p:pic>
        <p:nvPicPr>
          <p:cNvPr id="16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B7837FF0-6E26-4BB2-9A89-99974EA8E5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059" y="4760869"/>
            <a:ext cx="2743200" cy="1945433"/>
          </a:xfrm>
          <a:prstGeom prst="rect">
            <a:avLst/>
          </a:prstGeom>
        </p:spPr>
      </p:pic>
      <p:pic>
        <p:nvPicPr>
          <p:cNvPr id="17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69C8A5E3-3510-442E-B568-3F1379E446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9083" y="4760869"/>
            <a:ext cx="2743200" cy="1945433"/>
          </a:xfrm>
          <a:prstGeom prst="rect">
            <a:avLst/>
          </a:prstGeom>
        </p:spPr>
      </p:pic>
      <p:pic>
        <p:nvPicPr>
          <p:cNvPr id="18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0C22A748-FAA4-42C0-8BFB-C620BE325D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7693" y="4760869"/>
            <a:ext cx="2743200" cy="1945433"/>
          </a:xfrm>
          <a:prstGeom prst="rect">
            <a:avLst/>
          </a:prstGeom>
        </p:spPr>
      </p:pic>
      <p:pic>
        <p:nvPicPr>
          <p:cNvPr id="19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C3397D6B-20D3-4F01-9F21-98CCD9205A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5498" y="4760869"/>
            <a:ext cx="2743200" cy="19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4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19F0-10D7-871E-920A-3435738D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66578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Dataset 3: FEM dataset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933973-9A0D-994C-F296-7630488C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" y="982320"/>
            <a:ext cx="2743200" cy="191610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7F83D61-AD4F-D016-6D45-2EAD266CC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" y="2897105"/>
            <a:ext cx="2743200" cy="1975673"/>
          </a:xfrm>
          <a:prstGeom prst="rect">
            <a:avLst/>
          </a:prstGeom>
        </p:spPr>
      </p:pic>
      <p:pic>
        <p:nvPicPr>
          <p:cNvPr id="6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474B93A-8DD8-34E6-6E87-7A4FC6313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3" y="4871682"/>
            <a:ext cx="2743200" cy="1945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2208F-04B1-D0A7-4EFD-98476EB8BDF1}"/>
              </a:ext>
            </a:extLst>
          </p:cNvPr>
          <p:cNvSpPr txBox="1"/>
          <p:nvPr/>
        </p:nvSpPr>
        <p:spPr>
          <a:xfrm>
            <a:off x="701368" y="611238"/>
            <a:ext cx="1964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Phi Sampled (14K)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C6C26F5-F4D4-0F70-8578-2BA7B39C3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110" y="973252"/>
            <a:ext cx="2743200" cy="1945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A65399-BF3A-9DA2-4893-85DD1C733FCD}"/>
              </a:ext>
            </a:extLst>
          </p:cNvPr>
          <p:cNvSpPr txBox="1"/>
          <p:nvPr/>
        </p:nvSpPr>
        <p:spPr>
          <a:xfrm>
            <a:off x="3421626" y="611238"/>
            <a:ext cx="1964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Full Dataset (100K)</a:t>
            </a:r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69D8AC-0DCD-BA0F-D96D-86A9501A0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110" y="2916390"/>
            <a:ext cx="2743200" cy="197567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4AAF731-A95C-7060-9643-CC4B85CAA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110" y="4914348"/>
            <a:ext cx="2743200" cy="1945433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6B4E1733-A109-82EC-DCAA-66FA9184B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336" y="987916"/>
            <a:ext cx="2743200" cy="191610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DF4E5E96-80DC-1224-C138-BCCA8AF925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0981" y="973252"/>
            <a:ext cx="2743200" cy="1945433"/>
          </a:xfrm>
          <a:prstGeom prst="rect">
            <a:avLst/>
          </a:prstGeom>
        </p:spPr>
      </p:pic>
      <p:pic>
        <p:nvPicPr>
          <p:cNvPr id="3" name="Picture 1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E2DB1F7-B196-F241-0B37-8D49B1290C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4335" y="2947897"/>
            <a:ext cx="2743200" cy="1945433"/>
          </a:xfrm>
          <a:prstGeom prst="rect">
            <a:avLst/>
          </a:prstGeom>
        </p:spPr>
      </p:pic>
      <p:pic>
        <p:nvPicPr>
          <p:cNvPr id="14" name="Picture 1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C73271E-B9E0-1FC7-0715-8856A2A4DA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0981" y="2915123"/>
            <a:ext cx="2743200" cy="1945433"/>
          </a:xfrm>
          <a:prstGeom prst="rect">
            <a:avLst/>
          </a:prstGeom>
        </p:spPr>
      </p:pic>
      <p:pic>
        <p:nvPicPr>
          <p:cNvPr id="15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1610C7-22BA-FBF9-DF58-A920D2A7A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4335" y="4889768"/>
            <a:ext cx="2743200" cy="194543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937909A8-5A65-A447-DEC3-CD8EF30E7D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0981" y="4914348"/>
            <a:ext cx="2743200" cy="19454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E5816B-638B-B153-684A-E0E0C17CE176}"/>
              </a:ext>
            </a:extLst>
          </p:cNvPr>
          <p:cNvSpPr txBox="1"/>
          <p:nvPr/>
        </p:nvSpPr>
        <p:spPr>
          <a:xfrm>
            <a:off x="7182464" y="619431"/>
            <a:ext cx="1964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Phi Sampled (14K)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96B7A-F6A4-F191-446C-7E15AE56FDB7}"/>
              </a:ext>
            </a:extLst>
          </p:cNvPr>
          <p:cNvSpPr txBox="1"/>
          <p:nvPr/>
        </p:nvSpPr>
        <p:spPr>
          <a:xfrm>
            <a:off x="9902722" y="619431"/>
            <a:ext cx="1964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Full Dataset (100K)</a:t>
            </a:r>
          </a:p>
        </p:txBody>
      </p:sp>
    </p:spTree>
    <p:extLst>
      <p:ext uri="{BB962C8B-B14F-4D97-AF65-F5344CB8AC3E}">
        <p14:creationId xmlns:p14="http://schemas.microsoft.com/office/powerpoint/2010/main" val="187061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DF69-4CF9-0A05-3BAB-96F13096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292"/>
            <a:ext cx="10515600" cy="134994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NN </a:t>
            </a:r>
            <a:r>
              <a:rPr lang="en-US" dirty="0">
                <a:ea typeface="+mj-lt"/>
                <a:cs typeface="+mj-lt"/>
              </a:rPr>
              <a:t>Model trained on 14k examples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C3AD899-6248-D653-F121-8F9465BB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" y="1807271"/>
            <a:ext cx="2816941" cy="1981653"/>
          </a:xfrm>
          <a:prstGeom prst="rect">
            <a:avLst/>
          </a:prstGeom>
        </p:spPr>
      </p:pic>
      <p:pic>
        <p:nvPicPr>
          <p:cNvPr id="6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0E3CA82-6766-BE1B-52C6-13123BAD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06" y="1810261"/>
            <a:ext cx="2743200" cy="197567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0DBD9C3-5CCD-BA17-D0FB-97AB95583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206" y="1810261"/>
            <a:ext cx="2743200" cy="197567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5762C8D-AA31-53CF-FFD8-5AB0297A6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58" y="4226090"/>
            <a:ext cx="2816941" cy="1978207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E845BCBF-B582-7797-42F8-E5C746CB4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206" y="4258865"/>
            <a:ext cx="2743200" cy="194543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6BDF8C4-B97C-6208-9586-7E4B2C081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206" y="4258865"/>
            <a:ext cx="2743200" cy="19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108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SIF</vt:lpstr>
      <vt:lpstr>Dataset 1:</vt:lpstr>
      <vt:lpstr>Dataset 1</vt:lpstr>
      <vt:lpstr>PowerPoint Presentation</vt:lpstr>
      <vt:lpstr>PowerPoint Presentation</vt:lpstr>
      <vt:lpstr>Dataset 2</vt:lpstr>
      <vt:lpstr>PowerPoint Presentation</vt:lpstr>
      <vt:lpstr>Dataset 3: FEM dataset</vt:lpstr>
      <vt:lpstr>NN Model trained on 14k 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TUSHAR GAUTAM</cp:lastModifiedBy>
  <cp:revision>231</cp:revision>
  <dcterms:created xsi:type="dcterms:W3CDTF">2022-03-19T21:30:27Z</dcterms:created>
  <dcterms:modified xsi:type="dcterms:W3CDTF">2022-03-24T13:50:55Z</dcterms:modified>
</cp:coreProperties>
</file>