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DCD88-AEC2-4ABD-8ECD-280D85B60A3B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1C2E3-2F01-4940-8FD0-51F2BB765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63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82BF-C1E8-4219-9D85-32E15F8ABB13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350-3168-4AB2-8647-3AE783EC9E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43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82BF-C1E8-4219-9D85-32E15F8ABB13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350-3168-4AB2-8647-3AE783EC9E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6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82BF-C1E8-4219-9D85-32E15F8ABB13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350-3168-4AB2-8647-3AE783EC9E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29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82BF-C1E8-4219-9D85-32E15F8ABB13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350-3168-4AB2-8647-3AE783EC9E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51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82BF-C1E8-4219-9D85-32E15F8ABB13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350-3168-4AB2-8647-3AE783EC9E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43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82BF-C1E8-4219-9D85-32E15F8ABB13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350-3168-4AB2-8647-3AE783EC9E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29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82BF-C1E8-4219-9D85-32E15F8ABB13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350-3168-4AB2-8647-3AE783EC9E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6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82BF-C1E8-4219-9D85-32E15F8ABB13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350-3168-4AB2-8647-3AE783EC9E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05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82BF-C1E8-4219-9D85-32E15F8ABB13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350-3168-4AB2-8647-3AE783EC9E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03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82BF-C1E8-4219-9D85-32E15F8ABB13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350-3168-4AB2-8647-3AE783EC9E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00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82BF-C1E8-4219-9D85-32E15F8ABB13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2350-3168-4AB2-8647-3AE783EC9E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69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82BF-C1E8-4219-9D85-32E15F8ABB13}" type="datetimeFigureOut">
              <a:rPr lang="fr-FR" smtClean="0"/>
              <a:t>03/01/2023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2350-3168-4AB2-8647-3AE783EC9E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319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8400F6B-6071-95C4-4739-3ACC8DDF90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" r="3559" b="3695"/>
          <a:stretch/>
        </p:blipFill>
        <p:spPr>
          <a:xfrm>
            <a:off x="6557638" y="2646610"/>
            <a:ext cx="5086350" cy="40100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8EED10-62A1-828C-8719-8FC1B2ED4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" t="976" b="488"/>
          <a:stretch/>
        </p:blipFill>
        <p:spPr>
          <a:xfrm>
            <a:off x="466909" y="2646610"/>
            <a:ext cx="5086350" cy="399627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3CA8C13-1BD7-0CD0-C922-AFB1AF1E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4" y="2590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Projet ACL</a:t>
            </a:r>
            <a:br>
              <a:rPr lang="fr-FR" b="1" dirty="0"/>
            </a:br>
            <a:r>
              <a:rPr lang="fr-FR" b="1" dirty="0"/>
              <a:t>Jeu 2D Java</a:t>
            </a:r>
            <a:br>
              <a:rPr lang="fr-FR" b="1" dirty="0"/>
            </a:br>
            <a:r>
              <a:rPr lang="fr-FR" b="1" dirty="0"/>
              <a:t>BLINKY</a:t>
            </a:r>
          </a:p>
        </p:txBody>
      </p:sp>
    </p:spTree>
    <p:extLst>
      <p:ext uri="{BB962C8B-B14F-4D97-AF65-F5344CB8AC3E}">
        <p14:creationId xmlns:p14="http://schemas.microsoft.com/office/powerpoint/2010/main" val="307517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0555D-FACB-6567-6292-83DF7B5C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82" y="107950"/>
            <a:ext cx="10515600" cy="1325563"/>
          </a:xfrm>
        </p:spPr>
        <p:txBody>
          <a:bodyPr/>
          <a:lstStyle/>
          <a:p>
            <a:r>
              <a:rPr lang="fr-FR" dirty="0"/>
              <a:t>Sprint 1 : S40 -&gt; S46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3310B78-0267-8F59-F911-A584AAB89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13" y="1281015"/>
            <a:ext cx="9095543" cy="189459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A30EC18-1867-C135-B6A4-82E5137E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49" y="3189303"/>
            <a:ext cx="5996320" cy="35955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FCED1D8-A7B0-0A05-BF6D-D35EA4DC658F}"/>
              </a:ext>
            </a:extLst>
          </p:cNvPr>
          <p:cNvSpPr txBox="1"/>
          <p:nvPr/>
        </p:nvSpPr>
        <p:spPr>
          <a:xfrm>
            <a:off x="7082161" y="26531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Retro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2B4B24-A0CA-CA05-4BA9-F40BFD63FA17}"/>
              </a:ext>
            </a:extLst>
          </p:cNvPr>
          <p:cNvSpPr txBox="1"/>
          <p:nvPr/>
        </p:nvSpPr>
        <p:spPr>
          <a:xfrm>
            <a:off x="9343929" y="51936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Review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0555D-FACB-6567-6292-83DF7B5C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82" y="107950"/>
            <a:ext cx="10515600" cy="1325563"/>
          </a:xfrm>
        </p:spPr>
        <p:txBody>
          <a:bodyPr/>
          <a:lstStyle/>
          <a:p>
            <a:r>
              <a:rPr lang="fr-FR" dirty="0"/>
              <a:t>Sprint 2 : S46 -&gt; S48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71A6507-657A-7B2A-6E56-4C9A8393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8" y="1144991"/>
            <a:ext cx="9049859" cy="208490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C860EC9-8417-ECDD-53A7-ECBEDDE02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48" y="3379450"/>
            <a:ext cx="6571199" cy="33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6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0555D-FACB-6567-6292-83DF7B5C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82" y="107950"/>
            <a:ext cx="10515600" cy="1325563"/>
          </a:xfrm>
        </p:spPr>
        <p:txBody>
          <a:bodyPr/>
          <a:lstStyle/>
          <a:p>
            <a:r>
              <a:rPr lang="fr-FR" dirty="0"/>
              <a:t>Sprint 3 : S48 -&gt; S50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55494CF-C510-AA09-18E6-D6045B0C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82" y="1331676"/>
            <a:ext cx="9053512" cy="16258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F704B1E-AFF6-0A07-9B5F-48CBFC09E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4" y="3039103"/>
            <a:ext cx="7896225" cy="37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0555D-FACB-6567-6292-83DF7B5C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82" y="107950"/>
            <a:ext cx="10515600" cy="1325563"/>
          </a:xfrm>
        </p:spPr>
        <p:txBody>
          <a:bodyPr/>
          <a:lstStyle/>
          <a:p>
            <a:r>
              <a:rPr lang="fr-FR" dirty="0"/>
              <a:t>Sprint 4 : S50 -&gt; S1 (2023)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22125F-63AB-54E0-EB2C-630E1A02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82" y="1129512"/>
            <a:ext cx="8382832" cy="222546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011D23A-429D-859C-CFEC-6296376DF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954" y="3429000"/>
            <a:ext cx="3166091" cy="332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5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DDFC8-EC36-43A3-C653-F33CD9FA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30" y="178694"/>
            <a:ext cx="10515600" cy="1325563"/>
          </a:xfrm>
        </p:spPr>
        <p:txBody>
          <a:bodyPr/>
          <a:lstStyle/>
          <a:p>
            <a:r>
              <a:rPr lang="fr-FR" dirty="0"/>
              <a:t>Les Tests </a:t>
            </a:r>
            <a:r>
              <a:rPr lang="fr-FR" dirty="0" err="1"/>
              <a:t>JUnits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9A3E31-4AF8-21E0-1A22-9609886E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504257"/>
            <a:ext cx="5105400" cy="47339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E84BF29-C2C3-80F1-26CC-A3E43C685E81}"/>
              </a:ext>
            </a:extLst>
          </p:cNvPr>
          <p:cNvSpPr txBox="1"/>
          <p:nvPr/>
        </p:nvSpPr>
        <p:spPr>
          <a:xfrm>
            <a:off x="798991" y="1504257"/>
            <a:ext cx="264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exemple de nos tests : </a:t>
            </a:r>
          </a:p>
        </p:txBody>
      </p:sp>
    </p:spTree>
    <p:extLst>
      <p:ext uri="{BB962C8B-B14F-4D97-AF65-F5344CB8AC3E}">
        <p14:creationId xmlns:p14="http://schemas.microsoft.com/office/powerpoint/2010/main" val="341551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EF6CD-F72E-1D41-6ADD-13D9D32A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Règles de notre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25C69A-F3FA-CDBA-9D45-F56542AA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Déplacement avec ZQSD</a:t>
            </a:r>
          </a:p>
          <a:p>
            <a:r>
              <a:rPr lang="fr-FR" dirty="0"/>
              <a:t>Atteindre le drapeau final pour gagner</a:t>
            </a:r>
          </a:p>
          <a:p>
            <a:r>
              <a:rPr lang="fr-FR" dirty="0"/>
              <a:t>Eviter les monstres</a:t>
            </a:r>
          </a:p>
          <a:p>
            <a:r>
              <a:rPr lang="fr-FR" dirty="0"/>
              <a:t>Monstres roses peuvent être tués en appuyant sur SPACE / -1 HP à leur contact</a:t>
            </a:r>
          </a:p>
          <a:p>
            <a:r>
              <a:rPr lang="fr-FR" dirty="0"/>
              <a:t>Monstres gris ne peuvent pas être tués / Mort au contact de ceux-ci</a:t>
            </a:r>
          </a:p>
          <a:p>
            <a:r>
              <a:rPr lang="fr-FR" dirty="0"/>
              <a:t>Bonus Eclair -&gt; Bonus Vitesse / Bonus Fleur -&gt; +1 de vie / Bonus Etoile -&gt; invincibilité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201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2FC93-7D61-A33F-CBC4-428E1017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avec le premier </a:t>
            </a:r>
            <a:r>
              <a:rPr lang="fr-FR" dirty="0" err="1"/>
              <a:t>BackLog</a:t>
            </a:r>
            <a:r>
              <a:rPr lang="fr-FR" dirty="0"/>
              <a:t>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4A126-A471-23B5-95C3-BE76B584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Manque de quelques fonctionnalités que l’on avait prévu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Nous sommes satisfaits du rendu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Cohérence avec ce que l’on avait annoncé au début du projet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Répartition des tâches, dans l’ensemble, assez bien respectées</a:t>
            </a:r>
          </a:p>
        </p:txBody>
      </p:sp>
    </p:spTree>
    <p:extLst>
      <p:ext uri="{BB962C8B-B14F-4D97-AF65-F5344CB8AC3E}">
        <p14:creationId xmlns:p14="http://schemas.microsoft.com/office/powerpoint/2010/main" val="424040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87950-A38A-C456-FE11-0F6CBE85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AB71C-072E-3D1A-48D1-245A2986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 confronter au travail d’équipe</a:t>
            </a:r>
          </a:p>
          <a:p>
            <a:endParaRPr lang="fr-FR" dirty="0"/>
          </a:p>
          <a:p>
            <a:r>
              <a:rPr lang="fr-FR" dirty="0"/>
              <a:t>Faire face à des problèmes imprévus</a:t>
            </a:r>
          </a:p>
          <a:p>
            <a:endParaRPr lang="fr-FR" dirty="0"/>
          </a:p>
          <a:p>
            <a:r>
              <a:rPr lang="fr-FR" dirty="0"/>
              <a:t>Savoir gérer son temps</a:t>
            </a:r>
          </a:p>
          <a:p>
            <a:endParaRPr lang="fr-FR" dirty="0"/>
          </a:p>
          <a:p>
            <a:r>
              <a:rPr lang="fr-FR" dirty="0"/>
              <a:t>Approfondir notre compréhension et notre aptitude en Java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24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173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Projet ACL Jeu 2D Java BLINKY</vt:lpstr>
      <vt:lpstr>Sprint 1 : S40 -&gt; S46</vt:lpstr>
      <vt:lpstr>Sprint 2 : S46 -&gt; S48 </vt:lpstr>
      <vt:lpstr>Sprint 3 : S48 -&gt; S50</vt:lpstr>
      <vt:lpstr>Sprint 4 : S50 -&gt; S1 (2023)</vt:lpstr>
      <vt:lpstr>Les Tests JUnits</vt:lpstr>
      <vt:lpstr>Règles de notre jeu</vt:lpstr>
      <vt:lpstr>Comparaison avec le premier BackLog global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ACL Jeu 2D Java BLINKY</dc:title>
  <dc:creator>Corentin Mangenot</dc:creator>
  <cp:lastModifiedBy>Corentin Mangenot</cp:lastModifiedBy>
  <cp:revision>3</cp:revision>
  <dcterms:created xsi:type="dcterms:W3CDTF">2023-01-03T18:20:42Z</dcterms:created>
  <dcterms:modified xsi:type="dcterms:W3CDTF">2023-01-03T19:05:07Z</dcterms:modified>
</cp:coreProperties>
</file>