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8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26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243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81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26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126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60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7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06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5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5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02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4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5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17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334A6E-F14B-4FA5-91A3-809CDAE8BA8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B7BE-8934-4403-9D3D-CD9AB38C7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101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53564-C1D6-484B-A151-DB399F2FD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: Python for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DBA0DE-F2E5-438C-927A-C95977D1A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Corentin Dauvissat</a:t>
            </a:r>
          </a:p>
        </p:txBody>
      </p:sp>
    </p:spTree>
    <p:extLst>
      <p:ext uri="{BB962C8B-B14F-4D97-AF65-F5344CB8AC3E}">
        <p14:creationId xmlns:p14="http://schemas.microsoft.com/office/powerpoint/2010/main" val="21763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32241-A8B3-4D24-88F9-AAB7B253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3388FD-9B37-4FCE-83FC-574A9890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Titre</a:t>
            </a:r>
            <a:r>
              <a:rPr lang="en-US" b="1" dirty="0"/>
              <a:t> : Smartphone-Based Recognition of Human Activities and Postural Transitions Data Set</a:t>
            </a:r>
          </a:p>
          <a:p>
            <a:r>
              <a:rPr lang="fr-FR" dirty="0"/>
              <a:t>Données issues d’expérience visant à prédire la posture ou le mouvement d’une personne grâce à un capteur intégré à un smartphone</a:t>
            </a:r>
          </a:p>
          <a:p>
            <a:pPr lvl="1"/>
            <a:r>
              <a:rPr lang="fr-FR" dirty="0"/>
              <a:t>3 positions statiques : debout, assis, couché</a:t>
            </a:r>
          </a:p>
          <a:p>
            <a:pPr lvl="1"/>
            <a:r>
              <a:rPr lang="fr-FR" dirty="0"/>
              <a:t>3 activités dynamiques : marcher, monter les escaliers, descendre les escaliers</a:t>
            </a:r>
          </a:p>
          <a:p>
            <a:pPr lvl="1"/>
            <a:r>
              <a:rPr lang="fr-FR" dirty="0"/>
              <a:t>6 mouvements de transition entre les positions statiques : debout à assis, debout à couché, assis à debout, assis à couché, couché à debout, couché à assis</a:t>
            </a:r>
          </a:p>
        </p:txBody>
      </p:sp>
    </p:spTree>
    <p:extLst>
      <p:ext uri="{BB962C8B-B14F-4D97-AF65-F5344CB8AC3E}">
        <p14:creationId xmlns:p14="http://schemas.microsoft.com/office/powerpoint/2010/main" val="327822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32241-A8B3-4D24-88F9-AAB7B253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3388FD-9B37-4FCE-83FC-574A9890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d’entraînement : 7767 lignes et 561 colonnes</a:t>
            </a:r>
          </a:p>
          <a:p>
            <a:pPr lvl="1"/>
            <a:r>
              <a:rPr lang="fr-FR" dirty="0"/>
              <a:t>Beaucoup de colonnes et donc beaucoup de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r>
              <a:rPr lang="fr-FR" dirty="0"/>
              <a:t>Il est compliqué de traiter les données et d’établir des corrélations entre toutes les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C’est pourquoi j’ai fait le choix de ne garder que les plus significatives :</a:t>
            </a:r>
          </a:p>
          <a:p>
            <a:pPr lvl="1"/>
            <a:r>
              <a:rPr lang="fr-FR" dirty="0"/>
              <a:t>En regardant les corrélations entre les </a:t>
            </a:r>
            <a:r>
              <a:rPr lang="fr-FR" dirty="0" err="1"/>
              <a:t>features</a:t>
            </a:r>
            <a:r>
              <a:rPr lang="fr-FR" dirty="0"/>
              <a:t> deux à deux et en ne gardant que les corrélations supérieures à 0,8</a:t>
            </a:r>
          </a:p>
          <a:p>
            <a:pPr lvl="1"/>
            <a:r>
              <a:rPr lang="fr-FR" dirty="0"/>
              <a:t>En ne gardant que les 40 </a:t>
            </a:r>
            <a:r>
              <a:rPr lang="fr-FR" dirty="0" err="1"/>
              <a:t>features</a:t>
            </a:r>
            <a:r>
              <a:rPr lang="fr-FR" dirty="0"/>
              <a:t> ayant le plus de coefficients de corrélation supérieurs à 0,8</a:t>
            </a:r>
          </a:p>
        </p:txBody>
      </p:sp>
    </p:spTree>
    <p:extLst>
      <p:ext uri="{BB962C8B-B14F-4D97-AF65-F5344CB8AC3E}">
        <p14:creationId xmlns:p14="http://schemas.microsoft.com/office/powerpoint/2010/main" val="186135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EB618-3322-4258-BF77-9E8F62E2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data </a:t>
            </a:r>
            <a:r>
              <a:rPr lang="fr-FR" dirty="0" err="1"/>
              <a:t>visualization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974A01-1A50-4F14-B4A6-DDED9E1C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fr-FR" dirty="0" err="1"/>
              <a:t>Heatmap</a:t>
            </a:r>
            <a:r>
              <a:rPr lang="fr-FR" dirty="0"/>
              <a:t> entre les 40 </a:t>
            </a:r>
            <a:r>
              <a:rPr lang="fr-FR" dirty="0" err="1"/>
              <a:t>features</a:t>
            </a:r>
            <a:r>
              <a:rPr lang="fr-FR" dirty="0"/>
              <a:t> les plus significatifs</a:t>
            </a:r>
          </a:p>
          <a:p>
            <a:r>
              <a:rPr lang="fr-FR" dirty="0"/>
              <a:t>Les corrélations sont globalement très hautes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2398D2-6E4B-4E80-9171-211AB075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31" y="2052918"/>
            <a:ext cx="5633792" cy="4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8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D6A08-6C56-411D-8223-00033257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modèles : la régression logistique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70642-AE1F-4DE7-AABE-AC4DA54D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bibliothèque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r>
              <a:rPr lang="en-US" dirty="0"/>
              <a:t> de </a:t>
            </a:r>
            <a:r>
              <a:rPr lang="en-US" dirty="0" err="1"/>
              <a:t>sklearn.linear_model</a:t>
            </a:r>
            <a:r>
              <a:rPr lang="en-US" dirty="0"/>
              <a:t> </a:t>
            </a:r>
          </a:p>
          <a:p>
            <a:r>
              <a:rPr lang="en-US" dirty="0" err="1"/>
              <a:t>Précision</a:t>
            </a:r>
            <a:r>
              <a:rPr lang="en-US" dirty="0"/>
              <a:t> à 95%: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BCF62B-4280-4959-9F12-4776380B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803" y="2679239"/>
            <a:ext cx="51149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D6A08-6C56-411D-8223-00033257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modèles :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70642-AE1F-4DE7-AABE-AC4DA54D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bibliothèque</a:t>
            </a:r>
            <a:r>
              <a:rPr lang="en-US" dirty="0"/>
              <a:t> </a:t>
            </a:r>
            <a:r>
              <a:rPr lang="en-US" dirty="0" err="1"/>
              <a:t>RandomForestClassifier</a:t>
            </a:r>
            <a:r>
              <a:rPr lang="en-US" dirty="0"/>
              <a:t> de </a:t>
            </a:r>
            <a:r>
              <a:rPr lang="en-US" dirty="0" err="1"/>
              <a:t>sklearn.ensemble</a:t>
            </a:r>
            <a:endParaRPr lang="en-US" dirty="0"/>
          </a:p>
          <a:p>
            <a:r>
              <a:rPr lang="en-US" dirty="0" err="1"/>
              <a:t>Précision</a:t>
            </a:r>
            <a:r>
              <a:rPr lang="en-US" dirty="0"/>
              <a:t> à 91%: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4DF0CF-C95E-472A-8A4B-752E616F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07" y="2635478"/>
            <a:ext cx="51435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39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231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Projet : Python for Data Analysis</vt:lpstr>
      <vt:lpstr>Le Dataset</vt:lpstr>
      <vt:lpstr>Le preprocessing</vt:lpstr>
      <vt:lpstr>La data visualization</vt:lpstr>
      <vt:lpstr>Les modèles : la régression logistique</vt:lpstr>
      <vt:lpstr>Les modèles :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Python for Data Analysis</dc:title>
  <dc:creator>DAUVISSAT Corentin</dc:creator>
  <cp:lastModifiedBy>DAUVISSAT Corentin</cp:lastModifiedBy>
  <cp:revision>12</cp:revision>
  <dcterms:created xsi:type="dcterms:W3CDTF">2020-01-31T20:28:41Z</dcterms:created>
  <dcterms:modified xsi:type="dcterms:W3CDTF">2020-01-31T21:02:57Z</dcterms:modified>
</cp:coreProperties>
</file>