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2" r:id="rId3"/>
    <p:sldId id="257" r:id="rId4"/>
    <p:sldId id="258" r:id="rId5"/>
    <p:sldId id="259" r:id="rId6"/>
    <p:sldId id="260" r:id="rId7"/>
    <p:sldId id="261" r:id="rId8"/>
    <p:sldId id="263" r:id="rId9"/>
    <p:sldId id="264" r:id="rId10"/>
    <p:sldId id="265" r:id="rId11"/>
    <p:sldId id="266"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5"/>
    <p:restoredTop sz="94715"/>
  </p:normalViewPr>
  <p:slideViewPr>
    <p:cSldViewPr snapToGrid="0" snapToObjects="1">
      <p:cViewPr varScale="1">
        <p:scale>
          <a:sx n="83" d="100"/>
          <a:sy n="83" d="100"/>
        </p:scale>
        <p:origin x="4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2AA8D5-3289-954E-95DD-D842E670E144}" type="datetimeFigureOut">
              <a:rPr lang="fr-FR" smtClean="0"/>
              <a:t>11/03/2018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DC7791-4EB7-0049-B005-9A6586372D69}" type="slidenum">
              <a:rPr lang="fr-FR" smtClean="0"/>
              <a:t>‹#›</a:t>
            </a:fld>
            <a:endParaRPr lang="fr-FR"/>
          </a:p>
        </p:txBody>
      </p:sp>
    </p:spTree>
    <p:extLst>
      <p:ext uri="{BB962C8B-B14F-4D97-AF65-F5344CB8AC3E}">
        <p14:creationId xmlns:p14="http://schemas.microsoft.com/office/powerpoint/2010/main" val="1300311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BDC7791-4EB7-0049-B005-9A6586372D69}" type="slidenum">
              <a:rPr lang="fr-FR" smtClean="0"/>
              <a:t>1</a:t>
            </a:fld>
            <a:endParaRPr lang="fr-FR"/>
          </a:p>
        </p:txBody>
      </p:sp>
    </p:spTree>
    <p:extLst>
      <p:ext uri="{BB962C8B-B14F-4D97-AF65-F5344CB8AC3E}">
        <p14:creationId xmlns:p14="http://schemas.microsoft.com/office/powerpoint/2010/main" val="1540007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Cliquez et modifiez le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4034F6A3-D548-094B-BB91-C9988C8E219B}" type="datetime1">
              <a:rPr lang="fr-FR" smtClean="0"/>
              <a:t>11/03/2018</a:t>
            </a:fld>
            <a:endParaRPr lang="fr-FR"/>
          </a:p>
        </p:txBody>
      </p:sp>
      <p:sp>
        <p:nvSpPr>
          <p:cNvPr id="5" name="Espace réservé du pied de page 4"/>
          <p:cNvSpPr>
            <a:spLocks noGrp="1"/>
          </p:cNvSpPr>
          <p:nvPr>
            <p:ph type="ftr" sz="quarter" idx="11"/>
          </p:nvPr>
        </p:nvSpPr>
        <p:spPr/>
        <p:txBody>
          <a:bodyPr/>
          <a:lstStyle/>
          <a:p>
            <a:r>
              <a:rPr lang="fr-FR" smtClean="0"/>
              <a:t>Dynergie - Sébastien Deschaux</a:t>
            </a:r>
            <a:endParaRPr lang="fr-FR"/>
          </a:p>
        </p:txBody>
      </p:sp>
      <p:sp>
        <p:nvSpPr>
          <p:cNvPr id="6" name="Espace réservé du numéro de diapositive 5"/>
          <p:cNvSpPr>
            <a:spLocks noGrp="1"/>
          </p:cNvSpPr>
          <p:nvPr>
            <p:ph type="sldNum" sz="quarter" idx="12"/>
          </p:nvPr>
        </p:nvSpPr>
        <p:spPr/>
        <p:txBody>
          <a:bodyPr/>
          <a:lstStyle/>
          <a:p>
            <a:fld id="{28DD4B82-0AB0-7D46-A659-E2CC0F8B4C6F}" type="slidenum">
              <a:rPr lang="fr-FR" smtClean="0"/>
              <a:t>‹#›</a:t>
            </a:fld>
            <a:endParaRPr lang="fr-FR"/>
          </a:p>
        </p:txBody>
      </p:sp>
    </p:spTree>
    <p:extLst>
      <p:ext uri="{BB962C8B-B14F-4D97-AF65-F5344CB8AC3E}">
        <p14:creationId xmlns:p14="http://schemas.microsoft.com/office/powerpoint/2010/main" val="801319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C909494-9CBD-5043-9209-C3FB6ACB5D1E}" type="datetime1">
              <a:rPr lang="fr-FR" smtClean="0"/>
              <a:t>11/03/2018</a:t>
            </a:fld>
            <a:endParaRPr lang="fr-FR"/>
          </a:p>
        </p:txBody>
      </p:sp>
      <p:sp>
        <p:nvSpPr>
          <p:cNvPr id="5" name="Espace réservé du pied de page 4"/>
          <p:cNvSpPr>
            <a:spLocks noGrp="1"/>
          </p:cNvSpPr>
          <p:nvPr>
            <p:ph type="ftr" sz="quarter" idx="11"/>
          </p:nvPr>
        </p:nvSpPr>
        <p:spPr/>
        <p:txBody>
          <a:bodyPr/>
          <a:lstStyle/>
          <a:p>
            <a:r>
              <a:rPr lang="fr-FR" smtClean="0"/>
              <a:t>Dynergie - Sébastien Deschaux</a:t>
            </a:r>
            <a:endParaRPr lang="fr-FR"/>
          </a:p>
        </p:txBody>
      </p:sp>
      <p:sp>
        <p:nvSpPr>
          <p:cNvPr id="6" name="Espace réservé du numéro de diapositive 5"/>
          <p:cNvSpPr>
            <a:spLocks noGrp="1"/>
          </p:cNvSpPr>
          <p:nvPr>
            <p:ph type="sldNum" sz="quarter" idx="12"/>
          </p:nvPr>
        </p:nvSpPr>
        <p:spPr/>
        <p:txBody>
          <a:bodyPr/>
          <a:lstStyle/>
          <a:p>
            <a:fld id="{28DD4B82-0AB0-7D46-A659-E2CC0F8B4C6F}" type="slidenum">
              <a:rPr lang="fr-FR" smtClean="0"/>
              <a:t>‹#›</a:t>
            </a:fld>
            <a:endParaRPr lang="fr-FR"/>
          </a:p>
        </p:txBody>
      </p:sp>
    </p:spTree>
    <p:extLst>
      <p:ext uri="{BB962C8B-B14F-4D97-AF65-F5344CB8AC3E}">
        <p14:creationId xmlns:p14="http://schemas.microsoft.com/office/powerpoint/2010/main" val="484039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95F891B-FFCA-2C47-AC44-D0140212B445}" type="datetime1">
              <a:rPr lang="fr-FR" smtClean="0"/>
              <a:t>11/03/2018</a:t>
            </a:fld>
            <a:endParaRPr lang="fr-FR"/>
          </a:p>
        </p:txBody>
      </p:sp>
      <p:sp>
        <p:nvSpPr>
          <p:cNvPr id="5" name="Espace réservé du pied de page 4"/>
          <p:cNvSpPr>
            <a:spLocks noGrp="1"/>
          </p:cNvSpPr>
          <p:nvPr>
            <p:ph type="ftr" sz="quarter" idx="11"/>
          </p:nvPr>
        </p:nvSpPr>
        <p:spPr/>
        <p:txBody>
          <a:bodyPr/>
          <a:lstStyle/>
          <a:p>
            <a:r>
              <a:rPr lang="fr-FR" smtClean="0"/>
              <a:t>Dynergie - Sébastien Deschaux</a:t>
            </a:r>
            <a:endParaRPr lang="fr-FR"/>
          </a:p>
        </p:txBody>
      </p:sp>
      <p:sp>
        <p:nvSpPr>
          <p:cNvPr id="6" name="Espace réservé du numéro de diapositive 5"/>
          <p:cNvSpPr>
            <a:spLocks noGrp="1"/>
          </p:cNvSpPr>
          <p:nvPr>
            <p:ph type="sldNum" sz="quarter" idx="12"/>
          </p:nvPr>
        </p:nvSpPr>
        <p:spPr/>
        <p:txBody>
          <a:bodyPr/>
          <a:lstStyle/>
          <a:p>
            <a:fld id="{28DD4B82-0AB0-7D46-A659-E2CC0F8B4C6F}" type="slidenum">
              <a:rPr lang="fr-FR" smtClean="0"/>
              <a:t>‹#›</a:t>
            </a:fld>
            <a:endParaRPr lang="fr-FR"/>
          </a:p>
        </p:txBody>
      </p:sp>
    </p:spTree>
    <p:extLst>
      <p:ext uri="{BB962C8B-B14F-4D97-AF65-F5344CB8AC3E}">
        <p14:creationId xmlns:p14="http://schemas.microsoft.com/office/powerpoint/2010/main" val="578124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444DDB-7010-9744-AB09-5C1A66933ED1}" type="datetime1">
              <a:rPr lang="fr-FR" smtClean="0"/>
              <a:t>11/03/2018</a:t>
            </a:fld>
            <a:endParaRPr lang="fr-FR"/>
          </a:p>
        </p:txBody>
      </p:sp>
      <p:sp>
        <p:nvSpPr>
          <p:cNvPr id="5" name="Espace réservé du pied de page 4"/>
          <p:cNvSpPr>
            <a:spLocks noGrp="1"/>
          </p:cNvSpPr>
          <p:nvPr>
            <p:ph type="ftr" sz="quarter" idx="11"/>
          </p:nvPr>
        </p:nvSpPr>
        <p:spPr/>
        <p:txBody>
          <a:bodyPr/>
          <a:lstStyle/>
          <a:p>
            <a:r>
              <a:rPr lang="fr-FR" smtClean="0"/>
              <a:t>Dynergie - Sébastien Deschaux</a:t>
            </a:r>
            <a:endParaRPr lang="fr-FR"/>
          </a:p>
        </p:txBody>
      </p:sp>
      <p:sp>
        <p:nvSpPr>
          <p:cNvPr id="6" name="Espace réservé du numéro de diapositive 5"/>
          <p:cNvSpPr>
            <a:spLocks noGrp="1"/>
          </p:cNvSpPr>
          <p:nvPr>
            <p:ph type="sldNum" sz="quarter" idx="12"/>
          </p:nvPr>
        </p:nvSpPr>
        <p:spPr/>
        <p:txBody>
          <a:bodyPr/>
          <a:lstStyle/>
          <a:p>
            <a:fld id="{28DD4B82-0AB0-7D46-A659-E2CC0F8B4C6F}" type="slidenum">
              <a:rPr lang="fr-FR" smtClean="0"/>
              <a:t>‹#›</a:t>
            </a:fld>
            <a:endParaRPr lang="fr-FR"/>
          </a:p>
        </p:txBody>
      </p:sp>
    </p:spTree>
    <p:extLst>
      <p:ext uri="{BB962C8B-B14F-4D97-AF65-F5344CB8AC3E}">
        <p14:creationId xmlns:p14="http://schemas.microsoft.com/office/powerpoint/2010/main" val="914802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Cliquez et modifiez le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ED9FCBAC-A8CA-6B44-9ECE-A30CB191B132}" type="datetime1">
              <a:rPr lang="fr-FR" smtClean="0"/>
              <a:t>11/03/2018</a:t>
            </a:fld>
            <a:endParaRPr lang="fr-FR"/>
          </a:p>
        </p:txBody>
      </p:sp>
      <p:sp>
        <p:nvSpPr>
          <p:cNvPr id="5" name="Espace réservé du pied de page 4"/>
          <p:cNvSpPr>
            <a:spLocks noGrp="1"/>
          </p:cNvSpPr>
          <p:nvPr>
            <p:ph type="ftr" sz="quarter" idx="11"/>
          </p:nvPr>
        </p:nvSpPr>
        <p:spPr/>
        <p:txBody>
          <a:bodyPr/>
          <a:lstStyle/>
          <a:p>
            <a:r>
              <a:rPr lang="fr-FR" smtClean="0"/>
              <a:t>Dynergie - Sébastien Deschaux</a:t>
            </a:r>
            <a:endParaRPr lang="fr-FR"/>
          </a:p>
        </p:txBody>
      </p:sp>
      <p:sp>
        <p:nvSpPr>
          <p:cNvPr id="6" name="Espace réservé du numéro de diapositive 5"/>
          <p:cNvSpPr>
            <a:spLocks noGrp="1"/>
          </p:cNvSpPr>
          <p:nvPr>
            <p:ph type="sldNum" sz="quarter" idx="12"/>
          </p:nvPr>
        </p:nvSpPr>
        <p:spPr/>
        <p:txBody>
          <a:bodyPr/>
          <a:lstStyle/>
          <a:p>
            <a:fld id="{28DD4B82-0AB0-7D46-A659-E2CC0F8B4C6F}" type="slidenum">
              <a:rPr lang="fr-FR" smtClean="0"/>
              <a:t>‹#›</a:t>
            </a:fld>
            <a:endParaRPr lang="fr-FR"/>
          </a:p>
        </p:txBody>
      </p:sp>
    </p:spTree>
    <p:extLst>
      <p:ext uri="{BB962C8B-B14F-4D97-AF65-F5344CB8AC3E}">
        <p14:creationId xmlns:p14="http://schemas.microsoft.com/office/powerpoint/2010/main" val="1246154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016E9FE-A568-D04D-9359-ABAFA854F523}" type="datetime1">
              <a:rPr lang="fr-FR" smtClean="0"/>
              <a:t>11/03/2018</a:t>
            </a:fld>
            <a:endParaRPr lang="fr-FR"/>
          </a:p>
        </p:txBody>
      </p:sp>
      <p:sp>
        <p:nvSpPr>
          <p:cNvPr id="6" name="Espace réservé du pied de page 5"/>
          <p:cNvSpPr>
            <a:spLocks noGrp="1"/>
          </p:cNvSpPr>
          <p:nvPr>
            <p:ph type="ftr" sz="quarter" idx="11"/>
          </p:nvPr>
        </p:nvSpPr>
        <p:spPr/>
        <p:txBody>
          <a:bodyPr/>
          <a:lstStyle/>
          <a:p>
            <a:r>
              <a:rPr lang="fr-FR" smtClean="0"/>
              <a:t>Dynergie - Sébastien Deschaux</a:t>
            </a:r>
            <a:endParaRPr lang="fr-FR"/>
          </a:p>
        </p:txBody>
      </p:sp>
      <p:sp>
        <p:nvSpPr>
          <p:cNvPr id="7" name="Espace réservé du numéro de diapositive 6"/>
          <p:cNvSpPr>
            <a:spLocks noGrp="1"/>
          </p:cNvSpPr>
          <p:nvPr>
            <p:ph type="sldNum" sz="quarter" idx="12"/>
          </p:nvPr>
        </p:nvSpPr>
        <p:spPr/>
        <p:txBody>
          <a:bodyPr/>
          <a:lstStyle/>
          <a:p>
            <a:fld id="{28DD4B82-0AB0-7D46-A659-E2CC0F8B4C6F}" type="slidenum">
              <a:rPr lang="fr-FR" smtClean="0"/>
              <a:t>‹#›</a:t>
            </a:fld>
            <a:endParaRPr lang="fr-FR"/>
          </a:p>
        </p:txBody>
      </p:sp>
    </p:spTree>
    <p:extLst>
      <p:ext uri="{BB962C8B-B14F-4D97-AF65-F5344CB8AC3E}">
        <p14:creationId xmlns:p14="http://schemas.microsoft.com/office/powerpoint/2010/main" val="1865668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Cliquez et modifiez le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B81E76AD-4605-6349-9C04-F3506D54D866}" type="datetime1">
              <a:rPr lang="fr-FR" smtClean="0"/>
              <a:t>11/03/2018</a:t>
            </a:fld>
            <a:endParaRPr lang="fr-FR"/>
          </a:p>
        </p:txBody>
      </p:sp>
      <p:sp>
        <p:nvSpPr>
          <p:cNvPr id="8" name="Espace réservé du pied de page 7"/>
          <p:cNvSpPr>
            <a:spLocks noGrp="1"/>
          </p:cNvSpPr>
          <p:nvPr>
            <p:ph type="ftr" sz="quarter" idx="11"/>
          </p:nvPr>
        </p:nvSpPr>
        <p:spPr/>
        <p:txBody>
          <a:bodyPr/>
          <a:lstStyle/>
          <a:p>
            <a:r>
              <a:rPr lang="fr-FR" smtClean="0"/>
              <a:t>Dynergie - Sébastien Deschaux</a:t>
            </a:r>
            <a:endParaRPr lang="fr-FR"/>
          </a:p>
        </p:txBody>
      </p:sp>
      <p:sp>
        <p:nvSpPr>
          <p:cNvPr id="9" name="Espace réservé du numéro de diapositive 8"/>
          <p:cNvSpPr>
            <a:spLocks noGrp="1"/>
          </p:cNvSpPr>
          <p:nvPr>
            <p:ph type="sldNum" sz="quarter" idx="12"/>
          </p:nvPr>
        </p:nvSpPr>
        <p:spPr/>
        <p:txBody>
          <a:bodyPr/>
          <a:lstStyle/>
          <a:p>
            <a:fld id="{28DD4B82-0AB0-7D46-A659-E2CC0F8B4C6F}" type="slidenum">
              <a:rPr lang="fr-FR" smtClean="0"/>
              <a:t>‹#›</a:t>
            </a:fld>
            <a:endParaRPr lang="fr-FR"/>
          </a:p>
        </p:txBody>
      </p:sp>
    </p:spTree>
    <p:extLst>
      <p:ext uri="{BB962C8B-B14F-4D97-AF65-F5344CB8AC3E}">
        <p14:creationId xmlns:p14="http://schemas.microsoft.com/office/powerpoint/2010/main" val="884858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D4A24C67-C88C-704F-9FEA-E2B394E532F9}" type="datetime1">
              <a:rPr lang="fr-FR" smtClean="0"/>
              <a:t>11/03/2018</a:t>
            </a:fld>
            <a:endParaRPr lang="fr-FR"/>
          </a:p>
        </p:txBody>
      </p:sp>
      <p:sp>
        <p:nvSpPr>
          <p:cNvPr id="4" name="Espace réservé du pied de page 3"/>
          <p:cNvSpPr>
            <a:spLocks noGrp="1"/>
          </p:cNvSpPr>
          <p:nvPr>
            <p:ph type="ftr" sz="quarter" idx="11"/>
          </p:nvPr>
        </p:nvSpPr>
        <p:spPr/>
        <p:txBody>
          <a:bodyPr/>
          <a:lstStyle/>
          <a:p>
            <a:r>
              <a:rPr lang="fr-FR" smtClean="0"/>
              <a:t>Dynergie - Sébastien Deschaux</a:t>
            </a:r>
            <a:endParaRPr lang="fr-FR"/>
          </a:p>
        </p:txBody>
      </p:sp>
      <p:sp>
        <p:nvSpPr>
          <p:cNvPr id="5" name="Espace réservé du numéro de diapositive 4"/>
          <p:cNvSpPr>
            <a:spLocks noGrp="1"/>
          </p:cNvSpPr>
          <p:nvPr>
            <p:ph type="sldNum" sz="quarter" idx="12"/>
          </p:nvPr>
        </p:nvSpPr>
        <p:spPr/>
        <p:txBody>
          <a:bodyPr/>
          <a:lstStyle/>
          <a:p>
            <a:fld id="{28DD4B82-0AB0-7D46-A659-E2CC0F8B4C6F}" type="slidenum">
              <a:rPr lang="fr-FR" smtClean="0"/>
              <a:t>‹#›</a:t>
            </a:fld>
            <a:endParaRPr lang="fr-FR"/>
          </a:p>
        </p:txBody>
      </p:sp>
    </p:spTree>
    <p:extLst>
      <p:ext uri="{BB962C8B-B14F-4D97-AF65-F5344CB8AC3E}">
        <p14:creationId xmlns:p14="http://schemas.microsoft.com/office/powerpoint/2010/main" val="500083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7BBF3D-CBC2-DE47-943E-469F02FBD8DD}" type="datetime1">
              <a:rPr lang="fr-FR" smtClean="0"/>
              <a:t>11/03/2018</a:t>
            </a:fld>
            <a:endParaRPr lang="fr-FR"/>
          </a:p>
        </p:txBody>
      </p:sp>
      <p:sp>
        <p:nvSpPr>
          <p:cNvPr id="3" name="Espace réservé du pied de page 2"/>
          <p:cNvSpPr>
            <a:spLocks noGrp="1"/>
          </p:cNvSpPr>
          <p:nvPr>
            <p:ph type="ftr" sz="quarter" idx="11"/>
          </p:nvPr>
        </p:nvSpPr>
        <p:spPr/>
        <p:txBody>
          <a:bodyPr/>
          <a:lstStyle/>
          <a:p>
            <a:r>
              <a:rPr lang="fr-FR" smtClean="0"/>
              <a:t>Dynergie - Sébastien Deschaux</a:t>
            </a:r>
            <a:endParaRPr lang="fr-FR"/>
          </a:p>
        </p:txBody>
      </p:sp>
      <p:sp>
        <p:nvSpPr>
          <p:cNvPr id="4" name="Espace réservé du numéro de diapositive 3"/>
          <p:cNvSpPr>
            <a:spLocks noGrp="1"/>
          </p:cNvSpPr>
          <p:nvPr>
            <p:ph type="sldNum" sz="quarter" idx="12"/>
          </p:nvPr>
        </p:nvSpPr>
        <p:spPr/>
        <p:txBody>
          <a:bodyPr/>
          <a:lstStyle/>
          <a:p>
            <a:fld id="{28DD4B82-0AB0-7D46-A659-E2CC0F8B4C6F}" type="slidenum">
              <a:rPr lang="fr-FR" smtClean="0"/>
              <a:t>‹#›</a:t>
            </a:fld>
            <a:endParaRPr lang="fr-FR"/>
          </a:p>
        </p:txBody>
      </p:sp>
    </p:spTree>
    <p:extLst>
      <p:ext uri="{BB962C8B-B14F-4D97-AF65-F5344CB8AC3E}">
        <p14:creationId xmlns:p14="http://schemas.microsoft.com/office/powerpoint/2010/main" val="1800899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Cliquez et modifiez le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C814A400-5D0C-554F-8A57-341575230B77}" type="datetime1">
              <a:rPr lang="fr-FR" smtClean="0"/>
              <a:t>11/03/2018</a:t>
            </a:fld>
            <a:endParaRPr lang="fr-FR"/>
          </a:p>
        </p:txBody>
      </p:sp>
      <p:sp>
        <p:nvSpPr>
          <p:cNvPr id="6" name="Espace réservé du pied de page 5"/>
          <p:cNvSpPr>
            <a:spLocks noGrp="1"/>
          </p:cNvSpPr>
          <p:nvPr>
            <p:ph type="ftr" sz="quarter" idx="11"/>
          </p:nvPr>
        </p:nvSpPr>
        <p:spPr/>
        <p:txBody>
          <a:bodyPr/>
          <a:lstStyle/>
          <a:p>
            <a:r>
              <a:rPr lang="fr-FR" smtClean="0"/>
              <a:t>Dynergie - Sébastien Deschaux</a:t>
            </a:r>
            <a:endParaRPr lang="fr-FR"/>
          </a:p>
        </p:txBody>
      </p:sp>
      <p:sp>
        <p:nvSpPr>
          <p:cNvPr id="7" name="Espace réservé du numéro de diapositive 6"/>
          <p:cNvSpPr>
            <a:spLocks noGrp="1"/>
          </p:cNvSpPr>
          <p:nvPr>
            <p:ph type="sldNum" sz="quarter" idx="12"/>
          </p:nvPr>
        </p:nvSpPr>
        <p:spPr/>
        <p:txBody>
          <a:bodyPr/>
          <a:lstStyle/>
          <a:p>
            <a:fld id="{28DD4B82-0AB0-7D46-A659-E2CC0F8B4C6F}" type="slidenum">
              <a:rPr lang="fr-FR" smtClean="0"/>
              <a:t>‹#›</a:t>
            </a:fld>
            <a:endParaRPr lang="fr-FR"/>
          </a:p>
        </p:txBody>
      </p:sp>
    </p:spTree>
    <p:extLst>
      <p:ext uri="{BB962C8B-B14F-4D97-AF65-F5344CB8AC3E}">
        <p14:creationId xmlns:p14="http://schemas.microsoft.com/office/powerpoint/2010/main" val="1075241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Cliquez et modifiez le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0C4AE60-BE8D-1D4D-B11B-96F7ACCD0FCB}" type="datetime1">
              <a:rPr lang="fr-FR" smtClean="0"/>
              <a:t>11/03/2018</a:t>
            </a:fld>
            <a:endParaRPr lang="fr-FR"/>
          </a:p>
        </p:txBody>
      </p:sp>
      <p:sp>
        <p:nvSpPr>
          <p:cNvPr id="6" name="Espace réservé du pied de page 5"/>
          <p:cNvSpPr>
            <a:spLocks noGrp="1"/>
          </p:cNvSpPr>
          <p:nvPr>
            <p:ph type="ftr" sz="quarter" idx="11"/>
          </p:nvPr>
        </p:nvSpPr>
        <p:spPr/>
        <p:txBody>
          <a:bodyPr/>
          <a:lstStyle/>
          <a:p>
            <a:r>
              <a:rPr lang="fr-FR" smtClean="0"/>
              <a:t>Dynergie - Sébastien Deschaux</a:t>
            </a:r>
            <a:endParaRPr lang="fr-FR"/>
          </a:p>
        </p:txBody>
      </p:sp>
      <p:sp>
        <p:nvSpPr>
          <p:cNvPr id="7" name="Espace réservé du numéro de diapositive 6"/>
          <p:cNvSpPr>
            <a:spLocks noGrp="1"/>
          </p:cNvSpPr>
          <p:nvPr>
            <p:ph type="sldNum" sz="quarter" idx="12"/>
          </p:nvPr>
        </p:nvSpPr>
        <p:spPr/>
        <p:txBody>
          <a:bodyPr/>
          <a:lstStyle/>
          <a:p>
            <a:fld id="{28DD4B82-0AB0-7D46-A659-E2CC0F8B4C6F}" type="slidenum">
              <a:rPr lang="fr-FR" smtClean="0"/>
              <a:t>‹#›</a:t>
            </a:fld>
            <a:endParaRPr lang="fr-FR"/>
          </a:p>
        </p:txBody>
      </p:sp>
    </p:spTree>
    <p:extLst>
      <p:ext uri="{BB962C8B-B14F-4D97-AF65-F5344CB8AC3E}">
        <p14:creationId xmlns:p14="http://schemas.microsoft.com/office/powerpoint/2010/main" val="5021773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B97BD3-8782-EC42-8FE4-7FD96DBBBB1A}" type="datetime1">
              <a:rPr lang="fr-FR" smtClean="0"/>
              <a:t>11/03/2018</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Dynergie - Sébastien Deschaux</a:t>
            </a:r>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DD4B82-0AB0-7D46-A659-E2CC0F8B4C6F}" type="slidenum">
              <a:rPr lang="fr-FR" smtClean="0"/>
              <a:t>‹#›</a:t>
            </a:fld>
            <a:endParaRPr lang="fr-FR"/>
          </a:p>
        </p:txBody>
      </p:sp>
    </p:spTree>
    <p:extLst>
      <p:ext uri="{BB962C8B-B14F-4D97-AF65-F5344CB8AC3E}">
        <p14:creationId xmlns:p14="http://schemas.microsoft.com/office/powerpoint/2010/main" val="611314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Pitch projet</a:t>
            </a:r>
            <a:endParaRPr lang="fr-FR" dirty="0"/>
          </a:p>
        </p:txBody>
      </p:sp>
      <p:sp>
        <p:nvSpPr>
          <p:cNvPr id="3" name="Sous-titre 2"/>
          <p:cNvSpPr>
            <a:spLocks noGrp="1"/>
          </p:cNvSpPr>
          <p:nvPr>
            <p:ph type="subTitle" idx="1"/>
          </p:nvPr>
        </p:nvSpPr>
        <p:spPr/>
        <p:txBody>
          <a:bodyPr/>
          <a:lstStyle/>
          <a:p>
            <a:r>
              <a:rPr lang="fr-FR" dirty="0" smtClean="0"/>
              <a:t>Plan type</a:t>
            </a:r>
            <a:endParaRPr lang="fr-FR" dirty="0"/>
          </a:p>
        </p:txBody>
      </p:sp>
      <p:sp>
        <p:nvSpPr>
          <p:cNvPr id="4" name="Espace réservé du pied de page 3"/>
          <p:cNvSpPr>
            <a:spLocks noGrp="1"/>
          </p:cNvSpPr>
          <p:nvPr>
            <p:ph type="ftr" sz="quarter" idx="11"/>
          </p:nvPr>
        </p:nvSpPr>
        <p:spPr/>
        <p:txBody>
          <a:bodyPr/>
          <a:lstStyle/>
          <a:p>
            <a:r>
              <a:rPr lang="fr-FR" smtClean="0"/>
              <a:t>Dynergie - Sébastien Deschaux</a:t>
            </a:r>
            <a:endParaRPr lang="fr-FR"/>
          </a:p>
        </p:txBody>
      </p:sp>
    </p:spTree>
    <p:extLst>
      <p:ext uri="{BB962C8B-B14F-4D97-AF65-F5344CB8AC3E}">
        <p14:creationId xmlns:p14="http://schemas.microsoft.com/office/powerpoint/2010/main" val="1315578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Eléments financiers</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Présentez synthétiquement votre compte de résultat prévisionnel à 3-5 ans.</a:t>
            </a:r>
          </a:p>
          <a:p>
            <a:r>
              <a:rPr lang="fr-FR" dirty="0" smtClean="0"/>
              <a:t>Rappelez-vous qu’idéalement, un investisseur « </a:t>
            </a:r>
            <a:r>
              <a:rPr lang="fr-FR" dirty="0" err="1" smtClean="0"/>
              <a:t>early</a:t>
            </a:r>
            <a:r>
              <a:rPr lang="fr-FR" dirty="0" smtClean="0"/>
              <a:t>-stage » cherche à multiplier sa mise par 50 à 100</a:t>
            </a:r>
          </a:p>
          <a:p>
            <a:r>
              <a:rPr lang="fr-FR" dirty="0" smtClean="0"/>
              <a:t>Présentez votre besoin de financement initial, l’usage que vous allez en faire et les validations qu’il vous permettra de faire.</a:t>
            </a:r>
          </a:p>
          <a:p>
            <a:r>
              <a:rPr lang="fr-FR" dirty="0" smtClean="0"/>
              <a:t>Présentez la logique des financements suivants s’il y en a</a:t>
            </a:r>
          </a:p>
          <a:p>
            <a:r>
              <a:rPr lang="fr-FR" dirty="0" smtClean="0"/>
              <a:t>Par exemple : 250K€ vous permettront de terminer votre solution et de la commercialiser régionalement. Si vous validez l’appétence client et votre rentabilité à cette échelle, vous aurez besoin de 1,5M€ pour vous étendre rapidement à l’Europe de l’ouest.</a:t>
            </a:r>
          </a:p>
          <a:p>
            <a:endParaRPr lang="fr-FR" dirty="0"/>
          </a:p>
        </p:txBody>
      </p:sp>
      <p:sp>
        <p:nvSpPr>
          <p:cNvPr id="4" name="Espace réservé du pied de page 3"/>
          <p:cNvSpPr>
            <a:spLocks noGrp="1"/>
          </p:cNvSpPr>
          <p:nvPr>
            <p:ph type="ftr" sz="quarter" idx="11"/>
          </p:nvPr>
        </p:nvSpPr>
        <p:spPr/>
        <p:txBody>
          <a:bodyPr/>
          <a:lstStyle/>
          <a:p>
            <a:r>
              <a:rPr lang="fr-FR" smtClean="0"/>
              <a:t>Dynergie - Sébastien Deschaux</a:t>
            </a:r>
            <a:endParaRPr lang="fr-FR"/>
          </a:p>
        </p:txBody>
      </p:sp>
    </p:spTree>
    <p:extLst>
      <p:ext uri="{BB962C8B-B14F-4D97-AF65-F5344CB8AC3E}">
        <p14:creationId xmlns:p14="http://schemas.microsoft.com/office/powerpoint/2010/main" val="336935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Vision</a:t>
            </a:r>
            <a:endParaRPr lang="fr-FR" dirty="0"/>
          </a:p>
        </p:txBody>
      </p:sp>
      <p:sp>
        <p:nvSpPr>
          <p:cNvPr id="3" name="Espace réservé du contenu 2"/>
          <p:cNvSpPr>
            <a:spLocks noGrp="1"/>
          </p:cNvSpPr>
          <p:nvPr>
            <p:ph idx="1"/>
          </p:nvPr>
        </p:nvSpPr>
        <p:spPr/>
        <p:txBody>
          <a:bodyPr/>
          <a:lstStyle/>
          <a:p>
            <a:r>
              <a:rPr lang="fr-FR" dirty="0" smtClean="0"/>
              <a:t>Terminez en présentant le monde tel qu’il sera dans 5 ou 10 grâce à votre innovation</a:t>
            </a:r>
          </a:p>
          <a:p>
            <a:r>
              <a:rPr lang="fr-FR" dirty="0" smtClean="0"/>
              <a:t>C’est le moment de projeter votre auditoire dans votre succès et ses conséquences</a:t>
            </a:r>
          </a:p>
          <a:p>
            <a:r>
              <a:rPr lang="fr-FR" dirty="0" smtClean="0"/>
              <a:t>Si vous avez utilisé le </a:t>
            </a:r>
            <a:r>
              <a:rPr lang="fr-FR" dirty="0" err="1" smtClean="0"/>
              <a:t>storytelling</a:t>
            </a:r>
            <a:r>
              <a:rPr lang="fr-FR" dirty="0" smtClean="0"/>
              <a:t> pour présenter votre problème, reprenez la même histoire dans ce monde que vous rendez possible</a:t>
            </a:r>
          </a:p>
          <a:p>
            <a:endParaRPr lang="fr-FR" dirty="0"/>
          </a:p>
        </p:txBody>
      </p:sp>
      <p:sp>
        <p:nvSpPr>
          <p:cNvPr id="4" name="Espace réservé du pied de page 3"/>
          <p:cNvSpPr>
            <a:spLocks noGrp="1"/>
          </p:cNvSpPr>
          <p:nvPr>
            <p:ph type="ftr" sz="quarter" idx="11"/>
          </p:nvPr>
        </p:nvSpPr>
        <p:spPr/>
        <p:txBody>
          <a:bodyPr/>
          <a:lstStyle/>
          <a:p>
            <a:r>
              <a:rPr lang="fr-FR" smtClean="0"/>
              <a:t>Dynergie - Sébastien Deschaux</a:t>
            </a:r>
            <a:endParaRPr lang="fr-FR"/>
          </a:p>
        </p:txBody>
      </p:sp>
    </p:spTree>
    <p:extLst>
      <p:ext uri="{BB962C8B-B14F-4D97-AF65-F5344CB8AC3E}">
        <p14:creationId xmlns:p14="http://schemas.microsoft.com/office/powerpoint/2010/main" val="1216091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Nom du projet</a:t>
            </a:r>
            <a:endParaRPr lang="fr-FR" dirty="0"/>
          </a:p>
        </p:txBody>
      </p:sp>
      <p:sp>
        <p:nvSpPr>
          <p:cNvPr id="3" name="Sous-titre 2"/>
          <p:cNvSpPr>
            <a:spLocks noGrp="1"/>
          </p:cNvSpPr>
          <p:nvPr>
            <p:ph type="subTitle" idx="1"/>
          </p:nvPr>
        </p:nvSpPr>
        <p:spPr/>
        <p:txBody>
          <a:bodyPr>
            <a:normAutofit fontScale="92500"/>
          </a:bodyPr>
          <a:lstStyle/>
          <a:p>
            <a:r>
              <a:rPr lang="fr-FR" dirty="0" smtClean="0"/>
              <a:t>Votre valeur ajoutée en une ligne</a:t>
            </a:r>
          </a:p>
          <a:p>
            <a:endParaRPr lang="fr-FR" dirty="0"/>
          </a:p>
          <a:p>
            <a:r>
              <a:rPr lang="fr-FR" dirty="0" smtClean="0"/>
              <a:t>(Pensez bien que ce slide sera vu longuement par votre auditoire avant le début de votre présentation. Eveillez l’intérêt, mais ne dévoilez pas tout)</a:t>
            </a:r>
            <a:endParaRPr lang="fr-FR" dirty="0"/>
          </a:p>
        </p:txBody>
      </p:sp>
      <p:sp>
        <p:nvSpPr>
          <p:cNvPr id="4" name="Espace réservé du pied de page 3"/>
          <p:cNvSpPr>
            <a:spLocks noGrp="1"/>
          </p:cNvSpPr>
          <p:nvPr>
            <p:ph type="ftr" sz="quarter" idx="11"/>
          </p:nvPr>
        </p:nvSpPr>
        <p:spPr/>
        <p:txBody>
          <a:bodyPr/>
          <a:lstStyle/>
          <a:p>
            <a:r>
              <a:rPr lang="fr-FR" smtClean="0"/>
              <a:t>Dynergie - Sébastien Deschaux</a:t>
            </a:r>
            <a:endParaRPr lang="fr-FR"/>
          </a:p>
        </p:txBody>
      </p:sp>
    </p:spTree>
    <p:extLst>
      <p:ext uri="{BB962C8B-B14F-4D97-AF65-F5344CB8AC3E}">
        <p14:creationId xmlns:p14="http://schemas.microsoft.com/office/powerpoint/2010/main" val="1027750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Problème</a:t>
            </a:r>
            <a:endParaRPr lang="fr-FR" dirty="0"/>
          </a:p>
        </p:txBody>
      </p:sp>
      <p:sp>
        <p:nvSpPr>
          <p:cNvPr id="3" name="Espace réservé du contenu 2"/>
          <p:cNvSpPr>
            <a:spLocks noGrp="1"/>
          </p:cNvSpPr>
          <p:nvPr>
            <p:ph idx="1"/>
          </p:nvPr>
        </p:nvSpPr>
        <p:spPr/>
        <p:txBody>
          <a:bodyPr/>
          <a:lstStyle/>
          <a:p>
            <a:r>
              <a:rPr lang="fr-FR" dirty="0" smtClean="0"/>
              <a:t>Présentez ici l’état actuel des choses, en permettant au mieux à l’auditoire de le comprendre et de ressentir l’urgence à corriger et état des choses. Utilisez le nombre de slides qu’il faudra.</a:t>
            </a:r>
          </a:p>
          <a:p>
            <a:r>
              <a:rPr lang="fr-FR" dirty="0" smtClean="0"/>
              <a:t>Vous allez présenter une amélioration, elle ne peut être comprise que si l’état initial est bien compris</a:t>
            </a:r>
          </a:p>
          <a:p>
            <a:r>
              <a:rPr lang="fr-FR" dirty="0" smtClean="0"/>
              <a:t>PAS DE PROBLEME = PAS DE POTENTIEL PROJET</a:t>
            </a:r>
          </a:p>
          <a:p>
            <a:r>
              <a:rPr lang="fr-FR" dirty="0" smtClean="0"/>
              <a:t>Le </a:t>
            </a:r>
            <a:r>
              <a:rPr lang="fr-FR" dirty="0" err="1" smtClean="0"/>
              <a:t>storytelling</a:t>
            </a:r>
            <a:r>
              <a:rPr lang="fr-FR" dirty="0" smtClean="0"/>
              <a:t> est particulièrement adapté.</a:t>
            </a:r>
          </a:p>
          <a:p>
            <a:r>
              <a:rPr lang="fr-FR" b="1" u="sng" dirty="0" smtClean="0"/>
              <a:t>La transmission du problème est l’élément le plus important de toute votre présentation</a:t>
            </a:r>
            <a:endParaRPr lang="fr-FR" b="1" u="sng" dirty="0"/>
          </a:p>
        </p:txBody>
      </p:sp>
      <p:sp>
        <p:nvSpPr>
          <p:cNvPr id="4" name="Espace réservé du pied de page 3"/>
          <p:cNvSpPr>
            <a:spLocks noGrp="1"/>
          </p:cNvSpPr>
          <p:nvPr>
            <p:ph type="ftr" sz="quarter" idx="11"/>
          </p:nvPr>
        </p:nvSpPr>
        <p:spPr/>
        <p:txBody>
          <a:bodyPr/>
          <a:lstStyle/>
          <a:p>
            <a:r>
              <a:rPr lang="fr-FR" smtClean="0"/>
              <a:t>Dynergie - Sébastien Deschaux</a:t>
            </a:r>
            <a:endParaRPr lang="fr-FR"/>
          </a:p>
        </p:txBody>
      </p:sp>
    </p:spTree>
    <p:extLst>
      <p:ext uri="{BB962C8B-B14F-4D97-AF65-F5344CB8AC3E}">
        <p14:creationId xmlns:p14="http://schemas.microsoft.com/office/powerpoint/2010/main" val="2088728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Solution</a:t>
            </a:r>
            <a:endParaRPr lang="fr-FR" dirty="0"/>
          </a:p>
        </p:txBody>
      </p:sp>
      <p:sp>
        <p:nvSpPr>
          <p:cNvPr id="3" name="Espace réservé du contenu 2"/>
          <p:cNvSpPr>
            <a:spLocks noGrp="1"/>
          </p:cNvSpPr>
          <p:nvPr>
            <p:ph idx="1"/>
          </p:nvPr>
        </p:nvSpPr>
        <p:spPr/>
        <p:txBody>
          <a:bodyPr/>
          <a:lstStyle/>
          <a:p>
            <a:r>
              <a:rPr lang="fr-FR" dirty="0" smtClean="0"/>
              <a:t>Expliquez votre solution, et surtout en quoi elle solutionne le problème expliqué précédemment.</a:t>
            </a:r>
          </a:p>
          <a:p>
            <a:r>
              <a:rPr lang="fr-FR" dirty="0" smtClean="0"/>
              <a:t>Le but est de faire percevoir l’amélioration que vous apportez.</a:t>
            </a:r>
          </a:p>
          <a:p>
            <a:r>
              <a:rPr lang="fr-FR" dirty="0" smtClean="0"/>
              <a:t>Idéalement, l’auditoire doit se dire que, évidemment, s’il était confronté au problème, il achèterait votre solution</a:t>
            </a:r>
            <a:endParaRPr lang="fr-FR" dirty="0"/>
          </a:p>
        </p:txBody>
      </p:sp>
      <p:sp>
        <p:nvSpPr>
          <p:cNvPr id="4" name="Espace réservé du pied de page 3"/>
          <p:cNvSpPr>
            <a:spLocks noGrp="1"/>
          </p:cNvSpPr>
          <p:nvPr>
            <p:ph type="ftr" sz="quarter" idx="11"/>
          </p:nvPr>
        </p:nvSpPr>
        <p:spPr/>
        <p:txBody>
          <a:bodyPr/>
          <a:lstStyle/>
          <a:p>
            <a:r>
              <a:rPr lang="fr-FR" smtClean="0"/>
              <a:t>Dynergie - Sébastien Deschaux</a:t>
            </a:r>
            <a:endParaRPr lang="fr-FR"/>
          </a:p>
        </p:txBody>
      </p:sp>
    </p:spTree>
    <p:extLst>
      <p:ext uri="{BB962C8B-B14F-4D97-AF65-F5344CB8AC3E}">
        <p14:creationId xmlns:p14="http://schemas.microsoft.com/office/powerpoint/2010/main" val="300257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Why</a:t>
            </a:r>
            <a:r>
              <a:rPr lang="fr-FR" dirty="0" smtClean="0"/>
              <a:t> </a:t>
            </a:r>
            <a:r>
              <a:rPr lang="fr-FR" dirty="0" err="1" smtClean="0"/>
              <a:t>now</a:t>
            </a:r>
            <a:endParaRPr lang="fr-FR" dirty="0"/>
          </a:p>
        </p:txBody>
      </p:sp>
      <p:sp>
        <p:nvSpPr>
          <p:cNvPr id="3" name="Espace réservé du contenu 2"/>
          <p:cNvSpPr>
            <a:spLocks noGrp="1"/>
          </p:cNvSpPr>
          <p:nvPr>
            <p:ph idx="1"/>
          </p:nvPr>
        </p:nvSpPr>
        <p:spPr/>
        <p:txBody>
          <a:bodyPr/>
          <a:lstStyle/>
          <a:p>
            <a:r>
              <a:rPr lang="fr-FR" dirty="0" smtClean="0"/>
              <a:t>Expliquer les tendances, les avancées technologiques, les éléments contextuels qui rendent votre solution possible maintenant, alors qu’elle ne l’était pas hier, et qu’il sera trop tard demain.</a:t>
            </a:r>
          </a:p>
          <a:p>
            <a:r>
              <a:rPr lang="fr-FR" dirty="0" smtClean="0"/>
              <a:t>Ex : Uber a été rendu possible par la généralisation des smartphones ET par l’incapacité des taxis à adopter les nouvelles technologies ET par leur monopole qui les a rendus insensibles au service client</a:t>
            </a:r>
          </a:p>
          <a:p>
            <a:pPr lvl="1"/>
            <a:endParaRPr lang="fr-FR" dirty="0" smtClean="0"/>
          </a:p>
          <a:p>
            <a:endParaRPr lang="fr-FR" dirty="0"/>
          </a:p>
        </p:txBody>
      </p:sp>
      <p:sp>
        <p:nvSpPr>
          <p:cNvPr id="4" name="Espace réservé du pied de page 3"/>
          <p:cNvSpPr>
            <a:spLocks noGrp="1"/>
          </p:cNvSpPr>
          <p:nvPr>
            <p:ph type="ftr" sz="quarter" idx="11"/>
          </p:nvPr>
        </p:nvSpPr>
        <p:spPr/>
        <p:txBody>
          <a:bodyPr/>
          <a:lstStyle/>
          <a:p>
            <a:r>
              <a:rPr lang="fr-FR" smtClean="0"/>
              <a:t>Dynergie - Sébastien Deschaux</a:t>
            </a:r>
            <a:endParaRPr lang="fr-FR"/>
          </a:p>
        </p:txBody>
      </p:sp>
    </p:spTree>
    <p:extLst>
      <p:ext uri="{BB962C8B-B14F-4D97-AF65-F5344CB8AC3E}">
        <p14:creationId xmlns:p14="http://schemas.microsoft.com/office/powerpoint/2010/main" val="444591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Marché</a:t>
            </a:r>
            <a:endParaRPr lang="fr-FR" dirty="0"/>
          </a:p>
        </p:txBody>
      </p:sp>
      <p:sp>
        <p:nvSpPr>
          <p:cNvPr id="3" name="Espace réservé du contenu 2"/>
          <p:cNvSpPr>
            <a:spLocks noGrp="1"/>
          </p:cNvSpPr>
          <p:nvPr>
            <p:ph idx="1"/>
          </p:nvPr>
        </p:nvSpPr>
        <p:spPr/>
        <p:txBody>
          <a:bodyPr/>
          <a:lstStyle/>
          <a:p>
            <a:r>
              <a:rPr lang="fr-FR" dirty="0" smtClean="0"/>
              <a:t>Expliquer le marché que vous ciblez</a:t>
            </a:r>
          </a:p>
          <a:p>
            <a:r>
              <a:rPr lang="fr-FR" dirty="0" smtClean="0"/>
              <a:t>Ne visez pas tout le marché</a:t>
            </a:r>
          </a:p>
          <a:p>
            <a:r>
              <a:rPr lang="fr-FR" dirty="0" smtClean="0"/>
              <a:t>Focalisez sur les gens les plus gravement touchés par le problème que vous avez présenté</a:t>
            </a:r>
          </a:p>
          <a:p>
            <a:r>
              <a:rPr lang="fr-FR" dirty="0" smtClean="0"/>
              <a:t>Votre objectif doit être de devenir rentable sur un marché réduit, pour seulement ensuite élargir votre cible</a:t>
            </a:r>
          </a:p>
          <a:p>
            <a:r>
              <a:rPr lang="fr-FR" dirty="0" smtClean="0"/>
              <a:t>Une focalisation marché bien exécutée s’illustre par des prospects qui se battent pour venir acheter votre solution, sans que vous ayez besoin d’importants frais de commercialisation/communication</a:t>
            </a:r>
            <a:endParaRPr lang="fr-FR" dirty="0"/>
          </a:p>
        </p:txBody>
      </p:sp>
      <p:sp>
        <p:nvSpPr>
          <p:cNvPr id="4" name="Espace réservé du pied de page 3"/>
          <p:cNvSpPr>
            <a:spLocks noGrp="1"/>
          </p:cNvSpPr>
          <p:nvPr>
            <p:ph type="ftr" sz="quarter" idx="11"/>
          </p:nvPr>
        </p:nvSpPr>
        <p:spPr/>
        <p:txBody>
          <a:bodyPr/>
          <a:lstStyle/>
          <a:p>
            <a:r>
              <a:rPr lang="fr-FR" smtClean="0"/>
              <a:t>Dynergie - Sébastien Deschaux</a:t>
            </a:r>
            <a:endParaRPr lang="fr-FR"/>
          </a:p>
        </p:txBody>
      </p:sp>
    </p:spTree>
    <p:extLst>
      <p:ext uri="{BB962C8B-B14F-4D97-AF65-F5344CB8AC3E}">
        <p14:creationId xmlns:p14="http://schemas.microsoft.com/office/powerpoint/2010/main" val="600245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Concurrence et alternatives	</a:t>
            </a:r>
            <a:endParaRPr lang="fr-FR" dirty="0"/>
          </a:p>
        </p:txBody>
      </p:sp>
      <p:sp>
        <p:nvSpPr>
          <p:cNvPr id="3" name="Espace réservé du contenu 2"/>
          <p:cNvSpPr>
            <a:spLocks noGrp="1"/>
          </p:cNvSpPr>
          <p:nvPr>
            <p:ph idx="1"/>
          </p:nvPr>
        </p:nvSpPr>
        <p:spPr/>
        <p:txBody>
          <a:bodyPr/>
          <a:lstStyle/>
          <a:p>
            <a:r>
              <a:rPr lang="fr-FR" dirty="0" smtClean="0"/>
              <a:t>Présentez les autres solutions que vos clients pourraient adopter pour contourner le problème</a:t>
            </a:r>
          </a:p>
          <a:p>
            <a:r>
              <a:rPr lang="fr-FR" dirty="0" smtClean="0"/>
              <a:t>Celles-ci ne se limitent pas aux concurrents faisant la même chose que vous. La concurrence d’une ligne aérienne entre Paris et Lyon ne se limite pas aux autres compagnies aérienne. Le TGV, la voiture, les visio-conférences sont des alternatives possibles pour les clients.</a:t>
            </a:r>
          </a:p>
          <a:p>
            <a:r>
              <a:rPr lang="fr-FR" dirty="0" smtClean="0"/>
              <a:t>Si vous avez déjà un concurrent en place, montrez qu’il gagne beaucoup d’argent et que vous allez faire la même chose mais mieux. Précisez en quoi.</a:t>
            </a:r>
            <a:endParaRPr lang="fr-FR" dirty="0"/>
          </a:p>
        </p:txBody>
      </p:sp>
      <p:sp>
        <p:nvSpPr>
          <p:cNvPr id="4" name="Espace réservé du pied de page 3"/>
          <p:cNvSpPr>
            <a:spLocks noGrp="1"/>
          </p:cNvSpPr>
          <p:nvPr>
            <p:ph type="ftr" sz="quarter" idx="11"/>
          </p:nvPr>
        </p:nvSpPr>
        <p:spPr/>
        <p:txBody>
          <a:bodyPr/>
          <a:lstStyle/>
          <a:p>
            <a:r>
              <a:rPr lang="fr-FR" smtClean="0"/>
              <a:t>Dynergie - Sébastien Deschaux</a:t>
            </a:r>
            <a:endParaRPr lang="fr-FR"/>
          </a:p>
        </p:txBody>
      </p:sp>
    </p:spTree>
    <p:extLst>
      <p:ext uri="{BB962C8B-B14F-4D97-AF65-F5344CB8AC3E}">
        <p14:creationId xmlns:p14="http://schemas.microsoft.com/office/powerpoint/2010/main" val="40030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Business model</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t>Expliquez comment votre société va fonctionner</a:t>
            </a:r>
          </a:p>
          <a:p>
            <a:r>
              <a:rPr lang="fr-FR" dirty="0" smtClean="0"/>
              <a:t>Expliquez ce que vous facturez à qui, en échange de quelle valeur ajoutée. Expliquez comment vous créez cette valeur. Expliquez votre équation économique.</a:t>
            </a:r>
          </a:p>
          <a:p>
            <a:r>
              <a:rPr lang="fr-FR" dirty="0" smtClean="0"/>
              <a:t>Expliquez comment vous avez imaginé votre moteur de croissance : comment allez-vous conquérir vos clients ? Avez trouvez une solution intelligente pour que vos clients parlent de vous ?</a:t>
            </a:r>
          </a:p>
          <a:p>
            <a:endParaRPr lang="fr-FR" dirty="0" smtClean="0"/>
          </a:p>
          <a:p>
            <a:r>
              <a:rPr lang="fr-FR" i="1" dirty="0" smtClean="0"/>
              <a:t>Suggestion : Pour structurer votre réflexion, utilisez le viral model </a:t>
            </a:r>
            <a:r>
              <a:rPr lang="fr-FR" i="1" dirty="0" err="1" smtClean="0"/>
              <a:t>canvas</a:t>
            </a:r>
            <a:endParaRPr lang="fr-FR" i="1" dirty="0" smtClean="0"/>
          </a:p>
        </p:txBody>
      </p:sp>
      <p:sp>
        <p:nvSpPr>
          <p:cNvPr id="4" name="Espace réservé du pied de page 3"/>
          <p:cNvSpPr>
            <a:spLocks noGrp="1"/>
          </p:cNvSpPr>
          <p:nvPr>
            <p:ph type="ftr" sz="quarter" idx="11"/>
          </p:nvPr>
        </p:nvSpPr>
        <p:spPr/>
        <p:txBody>
          <a:bodyPr/>
          <a:lstStyle/>
          <a:p>
            <a:r>
              <a:rPr lang="fr-FR" smtClean="0"/>
              <a:t>Dynergie - Sébastien Deschaux</a:t>
            </a:r>
            <a:endParaRPr lang="fr-FR"/>
          </a:p>
        </p:txBody>
      </p:sp>
    </p:spTree>
    <p:extLst>
      <p:ext uri="{BB962C8B-B14F-4D97-AF65-F5344CB8AC3E}">
        <p14:creationId xmlns:p14="http://schemas.microsoft.com/office/powerpoint/2010/main" val="668485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Equipe projet</a:t>
            </a:r>
            <a:endParaRPr lang="fr-FR" dirty="0"/>
          </a:p>
        </p:txBody>
      </p:sp>
      <p:sp>
        <p:nvSpPr>
          <p:cNvPr id="3" name="Espace réservé du contenu 2"/>
          <p:cNvSpPr>
            <a:spLocks noGrp="1"/>
          </p:cNvSpPr>
          <p:nvPr>
            <p:ph idx="1"/>
          </p:nvPr>
        </p:nvSpPr>
        <p:spPr/>
        <p:txBody>
          <a:bodyPr/>
          <a:lstStyle/>
          <a:p>
            <a:r>
              <a:rPr lang="fr-FR" dirty="0" smtClean="0"/>
              <a:t>Présentez votre équipe, ce qui vous rend pertinents et crédibles pour porter le projet</a:t>
            </a:r>
          </a:p>
          <a:p>
            <a:r>
              <a:rPr lang="fr-FR" dirty="0" smtClean="0"/>
              <a:t>Expliquez votre « </a:t>
            </a:r>
            <a:r>
              <a:rPr lang="fr-FR" dirty="0" err="1" smtClean="0"/>
              <a:t>Unfair</a:t>
            </a:r>
            <a:r>
              <a:rPr lang="fr-FR" dirty="0" smtClean="0"/>
              <a:t> </a:t>
            </a:r>
            <a:r>
              <a:rPr lang="fr-FR" dirty="0" err="1" smtClean="0"/>
              <a:t>advantage</a:t>
            </a:r>
            <a:r>
              <a:rPr lang="fr-FR" dirty="0" smtClean="0"/>
              <a:t> », l’élément qui fait que vous avez un avantage unique sur d’autres qui voudraient vous imiter.</a:t>
            </a:r>
            <a:endParaRPr lang="fr-FR" dirty="0"/>
          </a:p>
        </p:txBody>
      </p:sp>
      <p:sp>
        <p:nvSpPr>
          <p:cNvPr id="4" name="Espace réservé du pied de page 3"/>
          <p:cNvSpPr>
            <a:spLocks noGrp="1"/>
          </p:cNvSpPr>
          <p:nvPr>
            <p:ph type="ftr" sz="quarter" idx="11"/>
          </p:nvPr>
        </p:nvSpPr>
        <p:spPr/>
        <p:txBody>
          <a:bodyPr/>
          <a:lstStyle/>
          <a:p>
            <a:r>
              <a:rPr lang="fr-FR" smtClean="0"/>
              <a:t>Dynergie - Sébastien Deschaux</a:t>
            </a:r>
            <a:endParaRPr lang="fr-FR"/>
          </a:p>
        </p:txBody>
      </p:sp>
    </p:spTree>
    <p:extLst>
      <p:ext uri="{BB962C8B-B14F-4D97-AF65-F5344CB8AC3E}">
        <p14:creationId xmlns:p14="http://schemas.microsoft.com/office/powerpoint/2010/main" val="1611301797"/>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615</Words>
  <Application>Microsoft Macintosh PowerPoint</Application>
  <PresentationFormat>Grand écran</PresentationFormat>
  <Paragraphs>60</Paragraphs>
  <Slides>11</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Calibri</vt:lpstr>
      <vt:lpstr>Calibri Light</vt:lpstr>
      <vt:lpstr>Arial</vt:lpstr>
      <vt:lpstr>Thème Office</vt:lpstr>
      <vt:lpstr>Pitch projet</vt:lpstr>
      <vt:lpstr>Nom du projet</vt:lpstr>
      <vt:lpstr>Problème</vt:lpstr>
      <vt:lpstr>Solution</vt:lpstr>
      <vt:lpstr>Why now</vt:lpstr>
      <vt:lpstr>Marché</vt:lpstr>
      <vt:lpstr>Concurrence et alternatives </vt:lpstr>
      <vt:lpstr>Business model</vt:lpstr>
      <vt:lpstr>Equipe projet</vt:lpstr>
      <vt:lpstr>Eléments financiers</vt:lpstr>
      <vt:lpstr>Vision</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projet</dc:title>
  <dc:creator>Sébastien DESCHAUX</dc:creator>
  <cp:lastModifiedBy>Sébastien DESCHAUX</cp:lastModifiedBy>
  <cp:revision>7</cp:revision>
  <dcterms:created xsi:type="dcterms:W3CDTF">2018-03-11T14:54:25Z</dcterms:created>
  <dcterms:modified xsi:type="dcterms:W3CDTF">2018-03-11T15:34:06Z</dcterms:modified>
</cp:coreProperties>
</file>