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95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95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4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93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7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7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A46F-5197-4F5B-84F9-20D1CFD76426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6ADF-706B-4808-B4CC-F63064EF6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0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0" y="1297458"/>
            <a:ext cx="12192000" cy="1446550"/>
            <a:chOff x="0" y="1297458"/>
            <a:chExt cx="12192000" cy="1446550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3005" y="1544595"/>
              <a:ext cx="7970109" cy="1099752"/>
            </a:xfrm>
            <a:prstGeom prst="rect">
              <a:avLst/>
            </a:prstGeom>
          </p:spPr>
        </p:pic>
        <p:sp>
          <p:nvSpPr>
            <p:cNvPr id="4" name="ZoneTexte 3"/>
            <p:cNvSpPr txBox="1"/>
            <p:nvPr/>
          </p:nvSpPr>
          <p:spPr>
            <a:xfrm>
              <a:off x="0" y="1297458"/>
              <a:ext cx="12192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TapBouboule</a:t>
              </a:r>
              <a:endParaRPr lang="fr-F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29512" y="1858802"/>
              <a:ext cx="471550" cy="47155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411" y="1929698"/>
              <a:ext cx="417088" cy="410967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620" y="1911270"/>
              <a:ext cx="464749" cy="464749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411" y="1683610"/>
              <a:ext cx="417088" cy="410967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01199" y="1904559"/>
              <a:ext cx="230623" cy="230623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04" y="2135182"/>
              <a:ext cx="186841" cy="1840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0757" y="1875916"/>
              <a:ext cx="464749" cy="46474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3565" y="1889093"/>
              <a:ext cx="471550" cy="4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566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G</dc:creator>
  <cp:lastModifiedBy>Corentin G</cp:lastModifiedBy>
  <cp:revision>2</cp:revision>
  <dcterms:created xsi:type="dcterms:W3CDTF">2018-11-09T17:44:28Z</dcterms:created>
  <dcterms:modified xsi:type="dcterms:W3CDTF">2018-11-09T17:56:26Z</dcterms:modified>
</cp:coreProperties>
</file>