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  <a:srgbClr val="156082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55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C9B3-8217-E79A-E51F-710C98B9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23239-CA02-995F-371F-FC75C8B2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4972-5E5B-7E94-B0C0-B42480C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E421-7A58-2098-7D1A-EC0EFFA6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947C-B042-B965-DEDC-17B5CF5E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4AEE-85F0-231A-4622-6F522F94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0EB6C-1E0C-9DDF-E6DF-CE931A25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C197-3035-739A-702A-622B6746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E501-3A99-6358-A669-FFE3708C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50D6-CD5C-7C28-2253-E398B8FB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D41F9-C869-AEE7-57BC-3721D75A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DAE1B-91FF-3AC7-B561-B887C6D3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420F6-EDE3-89AC-F6FB-F7EDE6F2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2883-3FCB-7C9F-E47F-19FB9C53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298-EAF3-2362-6826-406AE2C8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091-222E-EE97-E272-73EE5627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E9F4-88B8-E87B-6D63-4946AD17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E4A9-C571-2831-7146-E0A01CDF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B337-BE48-FA84-3BFB-5A106C08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704B-BB25-A0E9-0035-F5C6A48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E392-9DFD-3D8D-8B34-8DDACD8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5403-5DFE-7C96-FAC0-16401CB8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6094-A015-74EE-BE18-CA8D1EAA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E454-B4F3-8D09-E486-B5FB983E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E922-D3FB-27F1-A95C-2EDB05AD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399A-C31D-67F5-BF6D-E2B3D43B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2560-8235-3E15-037C-B13DA0136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5448-FDF1-6EEE-81B3-EC894E72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2B54-BBF5-46C0-8059-D2B39263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63DF-AD44-747E-F0A8-E2A1AB2C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2E58-7128-4EA3-74F0-869CEBF0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849A-8739-0E95-3024-5D06F126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907C-6AF5-6041-A9FC-A7CEC5FE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D7E6-3344-567D-DDD8-047C60BFD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C8F81-161C-E605-427B-A284B308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C9355-C431-91EC-6981-BA83C4402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A8B9D-B5DB-163F-8A48-26FD916A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5CC00-C69B-6A46-9E87-298A9A74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2C43-1E10-E17D-FE2A-5CED572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41FC-2F49-FB4D-DF86-88FD78F1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8F69D-885B-8EF4-5708-3C284DC8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B7217-9E01-81F6-A0C5-A545E587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7B011-1DE3-E8CA-2B96-A5AC8C41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A3F3F-E3CA-7B65-726C-453AFF68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76788-F3A8-E866-6386-9BC66CC7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0970-065C-FC3B-6087-C9D6B2F4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219F-9C65-25A6-4C67-1531A941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C2A3-C6B0-5042-CEC1-3E6F16FC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5E7BD-4187-4C26-DC5A-63893F73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40A4-6465-BEE1-A33B-B9877BF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B211E-77D9-1E42-A2DF-2B1A36FA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9687-EA24-C44B-4EF6-D5102ED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1B32-D6D1-D84B-55B0-6B163142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21DFF-9581-EAAB-D6B1-8A61CA78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7660-DA62-4F0F-6942-5E3852D6D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123E-97CF-4104-945A-8379D39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C45E-F1C4-0495-3029-1AC4DFF3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B234C-D32F-63F8-CA04-4B6DB90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5032F-39E7-3AE5-E655-F1609465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506E-8F25-F4B4-C47C-58643F8C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24E7-E8CC-3EB1-395E-200E6BF79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94C31-6571-45E6-9FA7-B3FD1CE1CB4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08D2-2CD6-146F-CD8E-59182717B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0C84-1B8A-5725-6242-375B1CE6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694B6-3D70-4E8F-91D2-A12F8E6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282BBE-3EF7-2609-BEB9-8C66CB020AB9}"/>
              </a:ext>
            </a:extLst>
          </p:cNvPr>
          <p:cNvSpPr txBox="1"/>
          <p:nvPr/>
        </p:nvSpPr>
        <p:spPr>
          <a:xfrm>
            <a:off x="3325949" y="1002268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Top </a:t>
            </a:r>
            <a:r>
              <a:rPr lang="fr-FR" dirty="0" err="1"/>
              <a:t>left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E9B09-2F15-8975-3B24-643D392BDD88}"/>
              </a:ext>
            </a:extLst>
          </p:cNvPr>
          <p:cNvSpPr txBox="1"/>
          <p:nvPr/>
        </p:nvSpPr>
        <p:spPr>
          <a:xfrm>
            <a:off x="5910653" y="975358"/>
            <a:ext cx="10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Top right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784CD-8D92-A7CE-E68C-2E4889B21B76}"/>
              </a:ext>
            </a:extLst>
          </p:cNvPr>
          <p:cNvSpPr txBox="1"/>
          <p:nvPr/>
        </p:nvSpPr>
        <p:spPr>
          <a:xfrm>
            <a:off x="2362999" y="283716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Bottom </a:t>
            </a:r>
            <a:r>
              <a:rPr lang="fr-FR" dirty="0" err="1"/>
              <a:t>left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2E88B-28E8-1A1C-EAA5-256D81764AD4}"/>
              </a:ext>
            </a:extLst>
          </p:cNvPr>
          <p:cNvSpPr txBox="1"/>
          <p:nvPr/>
        </p:nvSpPr>
        <p:spPr>
          <a:xfrm>
            <a:off x="6789758" y="2852406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Bottom right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1F53EF-CFBC-E442-72DC-26A17141E107}"/>
              </a:ext>
            </a:extLst>
          </p:cNvPr>
          <p:cNvSpPr/>
          <p:nvPr/>
        </p:nvSpPr>
        <p:spPr>
          <a:xfrm>
            <a:off x="3511296" y="1371600"/>
            <a:ext cx="3328416" cy="1453896"/>
          </a:xfrm>
          <a:custGeom>
            <a:avLst/>
            <a:gdLst>
              <a:gd name="connsiteX0" fmla="*/ 822960 w 3520440"/>
              <a:gd name="connsiteY0" fmla="*/ 0 h 1453896"/>
              <a:gd name="connsiteX1" fmla="*/ 2487168 w 3520440"/>
              <a:gd name="connsiteY1" fmla="*/ 0 h 1453896"/>
              <a:gd name="connsiteX2" fmla="*/ 3520440 w 3520440"/>
              <a:gd name="connsiteY2" fmla="*/ 1453896 h 1453896"/>
              <a:gd name="connsiteX3" fmla="*/ 0 w 3520440"/>
              <a:gd name="connsiteY3" fmla="*/ 1453896 h 1453896"/>
              <a:gd name="connsiteX4" fmla="*/ 822960 w 3520440"/>
              <a:gd name="connsiteY4" fmla="*/ 0 h 1453896"/>
              <a:gd name="connsiteX0" fmla="*/ 822960 w 3328416"/>
              <a:gd name="connsiteY0" fmla="*/ 0 h 1453896"/>
              <a:gd name="connsiteX1" fmla="*/ 2487168 w 3328416"/>
              <a:gd name="connsiteY1" fmla="*/ 0 h 1453896"/>
              <a:gd name="connsiteX2" fmla="*/ 3328416 w 3328416"/>
              <a:gd name="connsiteY2" fmla="*/ 1453896 h 1453896"/>
              <a:gd name="connsiteX3" fmla="*/ 0 w 3328416"/>
              <a:gd name="connsiteY3" fmla="*/ 1453896 h 1453896"/>
              <a:gd name="connsiteX4" fmla="*/ 822960 w 3328416"/>
              <a:gd name="connsiteY4" fmla="*/ 0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416" h="1453896">
                <a:moveTo>
                  <a:pt x="822960" y="0"/>
                </a:moveTo>
                <a:lnTo>
                  <a:pt x="2487168" y="0"/>
                </a:lnTo>
                <a:lnTo>
                  <a:pt x="3328416" y="1453896"/>
                </a:lnTo>
                <a:lnTo>
                  <a:pt x="0" y="1453896"/>
                </a:lnTo>
                <a:lnTo>
                  <a:pt x="82296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E8A7F-EEDA-ECA9-C6B9-317A7E969005}"/>
              </a:ext>
            </a:extLst>
          </p:cNvPr>
          <p:cNvSpPr txBox="1"/>
          <p:nvPr/>
        </p:nvSpPr>
        <p:spPr>
          <a:xfrm>
            <a:off x="429768" y="3749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Cone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54CB8-7CB4-F7B6-EA34-5A0C1A4E2AFC}"/>
              </a:ext>
            </a:extLst>
          </p:cNvPr>
          <p:cNvSpPr txBox="1"/>
          <p:nvPr/>
        </p:nvSpPr>
        <p:spPr>
          <a:xfrm>
            <a:off x="4351140" y="3657301"/>
            <a:ext cx="224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pointCenterSmall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46307-543B-AD4E-0E64-AC92A0D16FDC}"/>
              </a:ext>
            </a:extLst>
          </p:cNvPr>
          <p:cNvSpPr txBox="1"/>
          <p:nvPr/>
        </p:nvSpPr>
        <p:spPr>
          <a:xfrm>
            <a:off x="4542054" y="3993514"/>
            <a:ext cx="191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radiusSmall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81A4C2-2737-0198-E4E7-619B2FC1F27B}"/>
              </a:ext>
            </a:extLst>
          </p:cNvPr>
          <p:cNvSpPr txBox="1"/>
          <p:nvPr/>
        </p:nvSpPr>
        <p:spPr>
          <a:xfrm>
            <a:off x="4300164" y="6247462"/>
            <a:ext cx="191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pointCenterLarge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A46B1-A15C-BD5E-CF2D-9214116DD908}"/>
              </a:ext>
            </a:extLst>
          </p:cNvPr>
          <p:cNvSpPr txBox="1"/>
          <p:nvPr/>
        </p:nvSpPr>
        <p:spPr>
          <a:xfrm>
            <a:off x="4682602" y="5863381"/>
            <a:ext cx="191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radiusLarge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656CD1-064D-D76B-CCE6-CEE27F5E2BB2}"/>
              </a:ext>
            </a:extLst>
          </p:cNvPr>
          <p:cNvSpPr/>
          <p:nvPr/>
        </p:nvSpPr>
        <p:spPr>
          <a:xfrm>
            <a:off x="3660342" y="4428746"/>
            <a:ext cx="3328416" cy="1453896"/>
          </a:xfrm>
          <a:custGeom>
            <a:avLst/>
            <a:gdLst>
              <a:gd name="connsiteX0" fmla="*/ 822960 w 3520440"/>
              <a:gd name="connsiteY0" fmla="*/ 0 h 1453896"/>
              <a:gd name="connsiteX1" fmla="*/ 2487168 w 3520440"/>
              <a:gd name="connsiteY1" fmla="*/ 0 h 1453896"/>
              <a:gd name="connsiteX2" fmla="*/ 3520440 w 3520440"/>
              <a:gd name="connsiteY2" fmla="*/ 1453896 h 1453896"/>
              <a:gd name="connsiteX3" fmla="*/ 0 w 3520440"/>
              <a:gd name="connsiteY3" fmla="*/ 1453896 h 1453896"/>
              <a:gd name="connsiteX4" fmla="*/ 822960 w 3520440"/>
              <a:gd name="connsiteY4" fmla="*/ 0 h 1453896"/>
              <a:gd name="connsiteX0" fmla="*/ 822960 w 3328416"/>
              <a:gd name="connsiteY0" fmla="*/ 0 h 1453896"/>
              <a:gd name="connsiteX1" fmla="*/ 2487168 w 3328416"/>
              <a:gd name="connsiteY1" fmla="*/ 0 h 1453896"/>
              <a:gd name="connsiteX2" fmla="*/ 3328416 w 3328416"/>
              <a:gd name="connsiteY2" fmla="*/ 1453896 h 1453896"/>
              <a:gd name="connsiteX3" fmla="*/ 0 w 3328416"/>
              <a:gd name="connsiteY3" fmla="*/ 1453896 h 1453896"/>
              <a:gd name="connsiteX4" fmla="*/ 822960 w 3328416"/>
              <a:gd name="connsiteY4" fmla="*/ 0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416" h="1453896">
                <a:moveTo>
                  <a:pt x="822960" y="0"/>
                </a:moveTo>
                <a:lnTo>
                  <a:pt x="2487168" y="0"/>
                </a:lnTo>
                <a:lnTo>
                  <a:pt x="3328416" y="1453896"/>
                </a:lnTo>
                <a:lnTo>
                  <a:pt x="0" y="1453896"/>
                </a:lnTo>
                <a:lnTo>
                  <a:pt x="82296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749BD-23B9-823D-C989-ACB71915A307}"/>
              </a:ext>
            </a:extLst>
          </p:cNvPr>
          <p:cNvSpPr/>
          <p:nvPr/>
        </p:nvSpPr>
        <p:spPr>
          <a:xfrm>
            <a:off x="5641921" y="252171"/>
            <a:ext cx="90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ADC40-79B6-9FCF-B72A-B99D447238C1}"/>
              </a:ext>
            </a:extLst>
          </p:cNvPr>
          <p:cNvSpPr/>
          <p:nvPr/>
        </p:nvSpPr>
        <p:spPr>
          <a:xfrm>
            <a:off x="6050040" y="252830"/>
            <a:ext cx="9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16B6A5-95E8-E66C-C622-36F2D091CC9D}"/>
              </a:ext>
            </a:extLst>
          </p:cNvPr>
          <p:cNvSpPr/>
          <p:nvPr/>
        </p:nvSpPr>
        <p:spPr>
          <a:xfrm>
            <a:off x="4291191" y="1211595"/>
            <a:ext cx="3600000" cy="3600000"/>
          </a:xfrm>
          <a:prstGeom prst="ellipse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EFA91F-9714-F406-BC26-A96D11DD3DAF}"/>
              </a:ext>
            </a:extLst>
          </p:cNvPr>
          <p:cNvCxnSpPr>
            <a:cxnSpLocks/>
          </p:cNvCxnSpPr>
          <p:nvPr/>
        </p:nvCxnSpPr>
        <p:spPr>
          <a:xfrm>
            <a:off x="5667135" y="6718935"/>
            <a:ext cx="86153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40559F-0370-3441-D4CD-69AD46BBDD6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905000" y="252984"/>
            <a:ext cx="4191000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79E32E-0C0B-BB25-8CCB-2437DCEC6B99}"/>
              </a:ext>
            </a:extLst>
          </p:cNvPr>
          <p:cNvSpPr txBox="1"/>
          <p:nvPr/>
        </p:nvSpPr>
        <p:spPr>
          <a:xfrm>
            <a:off x="5635002" y="-8733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B951AF-EAC4-B416-3551-94CBE6F3ED22}"/>
              </a:ext>
            </a:extLst>
          </p:cNvPr>
          <p:cNvCxnSpPr>
            <a:cxnSpLocks/>
            <a:stCxn id="11" idx="0"/>
            <a:endCxn id="11" idx="3"/>
          </p:cNvCxnSpPr>
          <p:nvPr/>
        </p:nvCxnSpPr>
        <p:spPr>
          <a:xfrm>
            <a:off x="6096000" y="252985"/>
            <a:ext cx="0" cy="46542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E236CFE-192A-4E5B-F8D7-2CC62E1F86E1}"/>
              </a:ext>
            </a:extLst>
          </p:cNvPr>
          <p:cNvSpPr/>
          <p:nvPr/>
        </p:nvSpPr>
        <p:spPr>
          <a:xfrm>
            <a:off x="5926754" y="252985"/>
            <a:ext cx="338492" cy="4654296"/>
          </a:xfrm>
          <a:prstGeom prst="triangle">
            <a:avLst/>
          </a:prstGeom>
          <a:solidFill>
            <a:srgbClr val="8ED97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F8E481-05E9-BD20-20C1-DB0442644BF8}"/>
              </a:ext>
            </a:extLst>
          </p:cNvPr>
          <p:cNvSpPr txBox="1"/>
          <p:nvPr/>
        </p:nvSpPr>
        <p:spPr>
          <a:xfrm>
            <a:off x="6091191" y="1964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B0B9D7-95C4-13DD-9D79-1FC14D75930A}"/>
              </a:ext>
            </a:extLst>
          </p:cNvPr>
          <p:cNvSpPr/>
          <p:nvPr/>
        </p:nvSpPr>
        <p:spPr>
          <a:xfrm>
            <a:off x="6052806" y="210035"/>
            <a:ext cx="78231" cy="782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D08511-C661-3CA6-AADE-20F2B12045A8}"/>
              </a:ext>
            </a:extLst>
          </p:cNvPr>
          <p:cNvSpPr/>
          <p:nvPr/>
        </p:nvSpPr>
        <p:spPr>
          <a:xfrm>
            <a:off x="5984572" y="137344"/>
            <a:ext cx="214700" cy="2147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57FEFB-38EE-F424-54C9-8A1B8570F2F8}"/>
              </a:ext>
            </a:extLst>
          </p:cNvPr>
          <p:cNvSpPr txBox="1"/>
          <p:nvPr/>
        </p:nvSpPr>
        <p:spPr>
          <a:xfrm>
            <a:off x="6157045" y="-5831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29181D-0F2F-0798-94B8-CB19A6B4CE9C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6050040" y="702830"/>
            <a:ext cx="90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E4D779-BE5C-36B8-BD19-3754115FCA7C}"/>
              </a:ext>
            </a:extLst>
          </p:cNvPr>
          <p:cNvCxnSpPr>
            <a:cxnSpLocks/>
          </p:cNvCxnSpPr>
          <p:nvPr/>
        </p:nvCxnSpPr>
        <p:spPr>
          <a:xfrm>
            <a:off x="6038850" y="702945"/>
            <a:ext cx="209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C01A88-8634-FEB7-0D55-5666DDA3DC89}"/>
              </a:ext>
            </a:extLst>
          </p:cNvPr>
          <p:cNvCxnSpPr>
            <a:cxnSpLocks/>
          </p:cNvCxnSpPr>
          <p:nvPr/>
        </p:nvCxnSpPr>
        <p:spPr>
          <a:xfrm>
            <a:off x="6128385" y="702945"/>
            <a:ext cx="2096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CF367E-9AA9-672B-7148-EC58A006C524}"/>
              </a:ext>
            </a:extLst>
          </p:cNvPr>
          <p:cNvSpPr txBox="1"/>
          <p:nvPr/>
        </p:nvSpPr>
        <p:spPr>
          <a:xfrm>
            <a:off x="6167619" y="5536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5"/>
                </a:solidFill>
              </a:rPr>
              <a:t>φ</a:t>
            </a:r>
            <a:r>
              <a:rPr lang="fr-FR" sz="1200" baseline="-25000" dirty="0" err="1">
                <a:solidFill>
                  <a:schemeClr val="accent5"/>
                </a:solidFill>
              </a:rPr>
              <a:t>ci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81823-8F0A-F3AE-5536-F09553D5FB91}"/>
              </a:ext>
            </a:extLst>
          </p:cNvPr>
          <p:cNvSpPr txBox="1"/>
          <p:nvPr/>
        </p:nvSpPr>
        <p:spPr>
          <a:xfrm>
            <a:off x="8240752" y="31580"/>
            <a:ext cx="14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chemeClr val="accent5"/>
                </a:solidFill>
              </a:rPr>
              <a:t>φ</a:t>
            </a:r>
            <a:r>
              <a:rPr lang="fr-FR" baseline="-25000" dirty="0" err="1">
                <a:solidFill>
                  <a:schemeClr val="accent5"/>
                </a:solidFill>
              </a:rPr>
              <a:t>ci</a:t>
            </a:r>
            <a:r>
              <a:rPr lang="fr-FR" dirty="0">
                <a:solidFill>
                  <a:schemeClr val="accent5"/>
                </a:solidFill>
              </a:rPr>
              <a:t> = 10 mm</a:t>
            </a:r>
            <a:endParaRPr lang="en-US" sz="3600" dirty="0">
              <a:solidFill>
                <a:schemeClr val="accent5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D3DBAA-F44C-F49E-D809-0A49EA4E11A2}"/>
              </a:ext>
            </a:extLst>
          </p:cNvPr>
          <p:cNvCxnSpPr>
            <a:cxnSpLocks/>
          </p:cNvCxnSpPr>
          <p:nvPr/>
        </p:nvCxnSpPr>
        <p:spPr>
          <a:xfrm>
            <a:off x="5842635" y="252171"/>
            <a:ext cx="0" cy="900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E895A5-DC36-3234-4CE0-5257BDFEEE06}"/>
              </a:ext>
            </a:extLst>
          </p:cNvPr>
          <p:cNvSpPr txBox="1"/>
          <p:nvPr/>
        </p:nvSpPr>
        <p:spPr>
          <a:xfrm>
            <a:off x="5607025" y="40921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5"/>
                </a:solidFill>
              </a:rPr>
              <a:t>l</a:t>
            </a:r>
            <a:r>
              <a:rPr lang="fr-FR" sz="1200" baseline="-25000" dirty="0" err="1">
                <a:solidFill>
                  <a:schemeClr val="accent5"/>
                </a:solidFill>
              </a:rPr>
              <a:t>c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C0C62E-9C93-02A9-0575-6FEF819ADC23}"/>
              </a:ext>
            </a:extLst>
          </p:cNvPr>
          <p:cNvSpPr txBox="1"/>
          <p:nvPr/>
        </p:nvSpPr>
        <p:spPr>
          <a:xfrm>
            <a:off x="8240752" y="673926"/>
            <a:ext cx="14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l</a:t>
            </a:r>
            <a:r>
              <a:rPr lang="fr-FR" baseline="-25000" dirty="0" err="1">
                <a:solidFill>
                  <a:schemeClr val="accent5"/>
                </a:solidFill>
              </a:rPr>
              <a:t>c</a:t>
            </a:r>
            <a:r>
              <a:rPr lang="fr-FR" dirty="0">
                <a:solidFill>
                  <a:schemeClr val="accent5"/>
                </a:solidFill>
              </a:rPr>
              <a:t> = 100 mm</a:t>
            </a:r>
            <a:endParaRPr lang="en-US" sz="3600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8B31EB-88C7-8439-7616-D6F607B61BDD}"/>
              </a:ext>
            </a:extLst>
          </p:cNvPr>
          <p:cNvCxnSpPr>
            <a:cxnSpLocks/>
          </p:cNvCxnSpPr>
          <p:nvPr/>
        </p:nvCxnSpPr>
        <p:spPr>
          <a:xfrm flipH="1">
            <a:off x="5641921" y="927842"/>
            <a:ext cx="90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53FB08F-373C-BF6E-8572-2899399E2893}"/>
              </a:ext>
            </a:extLst>
          </p:cNvPr>
          <p:cNvSpPr txBox="1"/>
          <p:nvPr/>
        </p:nvSpPr>
        <p:spPr>
          <a:xfrm>
            <a:off x="6165363" y="86720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5"/>
                </a:solidFill>
              </a:rPr>
              <a:t>φ</a:t>
            </a:r>
            <a:r>
              <a:rPr lang="fr-FR" sz="1200" baseline="-25000" dirty="0" err="1">
                <a:solidFill>
                  <a:schemeClr val="accent5"/>
                </a:solidFill>
              </a:rPr>
              <a:t>ce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687BBF-8EEF-CB40-E781-C8101E07A06F}"/>
              </a:ext>
            </a:extLst>
          </p:cNvPr>
          <p:cNvSpPr txBox="1"/>
          <p:nvPr/>
        </p:nvSpPr>
        <p:spPr>
          <a:xfrm>
            <a:off x="8240752" y="338906"/>
            <a:ext cx="18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chemeClr val="accent5"/>
                </a:solidFill>
              </a:rPr>
              <a:t>φ</a:t>
            </a:r>
            <a:r>
              <a:rPr lang="fr-FR" baseline="-25000" dirty="0" err="1">
                <a:solidFill>
                  <a:schemeClr val="accent5"/>
                </a:solidFill>
              </a:rPr>
              <a:t>ce</a:t>
            </a:r>
            <a:r>
              <a:rPr lang="fr-FR" dirty="0">
                <a:solidFill>
                  <a:schemeClr val="accent5"/>
                </a:solidFill>
              </a:rPr>
              <a:t> = 100 mm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92B3C-B920-47D8-3717-3744E2C09D2B}"/>
              </a:ext>
            </a:extLst>
          </p:cNvPr>
          <p:cNvSpPr txBox="1"/>
          <p:nvPr/>
        </p:nvSpPr>
        <p:spPr>
          <a:xfrm>
            <a:off x="6976621" y="9698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Collimator</a:t>
            </a:r>
            <a:r>
              <a:rPr lang="fr-FR" dirty="0">
                <a:solidFill>
                  <a:schemeClr val="accent5"/>
                </a:solidFill>
              </a:rPr>
              <a:t> :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02C70B-5C81-4724-3D85-F8219E09ADB2}"/>
              </a:ext>
            </a:extLst>
          </p:cNvPr>
          <p:cNvSpPr txBox="1"/>
          <p:nvPr/>
        </p:nvSpPr>
        <p:spPr>
          <a:xfrm>
            <a:off x="8458200" y="45415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Echelle 1:4</a:t>
            </a:r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45321CF-8441-D320-2A9B-6F66CE4689C2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6091191" y="1211595"/>
            <a:ext cx="0" cy="360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D45DAB-9234-8553-16A0-88EAA59BF823}"/>
              </a:ext>
            </a:extLst>
          </p:cNvPr>
          <p:cNvCxnSpPr>
            <a:stCxn id="4" idx="2"/>
          </p:cNvCxnSpPr>
          <p:nvPr/>
        </p:nvCxnSpPr>
        <p:spPr>
          <a:xfrm>
            <a:off x="4291191" y="3011595"/>
            <a:ext cx="35746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3537AD-37DD-1B94-4584-D62ED34389D3}"/>
              </a:ext>
            </a:extLst>
          </p:cNvPr>
          <p:cNvCxnSpPr/>
          <p:nvPr/>
        </p:nvCxnSpPr>
        <p:spPr>
          <a:xfrm>
            <a:off x="3968496" y="252171"/>
            <a:ext cx="0" cy="2759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2B7BDF4-96D2-3157-C1A6-3BA5CC1C9FC1}"/>
              </a:ext>
            </a:extLst>
          </p:cNvPr>
          <p:cNvSpPr txBox="1"/>
          <p:nvPr/>
        </p:nvSpPr>
        <p:spPr>
          <a:xfrm>
            <a:off x="2092206" y="1262958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center = 0,?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Corentin HIVER</dc:creator>
  <cp:lastModifiedBy>Corentin HIVER</cp:lastModifiedBy>
  <cp:revision>3</cp:revision>
  <dcterms:created xsi:type="dcterms:W3CDTF">2025-01-05T16:57:23Z</dcterms:created>
  <dcterms:modified xsi:type="dcterms:W3CDTF">2025-01-06T02:14:33Z</dcterms:modified>
</cp:coreProperties>
</file>