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8" r:id="rId13"/>
    <p:sldId id="269" r:id="rId14"/>
    <p:sldId id="268" r:id="rId15"/>
    <p:sldId id="270" r:id="rId16"/>
    <p:sldId id="271" r:id="rId17"/>
    <p:sldId id="272" r:id="rId18"/>
    <p:sldId id="274" r:id="rId19"/>
    <p:sldId id="273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8B0C0607-7692-43DA-94FE-8FF538441C87}">
          <p14:sldIdLst>
            <p14:sldId id="256"/>
          </p14:sldIdLst>
        </p14:section>
        <p14:section name="Coulex" id="{C9999F7E-C52D-483D-93D5-40E7AB9D54DA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58"/>
            <p14:sldId id="269"/>
          </p14:sldIdLst>
        </p14:section>
        <p14:section name="60Co Easter" id="{C47C38F6-116F-4669-B7A8-91C154C82208}">
          <p14:sldIdLst>
            <p14:sldId id="268"/>
            <p14:sldId id="270"/>
            <p14:sldId id="271"/>
            <p14:sldId id="272"/>
            <p14:sldId id="274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entin HIVER" userId="36e1ca1018ad5470" providerId="LiveId" clId="{C9CC17D4-DB04-2D44-A3F9-6CDE37DDF9A8}"/>
    <pc:docChg chg="modSld">
      <pc:chgData name="Corentin HIVER" userId="36e1ca1018ad5470" providerId="LiveId" clId="{C9CC17D4-DB04-2D44-A3F9-6CDE37DDF9A8}" dt="2025-06-10T13:50:47.056" v="0" actId="14100"/>
      <pc:docMkLst>
        <pc:docMk/>
      </pc:docMkLst>
      <pc:sldChg chg="modSp">
        <pc:chgData name="Corentin HIVER" userId="36e1ca1018ad5470" providerId="LiveId" clId="{C9CC17D4-DB04-2D44-A3F9-6CDE37DDF9A8}" dt="2025-06-10T13:50:47.056" v="0" actId="14100"/>
        <pc:sldMkLst>
          <pc:docMk/>
          <pc:sldMk cId="2949053819" sldId="264"/>
        </pc:sldMkLst>
        <pc:spChg chg="mod">
          <ac:chgData name="Corentin HIVER" userId="36e1ca1018ad5470" providerId="LiveId" clId="{C9CC17D4-DB04-2D44-A3F9-6CDE37DDF9A8}" dt="2025-06-10T13:50:47.056" v="0" actId="14100"/>
          <ac:spMkLst>
            <pc:docMk/>
            <pc:sldMk cId="2949053819" sldId="264"/>
            <ac:spMk id="10" creationId="{591A26BB-2898-4859-A857-30DA08106757}"/>
          </ac:spMkLst>
        </pc:spChg>
      </pc:sldChg>
    </pc:docChg>
  </pc:docChgLst>
  <pc:docChgLst>
    <pc:chgData name="Utilisateur invité" providerId="Windows Live" clId="Web-{52D0441D-38F3-0D46-7855-328387EC0937}"/>
    <pc:docChg chg="delSld modSection">
      <pc:chgData name="Utilisateur invité" userId="" providerId="Windows Live" clId="Web-{52D0441D-38F3-0D46-7855-328387EC0937}" dt="2025-06-05T15:41:35.571" v="0"/>
      <pc:docMkLst>
        <pc:docMk/>
      </pc:docMkLst>
      <pc:sldChg chg="del">
        <pc:chgData name="Utilisateur invité" userId="" providerId="Windows Live" clId="Web-{52D0441D-38F3-0D46-7855-328387EC0937}" dt="2025-06-05T15:41:35.571" v="0"/>
        <pc:sldMkLst>
          <pc:docMk/>
          <pc:sldMk cId="2580178706" sldId="268"/>
        </pc:sldMkLst>
      </pc:sldChg>
    </pc:docChg>
  </pc:docChgLst>
  <pc:docChgLst>
    <pc:chgData name="Corentin HIVER" userId="36e1ca1018ad5470" providerId="LiveId" clId="{C5ED9474-D1C5-4EAF-8FD3-1705BCC8FA6E}"/>
    <pc:docChg chg="undo redo custSel addSld delSld modSld sldOrd addSection modSection">
      <pc:chgData name="Corentin HIVER" userId="36e1ca1018ad5470" providerId="LiveId" clId="{C5ED9474-D1C5-4EAF-8FD3-1705BCC8FA6E}" dt="2025-06-10T09:42:12.320" v="942" actId="1037"/>
      <pc:docMkLst>
        <pc:docMk/>
      </pc:docMkLst>
      <pc:sldChg chg="delSp modSp new mod">
        <pc:chgData name="Corentin HIVER" userId="36e1ca1018ad5470" providerId="LiveId" clId="{C5ED9474-D1C5-4EAF-8FD3-1705BCC8FA6E}" dt="2025-06-05T14:16:36.628" v="809" actId="478"/>
        <pc:sldMkLst>
          <pc:docMk/>
          <pc:sldMk cId="1588941719" sldId="256"/>
        </pc:sldMkLst>
        <pc:spChg chg="mod">
          <ac:chgData name="Corentin HIVER" userId="36e1ca1018ad5470" providerId="LiveId" clId="{C5ED9474-D1C5-4EAF-8FD3-1705BCC8FA6E}" dt="2025-06-05T12:12:19.051" v="13" actId="20577"/>
          <ac:spMkLst>
            <pc:docMk/>
            <pc:sldMk cId="1588941719" sldId="256"/>
            <ac:spMk id="2" creationId="{40536761-C751-4AA6-9478-79C5AC302E8E}"/>
          </ac:spMkLst>
        </pc:spChg>
      </pc:sldChg>
      <pc:sldChg chg="addSp delSp modSp new mod">
        <pc:chgData name="Corentin HIVER" userId="36e1ca1018ad5470" providerId="LiveId" clId="{C5ED9474-D1C5-4EAF-8FD3-1705BCC8FA6E}" dt="2025-06-05T12:18:03.600" v="100" actId="1076"/>
        <pc:sldMkLst>
          <pc:docMk/>
          <pc:sldMk cId="165906074" sldId="257"/>
        </pc:sldMkLst>
        <pc:spChg chg="add mod">
          <ac:chgData name="Corentin HIVER" userId="36e1ca1018ad5470" providerId="LiveId" clId="{C5ED9474-D1C5-4EAF-8FD3-1705BCC8FA6E}" dt="2025-06-05T12:14:46.812" v="40" actId="403"/>
          <ac:spMkLst>
            <pc:docMk/>
            <pc:sldMk cId="165906074" sldId="257"/>
            <ac:spMk id="4" creationId="{8400515D-ADD6-40E2-AF2E-6ED03D5C8EAF}"/>
          </ac:spMkLst>
        </pc:spChg>
        <pc:spChg chg="add mod">
          <ac:chgData name="Corentin HIVER" userId="36e1ca1018ad5470" providerId="LiveId" clId="{C5ED9474-D1C5-4EAF-8FD3-1705BCC8FA6E}" dt="2025-06-05T12:18:03.600" v="100" actId="1076"/>
          <ac:spMkLst>
            <pc:docMk/>
            <pc:sldMk cId="165906074" sldId="257"/>
            <ac:spMk id="7" creationId="{D7DCD0B3-51C7-4C5B-BCB4-3F715EF73B45}"/>
          </ac:spMkLst>
        </pc:spChg>
        <pc:spChg chg="add mod">
          <ac:chgData name="Corentin HIVER" userId="36e1ca1018ad5470" providerId="LiveId" clId="{C5ED9474-D1C5-4EAF-8FD3-1705BCC8FA6E}" dt="2025-06-05T12:15:38.519" v="85" actId="20577"/>
          <ac:spMkLst>
            <pc:docMk/>
            <pc:sldMk cId="165906074" sldId="257"/>
            <ac:spMk id="10" creationId="{1E29A2D0-2D8A-4684-9B45-78B559AFB70A}"/>
          </ac:spMkLst>
        </pc:spChg>
        <pc:picChg chg="add mod">
          <ac:chgData name="Corentin HIVER" userId="36e1ca1018ad5470" providerId="LiveId" clId="{C5ED9474-D1C5-4EAF-8FD3-1705BCC8FA6E}" dt="2025-06-05T12:14:48.479" v="41" actId="1076"/>
          <ac:picMkLst>
            <pc:docMk/>
            <pc:sldMk cId="165906074" sldId="257"/>
            <ac:picMk id="6" creationId="{728A177E-59D0-46A4-B650-7BCE44338A1F}"/>
          </ac:picMkLst>
        </pc:picChg>
        <pc:picChg chg="add mod">
          <ac:chgData name="Corentin HIVER" userId="36e1ca1018ad5470" providerId="LiveId" clId="{C5ED9474-D1C5-4EAF-8FD3-1705BCC8FA6E}" dt="2025-06-05T12:15:23.687" v="67" actId="1076"/>
          <ac:picMkLst>
            <pc:docMk/>
            <pc:sldMk cId="165906074" sldId="257"/>
            <ac:picMk id="9" creationId="{6C1EEDFB-E1E6-4B2D-9BDC-2AC71F4993E1}"/>
          </ac:picMkLst>
        </pc:picChg>
      </pc:sldChg>
      <pc:sldChg chg="new del">
        <pc:chgData name="Corentin HIVER" userId="36e1ca1018ad5470" providerId="LiveId" clId="{C5ED9474-D1C5-4EAF-8FD3-1705BCC8FA6E}" dt="2025-06-05T12:12:26.144" v="15" actId="47"/>
        <pc:sldMkLst>
          <pc:docMk/>
          <pc:sldMk cId="1184725871" sldId="257"/>
        </pc:sldMkLst>
      </pc:sldChg>
      <pc:sldChg chg="addSp delSp modSp add mod ord">
        <pc:chgData name="Corentin HIVER" userId="36e1ca1018ad5470" providerId="LiveId" clId="{C5ED9474-D1C5-4EAF-8FD3-1705BCC8FA6E}" dt="2025-06-05T14:32:27.328" v="856" actId="403"/>
        <pc:sldMkLst>
          <pc:docMk/>
          <pc:sldMk cId="2412020797" sldId="258"/>
        </pc:sldMkLst>
        <pc:spChg chg="add mod">
          <ac:chgData name="Corentin HIVER" userId="36e1ca1018ad5470" providerId="LiveId" clId="{C5ED9474-D1C5-4EAF-8FD3-1705BCC8FA6E}" dt="2025-06-05T14:25:34.686" v="819"/>
          <ac:spMkLst>
            <pc:docMk/>
            <pc:sldMk cId="2412020797" sldId="258"/>
            <ac:spMk id="4" creationId="{C73B5DBF-0489-4864-A5E9-C4C8E5429A85}"/>
          </ac:spMkLst>
        </pc:spChg>
        <pc:spChg chg="add mod">
          <ac:chgData name="Corentin HIVER" userId="36e1ca1018ad5470" providerId="LiveId" clId="{C5ED9474-D1C5-4EAF-8FD3-1705BCC8FA6E}" dt="2025-06-05T14:32:27.328" v="856" actId="403"/>
          <ac:spMkLst>
            <pc:docMk/>
            <pc:sldMk cId="2412020797" sldId="258"/>
            <ac:spMk id="5" creationId="{0D6FE400-57A9-4A73-8E2D-81EA5AE0DF1F}"/>
          </ac:spMkLst>
        </pc:spChg>
        <pc:picChg chg="add del mod">
          <ac:chgData name="Corentin HIVER" userId="36e1ca1018ad5470" providerId="LiveId" clId="{C5ED9474-D1C5-4EAF-8FD3-1705BCC8FA6E}" dt="2025-06-05T14:32:08.009" v="830" actId="478"/>
          <ac:picMkLst>
            <pc:docMk/>
            <pc:sldMk cId="2412020797" sldId="258"/>
            <ac:picMk id="3" creationId="{B956754F-7D66-4FAF-9582-6AB512B347FB}"/>
          </ac:picMkLst>
        </pc:picChg>
      </pc:sldChg>
      <pc:sldChg chg="addSp delSp modSp add mod">
        <pc:chgData name="Corentin HIVER" userId="36e1ca1018ad5470" providerId="LiveId" clId="{C5ED9474-D1C5-4EAF-8FD3-1705BCC8FA6E}" dt="2025-06-05T12:19:31.487" v="160" actId="1076"/>
        <pc:sldMkLst>
          <pc:docMk/>
          <pc:sldMk cId="2906935106" sldId="259"/>
        </pc:sldMkLst>
        <pc:spChg chg="add mod">
          <ac:chgData name="Corentin HIVER" userId="36e1ca1018ad5470" providerId="LiveId" clId="{C5ED9474-D1C5-4EAF-8FD3-1705BCC8FA6E}" dt="2025-06-05T12:18:41.400" v="118" actId="1076"/>
          <ac:spMkLst>
            <pc:docMk/>
            <pc:sldMk cId="2906935106" sldId="259"/>
            <ac:spMk id="5" creationId="{6286CD4F-2F1C-4492-9A0D-4B5F5FF51493}"/>
          </ac:spMkLst>
        </pc:spChg>
        <pc:spChg chg="add mod">
          <ac:chgData name="Corentin HIVER" userId="36e1ca1018ad5470" providerId="LiveId" clId="{C5ED9474-D1C5-4EAF-8FD3-1705BCC8FA6E}" dt="2025-06-05T12:19:08.453" v="125" actId="20577"/>
          <ac:spMkLst>
            <pc:docMk/>
            <pc:sldMk cId="2906935106" sldId="259"/>
            <ac:spMk id="12" creationId="{2244FFEE-1C6C-462E-9847-DBDA1E90EFF9}"/>
          </ac:spMkLst>
        </pc:spChg>
        <pc:spChg chg="add mod">
          <ac:chgData name="Corentin HIVER" userId="36e1ca1018ad5470" providerId="LiveId" clId="{C5ED9474-D1C5-4EAF-8FD3-1705BCC8FA6E}" dt="2025-06-05T12:19:31.487" v="160" actId="1076"/>
          <ac:spMkLst>
            <pc:docMk/>
            <pc:sldMk cId="2906935106" sldId="259"/>
            <ac:spMk id="13" creationId="{693BD512-1947-4016-BB0E-DA6B552F47B4}"/>
          </ac:spMkLst>
        </pc:spChg>
        <pc:picChg chg="add mod">
          <ac:chgData name="Corentin HIVER" userId="36e1ca1018ad5470" providerId="LiveId" clId="{C5ED9474-D1C5-4EAF-8FD3-1705BCC8FA6E}" dt="2025-06-05T12:18:34.016" v="106" actId="1076"/>
          <ac:picMkLst>
            <pc:docMk/>
            <pc:sldMk cId="2906935106" sldId="259"/>
            <ac:picMk id="3" creationId="{EDE5C727-E36E-41F2-9825-D609B1B26ABD}"/>
          </ac:picMkLst>
        </pc:picChg>
        <pc:picChg chg="add mod">
          <ac:chgData name="Corentin HIVER" userId="36e1ca1018ad5470" providerId="LiveId" clId="{C5ED9474-D1C5-4EAF-8FD3-1705BCC8FA6E}" dt="2025-06-05T12:19:03.734" v="120" actId="1076"/>
          <ac:picMkLst>
            <pc:docMk/>
            <pc:sldMk cId="2906935106" sldId="259"/>
            <ac:picMk id="11" creationId="{D6932A86-6D29-48E2-B6A5-30EF315C8939}"/>
          </ac:picMkLst>
        </pc:picChg>
      </pc:sldChg>
      <pc:sldChg chg="addSp delSp modSp add mod">
        <pc:chgData name="Corentin HIVER" userId="36e1ca1018ad5470" providerId="LiveId" clId="{C5ED9474-D1C5-4EAF-8FD3-1705BCC8FA6E}" dt="2025-06-05T13:06:45.693" v="395" actId="1076"/>
        <pc:sldMkLst>
          <pc:docMk/>
          <pc:sldMk cId="1930129464" sldId="260"/>
        </pc:sldMkLst>
        <pc:spChg chg="add mod">
          <ac:chgData name="Corentin HIVER" userId="36e1ca1018ad5470" providerId="LiveId" clId="{C5ED9474-D1C5-4EAF-8FD3-1705BCC8FA6E}" dt="2025-06-05T13:06:44.140" v="393" actId="20577"/>
          <ac:spMkLst>
            <pc:docMk/>
            <pc:sldMk cId="1930129464" sldId="260"/>
            <ac:spMk id="7" creationId="{A07A7268-CB3A-42E4-A632-1091EAB1710B}"/>
          </ac:spMkLst>
        </pc:spChg>
        <pc:picChg chg="add mod">
          <ac:chgData name="Corentin HIVER" userId="36e1ca1018ad5470" providerId="LiveId" clId="{C5ED9474-D1C5-4EAF-8FD3-1705BCC8FA6E}" dt="2025-06-05T13:06:45.693" v="395" actId="1076"/>
          <ac:picMkLst>
            <pc:docMk/>
            <pc:sldMk cId="1930129464" sldId="260"/>
            <ac:picMk id="6" creationId="{941E56E7-5253-4380-A64A-7AB1BF3C4679}"/>
          </ac:picMkLst>
        </pc:picChg>
      </pc:sldChg>
      <pc:sldChg chg="addSp delSp modSp add mod">
        <pc:chgData name="Corentin HIVER" userId="36e1ca1018ad5470" providerId="LiveId" clId="{C5ED9474-D1C5-4EAF-8FD3-1705BCC8FA6E}" dt="2025-06-05T13:09:08.854" v="459" actId="1037"/>
        <pc:sldMkLst>
          <pc:docMk/>
          <pc:sldMk cId="790493992" sldId="261"/>
        </pc:sldMkLst>
        <pc:spChg chg="add mod">
          <ac:chgData name="Corentin HIVER" userId="36e1ca1018ad5470" providerId="LiveId" clId="{C5ED9474-D1C5-4EAF-8FD3-1705BCC8FA6E}" dt="2025-06-05T13:07:22.006" v="405" actId="1076"/>
          <ac:spMkLst>
            <pc:docMk/>
            <pc:sldMk cId="790493992" sldId="261"/>
            <ac:spMk id="5" creationId="{764B23E9-FBB3-4B60-8BC3-7A3492F9513F}"/>
          </ac:spMkLst>
        </pc:spChg>
        <pc:spChg chg="add mod">
          <ac:chgData name="Corentin HIVER" userId="36e1ca1018ad5470" providerId="LiveId" clId="{C5ED9474-D1C5-4EAF-8FD3-1705BCC8FA6E}" dt="2025-06-05T13:08:22.928" v="448" actId="14100"/>
          <ac:spMkLst>
            <pc:docMk/>
            <pc:sldMk cId="790493992" sldId="261"/>
            <ac:spMk id="8" creationId="{BE5FFFEC-71F8-4885-830A-064CD789AEF2}"/>
          </ac:spMkLst>
        </pc:spChg>
        <pc:picChg chg="add mod">
          <ac:chgData name="Corentin HIVER" userId="36e1ca1018ad5470" providerId="LiveId" clId="{C5ED9474-D1C5-4EAF-8FD3-1705BCC8FA6E}" dt="2025-06-05T13:09:08.854" v="459" actId="1037"/>
          <ac:picMkLst>
            <pc:docMk/>
            <pc:sldMk cId="790493992" sldId="261"/>
            <ac:picMk id="3" creationId="{9638DB45-8ABB-469C-8335-A0AA5FB24807}"/>
          </ac:picMkLst>
        </pc:picChg>
        <pc:picChg chg="add mod ord modCrop">
          <ac:chgData name="Corentin HIVER" userId="36e1ca1018ad5470" providerId="LiveId" clId="{C5ED9474-D1C5-4EAF-8FD3-1705BCC8FA6E}" dt="2025-06-05T13:07:37.571" v="410" actId="167"/>
          <ac:picMkLst>
            <pc:docMk/>
            <pc:sldMk cId="790493992" sldId="261"/>
            <ac:picMk id="7" creationId="{BE987E65-5541-4A8B-B1DE-2B77D7BE21D7}"/>
          </ac:picMkLst>
        </pc:picChg>
      </pc:sldChg>
      <pc:sldChg chg="addSp delSp modSp add mod">
        <pc:chgData name="Corentin HIVER" userId="36e1ca1018ad5470" providerId="LiveId" clId="{C5ED9474-D1C5-4EAF-8FD3-1705BCC8FA6E}" dt="2025-06-05T13:09:19.863" v="465" actId="1037"/>
        <pc:sldMkLst>
          <pc:docMk/>
          <pc:sldMk cId="3116969343" sldId="262"/>
        </pc:sldMkLst>
        <pc:spChg chg="add mod">
          <ac:chgData name="Corentin HIVER" userId="36e1ca1018ad5470" providerId="LiveId" clId="{C5ED9474-D1C5-4EAF-8FD3-1705BCC8FA6E}" dt="2025-06-05T13:07:50.523" v="419" actId="20577"/>
          <ac:spMkLst>
            <pc:docMk/>
            <pc:sldMk cId="3116969343" sldId="262"/>
            <ac:spMk id="8" creationId="{A3EEAC60-2944-4C63-AB6F-85AB8CDCA2FC}"/>
          </ac:spMkLst>
        </pc:spChg>
        <pc:spChg chg="add mod">
          <ac:chgData name="Corentin HIVER" userId="36e1ca1018ad5470" providerId="LiveId" clId="{C5ED9474-D1C5-4EAF-8FD3-1705BCC8FA6E}" dt="2025-06-05T13:07:58.618" v="444" actId="14100"/>
          <ac:spMkLst>
            <pc:docMk/>
            <pc:sldMk cId="3116969343" sldId="262"/>
            <ac:spMk id="9" creationId="{4B22288A-6357-41CA-9E74-10365C78886C}"/>
          </ac:spMkLst>
        </pc:spChg>
        <pc:picChg chg="add mod">
          <ac:chgData name="Corentin HIVER" userId="36e1ca1018ad5470" providerId="LiveId" clId="{C5ED9474-D1C5-4EAF-8FD3-1705BCC8FA6E}" dt="2025-06-05T13:09:19.863" v="465" actId="1037"/>
          <ac:picMkLst>
            <pc:docMk/>
            <pc:sldMk cId="3116969343" sldId="262"/>
            <ac:picMk id="6" creationId="{60E4E6F2-834E-4868-9987-F15239939CDB}"/>
          </ac:picMkLst>
        </pc:picChg>
        <pc:picChg chg="add mod">
          <ac:chgData name="Corentin HIVER" userId="36e1ca1018ad5470" providerId="LiveId" clId="{C5ED9474-D1C5-4EAF-8FD3-1705BCC8FA6E}" dt="2025-06-05T13:07:47.721" v="414"/>
          <ac:picMkLst>
            <pc:docMk/>
            <pc:sldMk cId="3116969343" sldId="262"/>
            <ac:picMk id="7" creationId="{1D722320-1AF5-4ABD-865D-C11A306DC325}"/>
          </ac:picMkLst>
        </pc:picChg>
      </pc:sldChg>
      <pc:sldChg chg="addSp delSp modSp add mod">
        <pc:chgData name="Corentin HIVER" userId="36e1ca1018ad5470" providerId="LiveId" clId="{C5ED9474-D1C5-4EAF-8FD3-1705BCC8FA6E}" dt="2025-06-05T13:04:13.233" v="295" actId="1076"/>
        <pc:sldMkLst>
          <pc:docMk/>
          <pc:sldMk cId="1019606753" sldId="263"/>
        </pc:sldMkLst>
        <pc:spChg chg="add mod">
          <ac:chgData name="Corentin HIVER" userId="36e1ca1018ad5470" providerId="LiveId" clId="{C5ED9474-D1C5-4EAF-8FD3-1705BCC8FA6E}" dt="2025-06-05T13:03:51.471" v="283" actId="207"/>
          <ac:spMkLst>
            <pc:docMk/>
            <pc:sldMk cId="1019606753" sldId="263"/>
            <ac:spMk id="10" creationId="{E4A23C07-2E81-4C0E-8737-AE75FC85A8CE}"/>
          </ac:spMkLst>
        </pc:spChg>
        <pc:spChg chg="add mod">
          <ac:chgData name="Corentin HIVER" userId="36e1ca1018ad5470" providerId="LiveId" clId="{C5ED9474-D1C5-4EAF-8FD3-1705BCC8FA6E}" dt="2025-06-05T13:04:13.233" v="295" actId="1076"/>
          <ac:spMkLst>
            <pc:docMk/>
            <pc:sldMk cId="1019606753" sldId="263"/>
            <ac:spMk id="11" creationId="{1906667E-8C0C-43A6-A7BC-A8747B1D38AB}"/>
          </ac:spMkLst>
        </pc:spChg>
        <pc:picChg chg="add mod">
          <ac:chgData name="Corentin HIVER" userId="36e1ca1018ad5470" providerId="LiveId" clId="{C5ED9474-D1C5-4EAF-8FD3-1705BCC8FA6E}" dt="2025-06-05T13:01:28.907" v="211" actId="1076"/>
          <ac:picMkLst>
            <pc:docMk/>
            <pc:sldMk cId="1019606753" sldId="263"/>
            <ac:picMk id="8" creationId="{3D9404FA-1FF3-4DBD-99C1-408247BC1501}"/>
          </ac:picMkLst>
        </pc:picChg>
        <pc:picChg chg="add mod modCrop">
          <ac:chgData name="Corentin HIVER" userId="36e1ca1018ad5470" providerId="LiveId" clId="{C5ED9474-D1C5-4EAF-8FD3-1705BCC8FA6E}" dt="2025-06-05T13:03:00.155" v="265" actId="1076"/>
          <ac:picMkLst>
            <pc:docMk/>
            <pc:sldMk cId="1019606753" sldId="263"/>
            <ac:picMk id="9" creationId="{5EB3481E-419F-4D4D-8EA5-7A2F0701AB10}"/>
          </ac:picMkLst>
        </pc:picChg>
      </pc:sldChg>
      <pc:sldChg chg="addSp delSp modSp add mod">
        <pc:chgData name="Corentin HIVER" userId="36e1ca1018ad5470" providerId="LiveId" clId="{C5ED9474-D1C5-4EAF-8FD3-1705BCC8FA6E}" dt="2025-06-05T13:09:42.524" v="466" actId="14100"/>
        <pc:sldMkLst>
          <pc:docMk/>
          <pc:sldMk cId="2949053819" sldId="264"/>
        </pc:sldMkLst>
        <pc:spChg chg="add mod">
          <ac:chgData name="Corentin HIVER" userId="36e1ca1018ad5470" providerId="LiveId" clId="{C5ED9474-D1C5-4EAF-8FD3-1705BCC8FA6E}" dt="2025-06-05T13:09:42.524" v="466" actId="14100"/>
          <ac:spMkLst>
            <pc:docMk/>
            <pc:sldMk cId="2949053819" sldId="264"/>
            <ac:spMk id="9" creationId="{249A966A-A4C2-4B56-95EE-E3832B052AA6}"/>
          </ac:spMkLst>
        </pc:spChg>
        <pc:spChg chg="add mod">
          <ac:chgData name="Corentin HIVER" userId="36e1ca1018ad5470" providerId="LiveId" clId="{C5ED9474-D1C5-4EAF-8FD3-1705BCC8FA6E}" dt="2025-06-05T13:04:57.493" v="338" actId="1038"/>
          <ac:spMkLst>
            <pc:docMk/>
            <pc:sldMk cId="2949053819" sldId="264"/>
            <ac:spMk id="10" creationId="{591A26BB-2898-4859-A857-30DA08106757}"/>
          </ac:spMkLst>
        </pc:spChg>
        <pc:picChg chg="add mod">
          <ac:chgData name="Corentin HIVER" userId="36e1ca1018ad5470" providerId="LiveId" clId="{C5ED9474-D1C5-4EAF-8FD3-1705BCC8FA6E}" dt="2025-06-05T13:02:25.889" v="253" actId="1076"/>
          <ac:picMkLst>
            <pc:docMk/>
            <pc:sldMk cId="2949053819" sldId="264"/>
            <ac:picMk id="3" creationId="{64A62DB8-C469-4243-B2FC-E480834312DA}"/>
          </ac:picMkLst>
        </pc:picChg>
        <pc:picChg chg="add mod">
          <ac:chgData name="Corentin HIVER" userId="36e1ca1018ad5470" providerId="LiveId" clId="{C5ED9474-D1C5-4EAF-8FD3-1705BCC8FA6E}" dt="2025-06-05T13:03:32.396" v="270"/>
          <ac:picMkLst>
            <pc:docMk/>
            <pc:sldMk cId="2949053819" sldId="264"/>
            <ac:picMk id="7" creationId="{ED0613DF-F9AC-4755-89C2-F551E7469879}"/>
          </ac:picMkLst>
        </pc:picChg>
      </pc:sldChg>
      <pc:sldChg chg="addSp delSp modSp add mod">
        <pc:chgData name="Corentin HIVER" userId="36e1ca1018ad5470" providerId="LiveId" clId="{C5ED9474-D1C5-4EAF-8FD3-1705BCC8FA6E}" dt="2025-06-05T13:15:29.799" v="475" actId="1076"/>
        <pc:sldMkLst>
          <pc:docMk/>
          <pc:sldMk cId="461671027" sldId="265"/>
        </pc:sldMkLst>
        <pc:spChg chg="add mod">
          <ac:chgData name="Corentin HIVER" userId="36e1ca1018ad5470" providerId="LiveId" clId="{C5ED9474-D1C5-4EAF-8FD3-1705BCC8FA6E}" dt="2025-06-05T13:15:24.130" v="473"/>
          <ac:spMkLst>
            <pc:docMk/>
            <pc:sldMk cId="461671027" sldId="265"/>
            <ac:spMk id="12" creationId="{2106DD31-30DD-4138-A2A7-A672B02F42A6}"/>
          </ac:spMkLst>
        </pc:spChg>
        <pc:picChg chg="add mod">
          <ac:chgData name="Corentin HIVER" userId="36e1ca1018ad5470" providerId="LiveId" clId="{C5ED9474-D1C5-4EAF-8FD3-1705BCC8FA6E}" dt="2025-06-05T13:15:29.799" v="475" actId="1076"/>
          <ac:picMkLst>
            <pc:docMk/>
            <pc:sldMk cId="461671027" sldId="265"/>
            <ac:picMk id="5" creationId="{D6C56FAE-7FA0-4BA3-BD37-E0F34FB6FB2F}"/>
          </ac:picMkLst>
        </pc:picChg>
        <pc:picChg chg="add mod">
          <ac:chgData name="Corentin HIVER" userId="36e1ca1018ad5470" providerId="LiveId" clId="{C5ED9474-D1C5-4EAF-8FD3-1705BCC8FA6E}" dt="2025-06-05T13:15:24.130" v="473"/>
          <ac:picMkLst>
            <pc:docMk/>
            <pc:sldMk cId="461671027" sldId="265"/>
            <ac:picMk id="11" creationId="{D9F07C8E-03D0-4DF4-B554-A4B58C309452}"/>
          </ac:picMkLst>
        </pc:picChg>
      </pc:sldChg>
      <pc:sldChg chg="addSp delSp modSp add mod">
        <pc:chgData name="Corentin HIVER" userId="36e1ca1018ad5470" providerId="LiveId" clId="{C5ED9474-D1C5-4EAF-8FD3-1705BCC8FA6E}" dt="2025-06-05T13:29:50.717" v="793" actId="20577"/>
        <pc:sldMkLst>
          <pc:docMk/>
          <pc:sldMk cId="2176404041" sldId="266"/>
        </pc:sldMkLst>
        <pc:spChg chg="add mod">
          <ac:chgData name="Corentin HIVER" userId="36e1ca1018ad5470" providerId="LiveId" clId="{C5ED9474-D1C5-4EAF-8FD3-1705BCC8FA6E}" dt="2025-06-05T13:29:50.717" v="793" actId="20577"/>
          <ac:spMkLst>
            <pc:docMk/>
            <pc:sldMk cId="2176404041" sldId="266"/>
            <ac:spMk id="3" creationId="{F52AC629-042F-45AA-B823-0ADC14DA3667}"/>
          </ac:spMkLst>
        </pc:spChg>
        <pc:spChg chg="add mod">
          <ac:chgData name="Corentin HIVER" userId="36e1ca1018ad5470" providerId="LiveId" clId="{C5ED9474-D1C5-4EAF-8FD3-1705BCC8FA6E}" dt="2025-06-05T13:20:51.969" v="636" actId="1076"/>
          <ac:spMkLst>
            <pc:docMk/>
            <pc:sldMk cId="2176404041" sldId="266"/>
            <ac:spMk id="16" creationId="{9034CEFC-7CCD-408B-ADD0-85B97C46F6CA}"/>
          </ac:spMkLst>
        </pc:spChg>
        <pc:picChg chg="add mod">
          <ac:chgData name="Corentin HIVER" userId="36e1ca1018ad5470" providerId="LiveId" clId="{C5ED9474-D1C5-4EAF-8FD3-1705BCC8FA6E}" dt="2025-06-05T13:19:32.010" v="500" actId="1076"/>
          <ac:picMkLst>
            <pc:docMk/>
            <pc:sldMk cId="2176404041" sldId="266"/>
            <ac:picMk id="8" creationId="{AA93F41B-FC2C-49D6-8410-1746343AAE85}"/>
          </ac:picMkLst>
        </pc:picChg>
        <pc:cxnChg chg="add mod">
          <ac:chgData name="Corentin HIVER" userId="36e1ca1018ad5470" providerId="LiveId" clId="{C5ED9474-D1C5-4EAF-8FD3-1705BCC8FA6E}" dt="2025-06-05T13:19:59.017" v="504" actId="208"/>
          <ac:cxnSpMkLst>
            <pc:docMk/>
            <pc:sldMk cId="2176404041" sldId="266"/>
            <ac:cxnSpMk id="10" creationId="{398813EE-9B86-47F1-A6D9-84D4731F5F17}"/>
          </ac:cxnSpMkLst>
        </pc:cxnChg>
        <pc:cxnChg chg="add mod">
          <ac:chgData name="Corentin HIVER" userId="36e1ca1018ad5470" providerId="LiveId" clId="{C5ED9474-D1C5-4EAF-8FD3-1705BCC8FA6E}" dt="2025-06-05T13:20:08.312" v="508" actId="14100"/>
          <ac:cxnSpMkLst>
            <pc:docMk/>
            <pc:sldMk cId="2176404041" sldId="266"/>
            <ac:cxnSpMk id="13" creationId="{DCA17375-517E-4B48-A913-AAD60EA84FE6}"/>
          </ac:cxnSpMkLst>
        </pc:cxnChg>
      </pc:sldChg>
      <pc:sldChg chg="addSp delSp modSp add mod">
        <pc:chgData name="Corentin HIVER" userId="36e1ca1018ad5470" providerId="LiveId" clId="{C5ED9474-D1C5-4EAF-8FD3-1705BCC8FA6E}" dt="2025-06-05T13:23:51.224" v="663" actId="11529"/>
        <pc:sldMkLst>
          <pc:docMk/>
          <pc:sldMk cId="4161705533" sldId="267"/>
        </pc:sldMkLst>
        <pc:spChg chg="mod">
          <ac:chgData name="Corentin HIVER" userId="36e1ca1018ad5470" providerId="LiveId" clId="{C5ED9474-D1C5-4EAF-8FD3-1705BCC8FA6E}" dt="2025-06-05T13:22:09.005" v="646" actId="1076"/>
          <ac:spMkLst>
            <pc:docMk/>
            <pc:sldMk cId="4161705533" sldId="267"/>
            <ac:spMk id="16" creationId="{9034CEFC-7CCD-408B-ADD0-85B97C46F6CA}"/>
          </ac:spMkLst>
        </pc:spChg>
        <pc:spChg chg="add">
          <ac:chgData name="Corentin HIVER" userId="36e1ca1018ad5470" providerId="LiveId" clId="{C5ED9474-D1C5-4EAF-8FD3-1705BCC8FA6E}" dt="2025-06-05T13:23:51.224" v="663" actId="11529"/>
          <ac:spMkLst>
            <pc:docMk/>
            <pc:sldMk cId="4161705533" sldId="267"/>
            <ac:spMk id="18" creationId="{DF6C4D7A-FFB6-45AD-81BE-119F48B74B95}"/>
          </ac:spMkLst>
        </pc:spChg>
        <pc:picChg chg="add mod">
          <ac:chgData name="Corentin HIVER" userId="36e1ca1018ad5470" providerId="LiveId" clId="{C5ED9474-D1C5-4EAF-8FD3-1705BCC8FA6E}" dt="2025-06-05T13:23:01.499" v="657" actId="1076"/>
          <ac:picMkLst>
            <pc:docMk/>
            <pc:sldMk cId="4161705533" sldId="267"/>
            <ac:picMk id="11" creationId="{6823FCA8-D41B-469A-8233-5E46AE748DE4}"/>
          </ac:picMkLst>
        </pc:picChg>
        <pc:picChg chg="add mod">
          <ac:chgData name="Corentin HIVER" userId="36e1ca1018ad5470" providerId="LiveId" clId="{C5ED9474-D1C5-4EAF-8FD3-1705BCC8FA6E}" dt="2025-06-05T13:23:36.751" v="660" actId="1076"/>
          <ac:picMkLst>
            <pc:docMk/>
            <pc:sldMk cId="4161705533" sldId="267"/>
            <ac:picMk id="14" creationId="{FC1C1545-2858-44C3-BDF6-C7D44F65220D}"/>
          </ac:picMkLst>
        </pc:picChg>
      </pc:sldChg>
      <pc:sldChg chg="addSp modSp add mod">
        <pc:chgData name="Corentin HIVER" userId="36e1ca1018ad5470" providerId="LiveId" clId="{C5ED9474-D1C5-4EAF-8FD3-1705BCC8FA6E}" dt="2025-06-05T14:39:15.289" v="916" actId="1037"/>
        <pc:sldMkLst>
          <pc:docMk/>
          <pc:sldMk cId="2110261071" sldId="268"/>
        </pc:sldMkLst>
        <pc:picChg chg="add mod">
          <ac:chgData name="Corentin HIVER" userId="36e1ca1018ad5470" providerId="LiveId" clId="{C5ED9474-D1C5-4EAF-8FD3-1705BCC8FA6E}" dt="2025-06-05T14:39:15.289" v="916" actId="1037"/>
          <ac:picMkLst>
            <pc:docMk/>
            <pc:sldMk cId="2110261071" sldId="268"/>
            <ac:picMk id="3" creationId="{0EEDA6A9-0632-4BF7-A180-FE8CE8427684}"/>
          </ac:picMkLst>
        </pc:picChg>
      </pc:sldChg>
      <pc:sldChg chg="modSp new del mod">
        <pc:chgData name="Corentin HIVER" userId="36e1ca1018ad5470" providerId="LiveId" clId="{C5ED9474-D1C5-4EAF-8FD3-1705BCC8FA6E}" dt="2025-06-05T14:16:33.161" v="808" actId="47"/>
        <pc:sldMkLst>
          <pc:docMk/>
          <pc:sldMk cId="2580178706" sldId="268"/>
        </pc:sldMkLst>
      </pc:sldChg>
      <pc:sldChg chg="addSp delSp modSp add mod">
        <pc:chgData name="Corentin HIVER" userId="36e1ca1018ad5470" providerId="LiveId" clId="{C5ED9474-D1C5-4EAF-8FD3-1705BCC8FA6E}" dt="2025-06-05T14:32:53.163" v="903" actId="20577"/>
        <pc:sldMkLst>
          <pc:docMk/>
          <pc:sldMk cId="1513335327" sldId="269"/>
        </pc:sldMkLst>
        <pc:spChg chg="add mod">
          <ac:chgData name="Corentin HIVER" userId="36e1ca1018ad5470" providerId="LiveId" clId="{C5ED9474-D1C5-4EAF-8FD3-1705BCC8FA6E}" dt="2025-06-05T14:32:53.163" v="903" actId="20577"/>
          <ac:spMkLst>
            <pc:docMk/>
            <pc:sldMk cId="1513335327" sldId="269"/>
            <ac:spMk id="6" creationId="{3B56EFE5-B1AE-49A6-B5E4-D6260552344C}"/>
          </ac:spMkLst>
        </pc:spChg>
        <pc:picChg chg="add mod modCrop">
          <ac:chgData name="Corentin HIVER" userId="36e1ca1018ad5470" providerId="LiveId" clId="{C5ED9474-D1C5-4EAF-8FD3-1705BCC8FA6E}" dt="2025-06-05T14:30:49.339" v="828" actId="1076"/>
          <ac:picMkLst>
            <pc:docMk/>
            <pc:sldMk cId="1513335327" sldId="269"/>
            <ac:picMk id="5" creationId="{8E78244D-110D-4CF8-9A26-3B40854AB3D0}"/>
          </ac:picMkLst>
        </pc:picChg>
      </pc:sldChg>
      <pc:sldChg chg="addSp delSp add mod">
        <pc:chgData name="Corentin HIVER" userId="36e1ca1018ad5470" providerId="LiveId" clId="{C5ED9474-D1C5-4EAF-8FD3-1705BCC8FA6E}" dt="2025-06-05T14:38:34.285" v="909" actId="22"/>
        <pc:sldMkLst>
          <pc:docMk/>
          <pc:sldMk cId="3941221215" sldId="270"/>
        </pc:sldMkLst>
        <pc:picChg chg="add">
          <ac:chgData name="Corentin HIVER" userId="36e1ca1018ad5470" providerId="LiveId" clId="{C5ED9474-D1C5-4EAF-8FD3-1705BCC8FA6E}" dt="2025-06-05T14:38:34.285" v="909" actId="22"/>
          <ac:picMkLst>
            <pc:docMk/>
            <pc:sldMk cId="3941221215" sldId="270"/>
            <ac:picMk id="4" creationId="{A1F952CC-23A7-4CC5-B0B3-56C56FDCABBB}"/>
          </ac:picMkLst>
        </pc:picChg>
      </pc:sldChg>
      <pc:sldChg chg="addSp delSp modSp add mod">
        <pc:chgData name="Corentin HIVER" userId="36e1ca1018ad5470" providerId="LiveId" clId="{C5ED9474-D1C5-4EAF-8FD3-1705BCC8FA6E}" dt="2025-06-05T14:39:25.632" v="922" actId="1037"/>
        <pc:sldMkLst>
          <pc:docMk/>
          <pc:sldMk cId="1327040326" sldId="271"/>
        </pc:sldMkLst>
        <pc:picChg chg="add mod">
          <ac:chgData name="Corentin HIVER" userId="36e1ca1018ad5470" providerId="LiveId" clId="{C5ED9474-D1C5-4EAF-8FD3-1705BCC8FA6E}" dt="2025-06-05T14:39:25.632" v="922" actId="1037"/>
          <ac:picMkLst>
            <pc:docMk/>
            <pc:sldMk cId="1327040326" sldId="271"/>
            <ac:picMk id="3" creationId="{3695B608-9387-449C-8659-E5E63EBD01A4}"/>
          </ac:picMkLst>
        </pc:picChg>
      </pc:sldChg>
      <pc:sldChg chg="addSp delSp modSp new mod">
        <pc:chgData name="Corentin HIVER" userId="36e1ca1018ad5470" providerId="LiveId" clId="{C5ED9474-D1C5-4EAF-8FD3-1705BCC8FA6E}" dt="2025-06-10T09:42:04.900" v="939" actId="1036"/>
        <pc:sldMkLst>
          <pc:docMk/>
          <pc:sldMk cId="2217981853" sldId="272"/>
        </pc:sldMkLst>
        <pc:spChg chg="del">
          <ac:chgData name="Corentin HIVER" userId="36e1ca1018ad5470" providerId="LiveId" clId="{C5ED9474-D1C5-4EAF-8FD3-1705BCC8FA6E}" dt="2025-06-10T09:39:48.872" v="924" actId="478"/>
          <ac:spMkLst>
            <pc:docMk/>
            <pc:sldMk cId="2217981853" sldId="272"/>
            <ac:spMk id="2" creationId="{539658C7-4810-4768-A7E8-62C44CBFEDF8}"/>
          </ac:spMkLst>
        </pc:spChg>
        <pc:spChg chg="del">
          <ac:chgData name="Corentin HIVER" userId="36e1ca1018ad5470" providerId="LiveId" clId="{C5ED9474-D1C5-4EAF-8FD3-1705BCC8FA6E}" dt="2025-06-10T09:39:49.849" v="925" actId="478"/>
          <ac:spMkLst>
            <pc:docMk/>
            <pc:sldMk cId="2217981853" sldId="272"/>
            <ac:spMk id="3" creationId="{5650E3C1-A2C1-451A-97D3-F97B194F71F9}"/>
          </ac:spMkLst>
        </pc:spChg>
        <pc:picChg chg="add mod">
          <ac:chgData name="Corentin HIVER" userId="36e1ca1018ad5470" providerId="LiveId" clId="{C5ED9474-D1C5-4EAF-8FD3-1705BCC8FA6E}" dt="2025-06-10T09:42:04.900" v="939" actId="1036"/>
          <ac:picMkLst>
            <pc:docMk/>
            <pc:sldMk cId="2217981853" sldId="272"/>
            <ac:picMk id="5" creationId="{8420F4D0-456A-436A-BA2E-C93D7ACFD01D}"/>
          </ac:picMkLst>
        </pc:picChg>
      </pc:sldChg>
      <pc:sldChg chg="add">
        <pc:chgData name="Corentin HIVER" userId="36e1ca1018ad5470" providerId="LiveId" clId="{C5ED9474-D1C5-4EAF-8FD3-1705BCC8FA6E}" dt="2025-06-10T09:39:51.132" v="926" actId="2890"/>
        <pc:sldMkLst>
          <pc:docMk/>
          <pc:sldMk cId="3475808852" sldId="273"/>
        </pc:sldMkLst>
      </pc:sldChg>
      <pc:sldChg chg="addSp delSp modSp add mod">
        <pc:chgData name="Corentin HIVER" userId="36e1ca1018ad5470" providerId="LiveId" clId="{C5ED9474-D1C5-4EAF-8FD3-1705BCC8FA6E}" dt="2025-06-10T09:42:12.320" v="942" actId="1037"/>
        <pc:sldMkLst>
          <pc:docMk/>
          <pc:sldMk cId="3375314680" sldId="274"/>
        </pc:sldMkLst>
        <pc:picChg chg="add del">
          <ac:chgData name="Corentin HIVER" userId="36e1ca1018ad5470" providerId="LiveId" clId="{C5ED9474-D1C5-4EAF-8FD3-1705BCC8FA6E}" dt="2025-06-10T09:41:39.087" v="931" actId="478"/>
          <ac:picMkLst>
            <pc:docMk/>
            <pc:sldMk cId="3375314680" sldId="274"/>
            <ac:picMk id="3" creationId="{6632014B-4AE2-41D7-AC45-1619C9F4CBD5}"/>
          </ac:picMkLst>
        </pc:picChg>
        <pc:picChg chg="del">
          <ac:chgData name="Corentin HIVER" userId="36e1ca1018ad5470" providerId="LiveId" clId="{C5ED9474-D1C5-4EAF-8FD3-1705BCC8FA6E}" dt="2025-06-10T09:41:31.954" v="929" actId="478"/>
          <ac:picMkLst>
            <pc:docMk/>
            <pc:sldMk cId="3375314680" sldId="274"/>
            <ac:picMk id="5" creationId="{8420F4D0-456A-436A-BA2E-C93D7ACFD01D}"/>
          </ac:picMkLst>
        </pc:picChg>
        <pc:picChg chg="add mod">
          <ac:chgData name="Corentin HIVER" userId="36e1ca1018ad5470" providerId="LiveId" clId="{C5ED9474-D1C5-4EAF-8FD3-1705BCC8FA6E}" dt="2025-06-10T09:42:12.320" v="942" actId="1037"/>
          <ac:picMkLst>
            <pc:docMk/>
            <pc:sldMk cId="3375314680" sldId="274"/>
            <ac:picMk id="6" creationId="{FA4DD90E-E78B-4000-8DE7-85DE63DE64DE}"/>
          </ac:picMkLst>
        </pc:picChg>
      </pc:sldChg>
      <pc:sldMasterChg chg="addSldLayout">
        <pc:chgData name="Corentin HIVER" userId="36e1ca1018ad5470" providerId="LiveId" clId="{C5ED9474-D1C5-4EAF-8FD3-1705BCC8FA6E}" dt="2025-06-05T12:12:13.383" v="0" actId="680"/>
        <pc:sldMasterMkLst>
          <pc:docMk/>
          <pc:sldMasterMk cId="660097990" sldId="2147483648"/>
        </pc:sldMasterMkLst>
        <pc:sldLayoutChg chg="add">
          <pc:chgData name="Corentin HIVER" userId="36e1ca1018ad5470" providerId="LiveId" clId="{C5ED9474-D1C5-4EAF-8FD3-1705BCC8FA6E}" dt="2025-06-05T12:12:13.383" v="0" actId="680"/>
          <pc:sldLayoutMkLst>
            <pc:docMk/>
            <pc:sldMasterMk cId="660097990" sldId="2147483648"/>
            <pc:sldLayoutMk cId="254714168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8DFFF7-1E5F-4AD7-9DB7-CE3A40694E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3010A9-C139-46D3-A03C-DC64E64E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54714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09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1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1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1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36761-C751-4AA6-9478-79C5AC302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err="1"/>
              <a:t>Warsaw</a:t>
            </a:r>
            <a:r>
              <a:rPr lang="fr-FR"/>
              <a:t> Reader</a:t>
            </a:r>
          </a:p>
        </p:txBody>
      </p:sp>
    </p:spTree>
    <p:extLst>
      <p:ext uri="{BB962C8B-B14F-4D97-AF65-F5344CB8AC3E}">
        <p14:creationId xmlns:p14="http://schemas.microsoft.com/office/powerpoint/2010/main" val="1588941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52AC629-042F-45AA-B823-0ADC14DA3667}"/>
              </a:ext>
            </a:extLst>
          </p:cNvPr>
          <p:cNvSpPr txBox="1"/>
          <p:nvPr/>
        </p:nvSpPr>
        <p:spPr>
          <a:xfrm>
            <a:off x="5987209" y="23194"/>
            <a:ext cx="61051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-172,5 ns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fr-FR" sz="2800">
                <a:sym typeface="Wingdings" panose="05000000000000000000" pitchFamily="2" charset="2"/>
              </a:rPr>
              <a:t>Come </a:t>
            </a:r>
            <a:r>
              <a:rPr lang="fr-FR" sz="2800" err="1">
                <a:sym typeface="Wingdings" panose="05000000000000000000" pitchFamily="2" charset="2"/>
              </a:rPr>
              <a:t>froms</a:t>
            </a:r>
            <a:r>
              <a:rPr lang="fr-FR" sz="2800">
                <a:sym typeface="Wingdings" panose="05000000000000000000" pitchFamily="2" charset="2"/>
              </a:rPr>
              <a:t> my CFD </a:t>
            </a:r>
            <a:r>
              <a:rPr lang="fr-FR" sz="2800" err="1">
                <a:sym typeface="Wingdings" panose="05000000000000000000" pitchFamily="2" charset="2"/>
              </a:rPr>
              <a:t>implementation</a:t>
            </a:r>
            <a:r>
              <a:rPr lang="fr-FR" sz="2800">
                <a:sym typeface="Wingdings" panose="05000000000000000000" pitchFamily="2" charset="2"/>
              </a:rPr>
              <a:t>,</a:t>
            </a:r>
            <a:br>
              <a:rPr lang="fr-FR" sz="2800">
                <a:sym typeface="Wingdings" panose="05000000000000000000" pitchFamily="2" charset="2"/>
              </a:rPr>
            </a:br>
            <a:r>
              <a:rPr lang="fr-FR" sz="2800" err="1">
                <a:sym typeface="Wingdings" panose="05000000000000000000" pitchFamily="2" charset="2"/>
              </a:rPr>
              <a:t>easy</a:t>
            </a:r>
            <a:r>
              <a:rPr lang="fr-FR" sz="2800">
                <a:sym typeface="Wingdings" panose="05000000000000000000" pitchFamily="2" charset="2"/>
              </a:rPr>
              <a:t> fix if </a:t>
            </a:r>
            <a:r>
              <a:rPr lang="fr-FR" sz="2800" err="1">
                <a:sym typeface="Wingdings" panose="05000000000000000000" pitchFamily="2" charset="2"/>
              </a:rPr>
              <a:t>needed</a:t>
            </a:r>
            <a:endParaRPr lang="fr-FR" sz="2800">
              <a:sym typeface="Wingdings" panose="05000000000000000000" pitchFamily="2" charset="2"/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A93F41B-FC2C-49D6-8410-1746343A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55" y="1408189"/>
            <a:ext cx="9495099" cy="5159976"/>
          </a:xfrm>
          <a:prstGeom prst="rect">
            <a:avLst/>
          </a:prstGeom>
        </p:spPr>
      </p:pic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98813EE-9B86-47F1-A6D9-84D4731F5F17}"/>
              </a:ext>
            </a:extLst>
          </p:cNvPr>
          <p:cNvCxnSpPr/>
          <p:nvPr/>
        </p:nvCxnSpPr>
        <p:spPr>
          <a:xfrm flipH="1">
            <a:off x="3993266" y="5150734"/>
            <a:ext cx="798653" cy="6944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DCA17375-517E-4B48-A913-AAD60EA84FE6}"/>
              </a:ext>
            </a:extLst>
          </p:cNvPr>
          <p:cNvCxnSpPr>
            <a:cxnSpLocks/>
          </p:cNvCxnSpPr>
          <p:nvPr/>
        </p:nvCxnSpPr>
        <p:spPr>
          <a:xfrm flipH="1">
            <a:off x="3842795" y="5150734"/>
            <a:ext cx="949124" cy="48613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9034CEFC-7CCD-408B-ADD0-85B97C46F6CA}"/>
              </a:ext>
            </a:extLst>
          </p:cNvPr>
          <p:cNvSpPr txBox="1"/>
          <p:nvPr/>
        </p:nvSpPr>
        <p:spPr>
          <a:xfrm>
            <a:off x="3993266" y="4539127"/>
            <a:ext cx="500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Realign</a:t>
            </a:r>
            <a:r>
              <a:rPr lang="fr-FR"/>
              <a:t> of </a:t>
            </a:r>
            <a:r>
              <a:rPr lang="fr-FR" err="1"/>
              <a:t>misaligned</a:t>
            </a:r>
            <a:r>
              <a:rPr lang="fr-FR"/>
              <a:t> detectors </a:t>
            </a:r>
            <a:r>
              <a:rPr lang="fr-FR" err="1"/>
              <a:t>through</a:t>
            </a:r>
            <a:r>
              <a:rPr lang="fr-FR"/>
              <a:t> CFD only !!</a:t>
            </a:r>
          </a:p>
          <a:p>
            <a:r>
              <a:rPr lang="fr-FR">
                <a:sym typeface="Wingdings" panose="05000000000000000000" pitchFamily="2" charset="2"/>
              </a:rPr>
              <a:t>CRRC2 has </a:t>
            </a:r>
            <a:r>
              <a:rPr lang="fr-FR" err="1">
                <a:sym typeface="Wingdings" panose="05000000000000000000" pitchFamily="2" charset="2"/>
              </a:rPr>
              <a:t>systematic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error</a:t>
            </a:r>
            <a:r>
              <a:rPr lang="fr-FR">
                <a:sym typeface="Wingdings" panose="05000000000000000000" pitchFamily="2" charset="2"/>
              </a:rPr>
              <a:t> for </a:t>
            </a:r>
            <a:r>
              <a:rPr lang="fr-FR" err="1">
                <a:sym typeface="Wingdings" panose="05000000000000000000" pitchFamily="2" charset="2"/>
              </a:rPr>
              <a:t>some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detetors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04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034CEFC-7CCD-408B-ADD0-85B97C46F6CA}"/>
              </a:ext>
            </a:extLst>
          </p:cNvPr>
          <p:cNvSpPr txBox="1"/>
          <p:nvPr/>
        </p:nvSpPr>
        <p:spPr>
          <a:xfrm>
            <a:off x="3368233" y="1367664"/>
            <a:ext cx="5001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Realign</a:t>
            </a:r>
            <a:r>
              <a:rPr lang="fr-FR"/>
              <a:t> of </a:t>
            </a:r>
            <a:r>
              <a:rPr lang="fr-FR" err="1"/>
              <a:t>misaligned</a:t>
            </a:r>
            <a:r>
              <a:rPr lang="fr-FR"/>
              <a:t> detectors </a:t>
            </a:r>
            <a:r>
              <a:rPr lang="fr-FR" err="1"/>
              <a:t>through</a:t>
            </a:r>
            <a:r>
              <a:rPr lang="fr-FR"/>
              <a:t> CFD only !!</a:t>
            </a:r>
          </a:p>
          <a:p>
            <a:r>
              <a:rPr lang="fr-FR">
                <a:sym typeface="Wingdings" panose="05000000000000000000" pitchFamily="2" charset="2"/>
              </a:rPr>
              <a:t>CRRC2 has </a:t>
            </a:r>
            <a:r>
              <a:rPr lang="fr-FR" err="1">
                <a:sym typeface="Wingdings" panose="05000000000000000000" pitchFamily="2" charset="2"/>
              </a:rPr>
              <a:t>systematic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error</a:t>
            </a:r>
            <a:r>
              <a:rPr lang="fr-FR">
                <a:sym typeface="Wingdings" panose="05000000000000000000" pitchFamily="2" charset="2"/>
              </a:rPr>
              <a:t> for </a:t>
            </a:r>
            <a:r>
              <a:rPr lang="fr-FR" err="1">
                <a:sym typeface="Wingdings" panose="05000000000000000000" pitchFamily="2" charset="2"/>
              </a:rPr>
              <a:t>some</a:t>
            </a:r>
            <a:r>
              <a:rPr lang="fr-FR">
                <a:sym typeface="Wingdings" panose="05000000000000000000" pitchFamily="2" charset="2"/>
              </a:rPr>
              <a:t> </a:t>
            </a:r>
            <a:r>
              <a:rPr lang="fr-FR" err="1">
                <a:sym typeface="Wingdings" panose="05000000000000000000" pitchFamily="2" charset="2"/>
              </a:rPr>
              <a:t>detetors</a:t>
            </a:r>
            <a:endParaRPr lang="fr-FR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23FCA8-D41B-469A-8233-5E46AE74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94" y="2216292"/>
            <a:ext cx="5940706" cy="438248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C1C1545-2858-44C3-BDF6-C7D44F65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540" y="2216291"/>
            <a:ext cx="5463678" cy="4382489"/>
          </a:xfrm>
          <a:prstGeom prst="rect">
            <a:avLst/>
          </a:prstGeom>
        </p:spPr>
      </p:pic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DF6C4D7A-FFB6-45AD-81BE-119F48B74B95}"/>
              </a:ext>
            </a:extLst>
          </p:cNvPr>
          <p:cNvSpPr/>
          <p:nvPr/>
        </p:nvSpPr>
        <p:spPr>
          <a:xfrm>
            <a:off x="5451676" y="4236334"/>
            <a:ext cx="890864" cy="509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70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B956754F-7D66-4FAF-9582-6AB512B34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085"/>
            <a:ext cx="10559970" cy="565691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C73B5DBF-0489-4864-A5E9-C4C8E5429A85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D6FE400-57A9-4A73-8E2D-81EA5AE0DF1F}"/>
              </a:ext>
            </a:extLst>
          </p:cNvPr>
          <p:cNvSpPr txBox="1"/>
          <p:nvPr/>
        </p:nvSpPr>
        <p:spPr>
          <a:xfrm>
            <a:off x="7627716" y="395926"/>
            <a:ext cx="2591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 NEDA VS 1 </a:t>
            </a:r>
            <a:r>
              <a:rPr lang="fr-FR" sz="2400" dirty="0" err="1"/>
              <a:t>Sector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41202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73B5DBF-0489-4864-A5E9-C4C8E5429A85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dirty="0" err="1"/>
              <a:t>Coulex</a:t>
            </a:r>
            <a:r>
              <a:rPr lang="fr-FR" sz="4400" dirty="0"/>
              <a:t>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8244D-110D-4CF8-9A26-3B40854AB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69"/>
          <a:stretch/>
        </p:blipFill>
        <p:spPr>
          <a:xfrm>
            <a:off x="254642" y="1713053"/>
            <a:ext cx="9286754" cy="491518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B56EFE5-B1AE-49A6-B5E4-D6260552344C}"/>
              </a:ext>
            </a:extLst>
          </p:cNvPr>
          <p:cNvSpPr txBox="1"/>
          <p:nvPr/>
        </p:nvSpPr>
        <p:spPr>
          <a:xfrm>
            <a:off x="6458673" y="395926"/>
            <a:ext cx="303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Sector</a:t>
            </a:r>
            <a:r>
              <a:rPr lang="fr-FR" dirty="0"/>
              <a:t> VS ring timing (no shift)</a:t>
            </a:r>
          </a:p>
        </p:txBody>
      </p:sp>
    </p:spTree>
    <p:extLst>
      <p:ext uri="{BB962C8B-B14F-4D97-AF65-F5344CB8AC3E}">
        <p14:creationId xmlns:p14="http://schemas.microsoft.com/office/powerpoint/2010/main" val="151333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EEDA6A9-0632-4BF7-A180-FE8CE8427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135" y="1408752"/>
            <a:ext cx="6125430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F952CC-23A7-4CC5-B0B3-56C56FDCA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995" y="1361786"/>
            <a:ext cx="6154009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221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695B608-9387-449C-8659-E5E63EBD0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849" y="1364501"/>
            <a:ext cx="609685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403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420F4D0-456A-436A-BA2E-C93D7ACFD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" y="98351"/>
            <a:ext cx="12192000" cy="67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81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FA4DD90E-E78B-4000-8DE7-85DE63DE6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81" y="83438"/>
            <a:ext cx="12192000" cy="669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5808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28A177E-59D0-46A4-B650-7BCE4433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115" y="1311597"/>
            <a:ext cx="4877223" cy="329212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7DCD0B3-51C7-4C5B-BCB4-3F715EF73B45}"/>
              </a:ext>
            </a:extLst>
          </p:cNvPr>
          <p:cNvSpPr txBox="1"/>
          <p:nvPr/>
        </p:nvSpPr>
        <p:spPr>
          <a:xfrm>
            <a:off x="1347011" y="4712774"/>
            <a:ext cx="3257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First 1000 SiPM traces of first file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C1EEDFB-E1E6-4B2D-9BDC-2AC71F499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145" y="1277303"/>
            <a:ext cx="4968671" cy="336071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E29A2D0-2D8A-4684-9B45-78B559AFB70A}"/>
              </a:ext>
            </a:extLst>
          </p:cNvPr>
          <p:cNvSpPr txBox="1"/>
          <p:nvPr/>
        </p:nvSpPr>
        <p:spPr>
          <a:xfrm>
            <a:off x="8636524" y="4712774"/>
            <a:ext cx="1241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Next traces</a:t>
            </a:r>
          </a:p>
        </p:txBody>
      </p:sp>
    </p:spTree>
    <p:extLst>
      <p:ext uri="{BB962C8B-B14F-4D97-AF65-F5344CB8AC3E}">
        <p14:creationId xmlns:p14="http://schemas.microsoft.com/office/powerpoint/2010/main" val="16590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DE5C727-E36E-41F2-9825-D609B1B2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17" y="1648759"/>
            <a:ext cx="5052498" cy="335309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286CD4F-2F1C-4492-9A0D-4B5F5FF51493}"/>
              </a:ext>
            </a:extLst>
          </p:cNvPr>
          <p:cNvSpPr txBox="1"/>
          <p:nvPr/>
        </p:nvSpPr>
        <p:spPr>
          <a:xfrm>
            <a:off x="2950590" y="4920791"/>
            <a:ext cx="12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BGO traces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6932A86-6D29-48E2-B6A5-30EF315C8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66" y="1648759"/>
            <a:ext cx="4892464" cy="3261643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244FFEE-1C6C-462E-9847-DBDA1E90EFF9}"/>
              </a:ext>
            </a:extLst>
          </p:cNvPr>
          <p:cNvSpPr txBox="1"/>
          <p:nvPr/>
        </p:nvSpPr>
        <p:spPr>
          <a:xfrm>
            <a:off x="8405873" y="4938487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Ge traces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93BD512-1947-4016-BB0E-DA6B552F47B4}"/>
              </a:ext>
            </a:extLst>
          </p:cNvPr>
          <p:cNvSpPr txBox="1"/>
          <p:nvPr/>
        </p:nvSpPr>
        <p:spPr>
          <a:xfrm>
            <a:off x="5019617" y="5769204"/>
            <a:ext cx="266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err="1"/>
              <a:t>Wrong</a:t>
            </a:r>
            <a:r>
              <a:rPr lang="fr-FR"/>
              <a:t> </a:t>
            </a:r>
            <a:r>
              <a:rPr lang="fr-FR" err="1"/>
              <a:t>registers</a:t>
            </a:r>
            <a:r>
              <a:rPr lang="fr-FR"/>
              <a:t> settings …</a:t>
            </a:r>
          </a:p>
        </p:txBody>
      </p:sp>
    </p:spTree>
    <p:extLst>
      <p:ext uri="{BB962C8B-B14F-4D97-AF65-F5344CB8AC3E}">
        <p14:creationId xmlns:p14="http://schemas.microsoft.com/office/powerpoint/2010/main" val="290693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1E56E7-5253-4380-A64A-7AB1BF3C4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410" y="1391179"/>
            <a:ext cx="9561922" cy="5070895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07A7268-CB3A-42E4-A632-1091EAB1710B}"/>
              </a:ext>
            </a:extLst>
          </p:cNvPr>
          <p:cNvSpPr txBox="1"/>
          <p:nvPr/>
        </p:nvSpPr>
        <p:spPr>
          <a:xfrm>
            <a:off x="4967859" y="318981"/>
            <a:ext cx="550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T(OTHER) - T(EAGLE_13)  VS  Label(OTHER)</a:t>
            </a:r>
          </a:p>
        </p:txBody>
      </p:sp>
    </p:spTree>
    <p:extLst>
      <p:ext uri="{BB962C8B-B14F-4D97-AF65-F5344CB8AC3E}">
        <p14:creationId xmlns:p14="http://schemas.microsoft.com/office/powerpoint/2010/main" val="1930129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E987E65-5541-4A8B-B1DE-2B77D7BE21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638DB45-8ABB-469C-8335-A0AA5FB24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4" y="1148657"/>
            <a:ext cx="9948264" cy="556096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764B23E9-FBB3-4B60-8BC3-7A3492F9513F}"/>
              </a:ext>
            </a:extLst>
          </p:cNvPr>
          <p:cNvSpPr txBox="1"/>
          <p:nvPr/>
        </p:nvSpPr>
        <p:spPr>
          <a:xfrm>
            <a:off x="10146384" y="5609518"/>
            <a:ext cx="16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All </a:t>
            </a:r>
            <a:r>
              <a:rPr lang="fr-FR" sz="2800" err="1"/>
              <a:t>sectors</a:t>
            </a:r>
            <a:endParaRPr lang="fr-FR" sz="280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E5FFFEC-71F8-4885-830A-064CD789AEF2}"/>
              </a:ext>
            </a:extLst>
          </p:cNvPr>
          <p:cNvSpPr/>
          <p:nvPr/>
        </p:nvSpPr>
        <p:spPr>
          <a:xfrm>
            <a:off x="10789920" y="879677"/>
            <a:ext cx="1203960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49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0E4E6F2-834E-4868-9987-F15239939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6" y="1146020"/>
            <a:ext cx="9902595" cy="56124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D722320-1AF5-4ABD-865D-C11A306DC3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3EEAC60-2944-4C63-AB6F-85AB8CDCA2FC}"/>
              </a:ext>
            </a:extLst>
          </p:cNvPr>
          <p:cNvSpPr txBox="1"/>
          <p:nvPr/>
        </p:nvSpPr>
        <p:spPr>
          <a:xfrm>
            <a:off x="10146384" y="5609518"/>
            <a:ext cx="1685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All rings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B22288A-6357-41CA-9E74-10365C78886C}"/>
              </a:ext>
            </a:extLst>
          </p:cNvPr>
          <p:cNvSpPr/>
          <p:nvPr/>
        </p:nvSpPr>
        <p:spPr>
          <a:xfrm>
            <a:off x="10173687" y="879677"/>
            <a:ext cx="613918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696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D9404FA-1FF3-4DBD-99C1-408247BC1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5367"/>
            <a:ext cx="9918295" cy="5574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EB3481E-419F-4D4D-8EA5-7A2F0701AB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62" r="51639"/>
          <a:stretch/>
        </p:blipFill>
        <p:spPr>
          <a:xfrm>
            <a:off x="10070969" y="843119"/>
            <a:ext cx="895546" cy="6012524"/>
          </a:xfrm>
          <a:prstGeom prst="rect">
            <a:avLst/>
          </a:prstGeom>
        </p:spPr>
      </p:pic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4A23C07-2E81-4C0E-8737-AE75FC85A8CE}"/>
              </a:ext>
            </a:extLst>
          </p:cNvPr>
          <p:cNvSpPr/>
          <p:nvPr/>
        </p:nvSpPr>
        <p:spPr>
          <a:xfrm>
            <a:off x="10246935" y="1395167"/>
            <a:ext cx="546755" cy="485480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906667E-8C0C-43A6-A7BC-A8747B1D38AB}"/>
              </a:ext>
            </a:extLst>
          </p:cNvPr>
          <p:cNvSpPr txBox="1"/>
          <p:nvPr/>
        </p:nvSpPr>
        <p:spPr>
          <a:xfrm flipH="1">
            <a:off x="9064186" y="4190036"/>
            <a:ext cx="118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NEDA</a:t>
            </a:r>
          </a:p>
        </p:txBody>
      </p:sp>
    </p:spTree>
    <p:extLst>
      <p:ext uri="{BB962C8B-B14F-4D97-AF65-F5344CB8AC3E}">
        <p14:creationId xmlns:p14="http://schemas.microsoft.com/office/powerpoint/2010/main" val="101960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4A62DB8-C469-4243-B2FC-E48083431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1511745"/>
            <a:ext cx="8713509" cy="488094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0613DF-F9AC-4755-89C2-F551E74698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462" r="51639"/>
          <a:stretch/>
        </p:blipFill>
        <p:spPr>
          <a:xfrm>
            <a:off x="10070969" y="843119"/>
            <a:ext cx="895546" cy="6012524"/>
          </a:xfrm>
          <a:prstGeom prst="rect">
            <a:avLst/>
          </a:prstGeom>
        </p:spPr>
      </p:pic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49A966A-A4C2-4B56-95EE-E3832B052AA6}"/>
              </a:ext>
            </a:extLst>
          </p:cNvPr>
          <p:cNvSpPr/>
          <p:nvPr/>
        </p:nvSpPr>
        <p:spPr>
          <a:xfrm>
            <a:off x="10802112" y="1395167"/>
            <a:ext cx="62103" cy="4854804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91A26BB-2898-4859-A857-30DA08106757}"/>
              </a:ext>
            </a:extLst>
          </p:cNvPr>
          <p:cNvSpPr txBox="1"/>
          <p:nvPr/>
        </p:nvSpPr>
        <p:spPr>
          <a:xfrm flipH="1">
            <a:off x="8691495" y="4132162"/>
            <a:ext cx="1715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/>
              <a:t>‘’NEDA’’ </a:t>
            </a:r>
          </a:p>
        </p:txBody>
      </p:sp>
    </p:spTree>
    <p:extLst>
      <p:ext uri="{BB962C8B-B14F-4D97-AF65-F5344CB8AC3E}">
        <p14:creationId xmlns:p14="http://schemas.microsoft.com/office/powerpoint/2010/main" val="294905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8400515D-ADD6-40E2-AF2E-6ED03D5C8EAF}"/>
              </a:ext>
            </a:extLst>
          </p:cNvPr>
          <p:cNvSpPr txBox="1"/>
          <p:nvPr/>
        </p:nvSpPr>
        <p:spPr>
          <a:xfrm>
            <a:off x="1225485" y="395926"/>
            <a:ext cx="2869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err="1"/>
              <a:t>Coulex</a:t>
            </a:r>
            <a:r>
              <a:rPr lang="fr-FR" sz="4400"/>
              <a:t> data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6C56FAE-7FA0-4BA3-BD37-E0F34FB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7" y="1342803"/>
            <a:ext cx="9298329" cy="5015099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9F07C8E-03D0-4DF4-B554-A4B58C3094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410" t="9540" r="31738" b="4749"/>
          <a:stretch/>
        </p:blipFill>
        <p:spPr>
          <a:xfrm>
            <a:off x="10146384" y="879677"/>
            <a:ext cx="1898249" cy="4346302"/>
          </a:xfrm>
          <a:prstGeom prst="rect">
            <a:avLst/>
          </a:prstGeom>
        </p:spPr>
      </p:pic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106DD31-30DD-4138-A2A7-A672B02F42A6}"/>
              </a:ext>
            </a:extLst>
          </p:cNvPr>
          <p:cNvSpPr/>
          <p:nvPr/>
        </p:nvSpPr>
        <p:spPr>
          <a:xfrm>
            <a:off x="10173687" y="879677"/>
            <a:ext cx="613918" cy="4109013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16710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19</Slides>
  <Notes>0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0" baseType="lpstr">
      <vt:lpstr>Thème Office</vt:lpstr>
      <vt:lpstr>Warsaw Reader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Warsaw Reader</dc:title>
  <dc:creator>Corentin HIVER</dc:creator>
  <cp:lastModifiedBy>Corentin HIVER</cp:lastModifiedBy>
  <cp:revision>1</cp:revision>
  <dcterms:created xsi:type="dcterms:W3CDTF">2025-06-05T12:12:11Z</dcterms:created>
  <dcterms:modified xsi:type="dcterms:W3CDTF">2025-06-10T13:50:57Z</dcterms:modified>
</cp:coreProperties>
</file>