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76953-82C3-40D3-B824-55EEA4BBE175}" v="3" dt="2025-08-29T11:38:09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ntin HIVER" userId="36e1ca1018ad5470" providerId="LiveId" clId="{B782E0C9-B15C-4756-9689-3A70806EA789}"/>
    <pc:docChg chg="undo custSel addSld modSld">
      <pc:chgData name="Corentin HIVER" userId="36e1ca1018ad5470" providerId="LiveId" clId="{B782E0C9-B15C-4756-9689-3A70806EA789}" dt="2025-08-23T12:43:11.488" v="1079" actId="207"/>
      <pc:docMkLst>
        <pc:docMk/>
      </pc:docMkLst>
      <pc:sldChg chg="addSp delSp modSp new mod">
        <pc:chgData name="Corentin HIVER" userId="36e1ca1018ad5470" providerId="LiveId" clId="{B782E0C9-B15C-4756-9689-3A70806EA789}" dt="2025-08-23T12:43:11.488" v="1079" actId="207"/>
        <pc:sldMkLst>
          <pc:docMk/>
          <pc:sldMk cId="554379818" sldId="256"/>
        </pc:sldMkLst>
        <pc:spChg chg="add mod">
          <ac:chgData name="Corentin HIVER" userId="36e1ca1018ad5470" providerId="LiveId" clId="{B782E0C9-B15C-4756-9689-3A70806EA789}" dt="2025-08-22T10:17:17.743" v="264" actId="208"/>
          <ac:spMkLst>
            <pc:docMk/>
            <pc:sldMk cId="554379818" sldId="256"/>
            <ac:spMk id="4" creationId="{35B67FB6-8C22-A249-108C-59EEB4614D7B}"/>
          </ac:spMkLst>
        </pc:spChg>
        <pc:spChg chg="add mod">
          <ac:chgData name="Corentin HIVER" userId="36e1ca1018ad5470" providerId="LiveId" clId="{B782E0C9-B15C-4756-9689-3A70806EA789}" dt="2025-08-22T10:06:36.234" v="9" actId="164"/>
          <ac:spMkLst>
            <pc:docMk/>
            <pc:sldMk cId="554379818" sldId="256"/>
            <ac:spMk id="5" creationId="{068ED16B-A272-CA91-56CF-125B4DD5175E}"/>
          </ac:spMkLst>
        </pc:spChg>
        <pc:spChg chg="add mod">
          <ac:chgData name="Corentin HIVER" userId="36e1ca1018ad5470" providerId="LiveId" clId="{B782E0C9-B15C-4756-9689-3A70806EA789}" dt="2025-08-22T10:17:17.743" v="264" actId="208"/>
          <ac:spMkLst>
            <pc:docMk/>
            <pc:sldMk cId="554379818" sldId="256"/>
            <ac:spMk id="6" creationId="{228F39A5-AE66-098B-329E-7C35423A0B7B}"/>
          </ac:spMkLst>
        </pc:spChg>
        <pc:spChg chg="add mod">
          <ac:chgData name="Corentin HIVER" userId="36e1ca1018ad5470" providerId="LiveId" clId="{B782E0C9-B15C-4756-9689-3A70806EA789}" dt="2025-08-22T10:06:36.234" v="9" actId="164"/>
          <ac:spMkLst>
            <pc:docMk/>
            <pc:sldMk cId="554379818" sldId="256"/>
            <ac:spMk id="7" creationId="{79326C6B-2E7B-06AB-52E2-111FCDB634C0}"/>
          </ac:spMkLst>
        </pc:spChg>
        <pc:spChg chg="add mod">
          <ac:chgData name="Corentin HIVER" userId="36e1ca1018ad5470" providerId="LiveId" clId="{B782E0C9-B15C-4756-9689-3A70806EA789}" dt="2025-08-23T12:26:49.387" v="659" actId="20577"/>
          <ac:spMkLst>
            <pc:docMk/>
            <pc:sldMk cId="554379818" sldId="256"/>
            <ac:spMk id="9" creationId="{D91B71D5-9779-83AC-CC5B-9837F4B3324B}"/>
          </ac:spMkLst>
        </pc:spChg>
        <pc:spChg chg="mod">
          <ac:chgData name="Corentin HIVER" userId="36e1ca1018ad5470" providerId="LiveId" clId="{B782E0C9-B15C-4756-9689-3A70806EA789}" dt="2025-08-22T10:07:33.511" v="16"/>
          <ac:spMkLst>
            <pc:docMk/>
            <pc:sldMk cId="554379818" sldId="256"/>
            <ac:spMk id="11" creationId="{1242925D-94B0-BD07-3457-545499117494}"/>
          </ac:spMkLst>
        </pc:spChg>
        <pc:spChg chg="mod">
          <ac:chgData name="Corentin HIVER" userId="36e1ca1018ad5470" providerId="LiveId" clId="{B782E0C9-B15C-4756-9689-3A70806EA789}" dt="2025-08-22T10:17:17.743" v="264" actId="208"/>
          <ac:spMkLst>
            <pc:docMk/>
            <pc:sldMk cId="554379818" sldId="256"/>
            <ac:spMk id="12" creationId="{D464B9D8-78E4-4C43-04A7-53FA261F9C7B}"/>
          </ac:spMkLst>
        </pc:spChg>
        <pc:spChg chg="mod">
          <ac:chgData name="Corentin HIVER" userId="36e1ca1018ad5470" providerId="LiveId" clId="{B782E0C9-B15C-4756-9689-3A70806EA789}" dt="2025-08-22T10:17:17.743" v="264" actId="208"/>
          <ac:spMkLst>
            <pc:docMk/>
            <pc:sldMk cId="554379818" sldId="256"/>
            <ac:spMk id="13" creationId="{4AAEDD9A-F04A-30B8-261B-EAB77203C39B}"/>
          </ac:spMkLst>
        </pc:spChg>
        <pc:spChg chg="mod">
          <ac:chgData name="Corentin HIVER" userId="36e1ca1018ad5470" providerId="LiveId" clId="{B782E0C9-B15C-4756-9689-3A70806EA789}" dt="2025-08-22T10:17:17.743" v="264" actId="208"/>
          <ac:spMkLst>
            <pc:docMk/>
            <pc:sldMk cId="554379818" sldId="256"/>
            <ac:spMk id="14" creationId="{5CB0977E-F6A8-C7B6-59FF-CC47D81F831F}"/>
          </ac:spMkLst>
        </pc:spChg>
        <pc:spChg chg="add mod">
          <ac:chgData name="Corentin HIVER" userId="36e1ca1018ad5470" providerId="LiveId" clId="{B782E0C9-B15C-4756-9689-3A70806EA789}" dt="2025-08-22T10:17:25.933" v="266" actId="2085"/>
          <ac:spMkLst>
            <pc:docMk/>
            <pc:sldMk cId="554379818" sldId="256"/>
            <ac:spMk id="15" creationId="{B7143D59-5A40-2C31-C7F6-BFB4118EC228}"/>
          </ac:spMkLst>
        </pc:spChg>
        <pc:spChg chg="mod">
          <ac:chgData name="Corentin HIVER" userId="36e1ca1018ad5470" providerId="LiveId" clId="{B782E0C9-B15C-4756-9689-3A70806EA789}" dt="2025-08-22T10:17:17.743" v="264" actId="208"/>
          <ac:spMkLst>
            <pc:docMk/>
            <pc:sldMk cId="554379818" sldId="256"/>
            <ac:spMk id="17" creationId="{05B32EDC-B4FD-5E77-8683-AEFA1F516A5E}"/>
          </ac:spMkLst>
        </pc:spChg>
        <pc:spChg chg="mod">
          <ac:chgData name="Corentin HIVER" userId="36e1ca1018ad5470" providerId="LiveId" clId="{B782E0C9-B15C-4756-9689-3A70806EA789}" dt="2025-08-22T10:17:17.743" v="264" actId="208"/>
          <ac:spMkLst>
            <pc:docMk/>
            <pc:sldMk cId="554379818" sldId="256"/>
            <ac:spMk id="18" creationId="{A676D74F-3CF5-BC49-DF8A-52D818D8017B}"/>
          </ac:spMkLst>
        </pc:spChg>
        <pc:spChg chg="mod">
          <ac:chgData name="Corentin HIVER" userId="36e1ca1018ad5470" providerId="LiveId" clId="{B782E0C9-B15C-4756-9689-3A70806EA789}" dt="2025-08-22T10:08:22.062" v="40"/>
          <ac:spMkLst>
            <pc:docMk/>
            <pc:sldMk cId="554379818" sldId="256"/>
            <ac:spMk id="19" creationId="{E56E4A6D-0795-F9C5-1950-D21602D7DECC}"/>
          </ac:spMkLst>
        </pc:spChg>
        <pc:spChg chg="mod">
          <ac:chgData name="Corentin HIVER" userId="36e1ca1018ad5470" providerId="LiveId" clId="{B782E0C9-B15C-4756-9689-3A70806EA789}" dt="2025-08-22T10:17:17.743" v="264" actId="208"/>
          <ac:spMkLst>
            <pc:docMk/>
            <pc:sldMk cId="554379818" sldId="256"/>
            <ac:spMk id="20" creationId="{27B085F3-6D4A-5D00-0321-84A6D5ECD46C}"/>
          </ac:spMkLst>
        </pc:spChg>
        <pc:spChg chg="add mod">
          <ac:chgData name="Corentin HIVER" userId="36e1ca1018ad5470" providerId="LiveId" clId="{B782E0C9-B15C-4756-9689-3A70806EA789}" dt="2025-08-23T12:28:10.106" v="663" actId="20577"/>
          <ac:spMkLst>
            <pc:docMk/>
            <pc:sldMk cId="554379818" sldId="256"/>
            <ac:spMk id="21" creationId="{1C7D53B7-59FB-E3FA-8DDB-CDD55B1E7D77}"/>
          </ac:spMkLst>
        </pc:spChg>
        <pc:spChg chg="add mod">
          <ac:chgData name="Corentin HIVER" userId="36e1ca1018ad5470" providerId="LiveId" clId="{B782E0C9-B15C-4756-9689-3A70806EA789}" dt="2025-08-23T12:35:49.378" v="962" actId="1076"/>
          <ac:spMkLst>
            <pc:docMk/>
            <pc:sldMk cId="554379818" sldId="256"/>
            <ac:spMk id="24" creationId="{AB22280E-1E43-D6DC-5C1E-F10E4A7629A5}"/>
          </ac:spMkLst>
        </pc:spChg>
        <pc:spChg chg="add mod">
          <ac:chgData name="Corentin HIVER" userId="36e1ca1018ad5470" providerId="LiveId" clId="{B782E0C9-B15C-4756-9689-3A70806EA789}" dt="2025-08-23T12:35:49.378" v="962" actId="1076"/>
          <ac:spMkLst>
            <pc:docMk/>
            <pc:sldMk cId="554379818" sldId="256"/>
            <ac:spMk id="25" creationId="{BB318C92-8F62-2D01-498A-AA94BB679437}"/>
          </ac:spMkLst>
        </pc:spChg>
        <pc:spChg chg="add mod">
          <ac:chgData name="Corentin HIVER" userId="36e1ca1018ad5470" providerId="LiveId" clId="{B782E0C9-B15C-4756-9689-3A70806EA789}" dt="2025-08-23T12:35:49.378" v="962" actId="1076"/>
          <ac:spMkLst>
            <pc:docMk/>
            <pc:sldMk cId="554379818" sldId="256"/>
            <ac:spMk id="28" creationId="{0E768A3C-2608-FCD6-9FC2-EFCC63E104FE}"/>
          </ac:spMkLst>
        </pc:spChg>
        <pc:spChg chg="add mod">
          <ac:chgData name="Corentin HIVER" userId="36e1ca1018ad5470" providerId="LiveId" clId="{B782E0C9-B15C-4756-9689-3A70806EA789}" dt="2025-08-23T12:35:49.378" v="962" actId="1076"/>
          <ac:spMkLst>
            <pc:docMk/>
            <pc:sldMk cId="554379818" sldId="256"/>
            <ac:spMk id="37" creationId="{588200D8-9EDF-0155-411A-26398205812B}"/>
          </ac:spMkLst>
        </pc:spChg>
        <pc:spChg chg="add mod">
          <ac:chgData name="Corentin HIVER" userId="36e1ca1018ad5470" providerId="LiveId" clId="{B782E0C9-B15C-4756-9689-3A70806EA789}" dt="2025-08-22T10:12:43.559" v="141" actId="1038"/>
          <ac:spMkLst>
            <pc:docMk/>
            <pc:sldMk cId="554379818" sldId="256"/>
            <ac:spMk id="59" creationId="{64DB9508-1671-A800-97A4-65435B019A86}"/>
          </ac:spMkLst>
        </pc:spChg>
        <pc:spChg chg="add mod">
          <ac:chgData name="Corentin HIVER" userId="36e1ca1018ad5470" providerId="LiveId" clId="{B782E0C9-B15C-4756-9689-3A70806EA789}" dt="2025-08-23T12:34:42.987" v="948" actId="14100"/>
          <ac:spMkLst>
            <pc:docMk/>
            <pc:sldMk cId="554379818" sldId="256"/>
            <ac:spMk id="70" creationId="{A9D5DA93-FD6A-ACDE-9A3C-06E380BB6C55}"/>
          </ac:spMkLst>
        </pc:spChg>
        <pc:spChg chg="add mod">
          <ac:chgData name="Corentin HIVER" userId="36e1ca1018ad5470" providerId="LiveId" clId="{B782E0C9-B15C-4756-9689-3A70806EA789}" dt="2025-08-23T12:30:24.578" v="728" actId="1076"/>
          <ac:spMkLst>
            <pc:docMk/>
            <pc:sldMk cId="554379818" sldId="256"/>
            <ac:spMk id="79" creationId="{08CD0BD7-4839-942A-843E-3A48ACF9283D}"/>
          </ac:spMkLst>
        </pc:spChg>
        <pc:spChg chg="add mod">
          <ac:chgData name="Corentin HIVER" userId="36e1ca1018ad5470" providerId="LiveId" clId="{B782E0C9-B15C-4756-9689-3A70806EA789}" dt="2025-08-22T10:14:09.528" v="196" actId="1035"/>
          <ac:spMkLst>
            <pc:docMk/>
            <pc:sldMk cId="554379818" sldId="256"/>
            <ac:spMk id="80" creationId="{CD461326-D869-5019-EAC1-F8D3FC8D7011}"/>
          </ac:spMkLst>
        </pc:spChg>
        <pc:spChg chg="add mod">
          <ac:chgData name="Corentin HIVER" userId="36e1ca1018ad5470" providerId="LiveId" clId="{B782E0C9-B15C-4756-9689-3A70806EA789}" dt="2025-08-22T10:14:13.918" v="198" actId="1076"/>
          <ac:spMkLst>
            <pc:docMk/>
            <pc:sldMk cId="554379818" sldId="256"/>
            <ac:spMk id="81" creationId="{024F1B09-71DD-589E-BB58-67D13E95161E}"/>
          </ac:spMkLst>
        </pc:spChg>
        <pc:spChg chg="add mod">
          <ac:chgData name="Corentin HIVER" userId="36e1ca1018ad5470" providerId="LiveId" clId="{B782E0C9-B15C-4756-9689-3A70806EA789}" dt="2025-08-23T12:30:24.578" v="728" actId="1076"/>
          <ac:spMkLst>
            <pc:docMk/>
            <pc:sldMk cId="554379818" sldId="256"/>
            <ac:spMk id="84" creationId="{B4641590-7BD7-9BE3-283F-FEDAC8D0371A}"/>
          </ac:spMkLst>
        </pc:spChg>
        <pc:spChg chg="add mod">
          <ac:chgData name="Corentin HIVER" userId="36e1ca1018ad5470" providerId="LiveId" clId="{B782E0C9-B15C-4756-9689-3A70806EA789}" dt="2025-08-23T12:37:44.817" v="969" actId="1076"/>
          <ac:spMkLst>
            <pc:docMk/>
            <pc:sldMk cId="554379818" sldId="256"/>
            <ac:spMk id="87" creationId="{5BD3C765-84B3-A16C-5546-15C401775F86}"/>
          </ac:spMkLst>
        </pc:spChg>
        <pc:spChg chg="add mod">
          <ac:chgData name="Corentin HIVER" userId="36e1ca1018ad5470" providerId="LiveId" clId="{B782E0C9-B15C-4756-9689-3A70806EA789}" dt="2025-08-23T12:30:24.578" v="728" actId="1076"/>
          <ac:spMkLst>
            <pc:docMk/>
            <pc:sldMk cId="554379818" sldId="256"/>
            <ac:spMk id="88" creationId="{757D5C70-E65F-0755-279E-EDB6EFA6CD77}"/>
          </ac:spMkLst>
        </pc:spChg>
        <pc:spChg chg="add mod">
          <ac:chgData name="Corentin HIVER" userId="36e1ca1018ad5470" providerId="LiveId" clId="{B782E0C9-B15C-4756-9689-3A70806EA789}" dt="2025-08-23T12:30:24.578" v="728" actId="1076"/>
          <ac:spMkLst>
            <pc:docMk/>
            <pc:sldMk cId="554379818" sldId="256"/>
            <ac:spMk id="89" creationId="{3B6E2FB9-0B87-A14C-FCCD-39DC8BE19F25}"/>
          </ac:spMkLst>
        </pc:spChg>
        <pc:spChg chg="add mod">
          <ac:chgData name="Corentin HIVER" userId="36e1ca1018ad5470" providerId="LiveId" clId="{B782E0C9-B15C-4756-9689-3A70806EA789}" dt="2025-08-23T12:38:42.761" v="982" actId="1076"/>
          <ac:spMkLst>
            <pc:docMk/>
            <pc:sldMk cId="554379818" sldId="256"/>
            <ac:spMk id="92" creationId="{25C5AF49-8C73-3930-8D8D-4DDE5EEDF4B9}"/>
          </ac:spMkLst>
        </pc:spChg>
        <pc:spChg chg="add mod">
          <ac:chgData name="Corentin HIVER" userId="36e1ca1018ad5470" providerId="LiveId" clId="{B782E0C9-B15C-4756-9689-3A70806EA789}" dt="2025-08-23T12:42:48.990" v="1077" actId="1076"/>
          <ac:spMkLst>
            <pc:docMk/>
            <pc:sldMk cId="554379818" sldId="256"/>
            <ac:spMk id="98" creationId="{10C0D535-36BC-EB08-50E6-CDDAD75B28B3}"/>
          </ac:spMkLst>
        </pc:spChg>
        <pc:spChg chg="add mod">
          <ac:chgData name="Corentin HIVER" userId="36e1ca1018ad5470" providerId="LiveId" clId="{B782E0C9-B15C-4756-9689-3A70806EA789}" dt="2025-08-23T12:38:42.761" v="982" actId="1076"/>
          <ac:spMkLst>
            <pc:docMk/>
            <pc:sldMk cId="554379818" sldId="256"/>
            <ac:spMk id="100" creationId="{8E2165A2-3FCB-5C73-46E4-9029C93B97B8}"/>
          </ac:spMkLst>
        </pc:spChg>
        <pc:spChg chg="add mod">
          <ac:chgData name="Corentin HIVER" userId="36e1ca1018ad5470" providerId="LiveId" clId="{B782E0C9-B15C-4756-9689-3A70806EA789}" dt="2025-08-23T12:38:42.761" v="982" actId="1076"/>
          <ac:spMkLst>
            <pc:docMk/>
            <pc:sldMk cId="554379818" sldId="256"/>
            <ac:spMk id="101" creationId="{0209DA25-3950-A121-6C00-E5E63E8E5C6F}"/>
          </ac:spMkLst>
        </pc:spChg>
        <pc:spChg chg="add mod">
          <ac:chgData name="Corentin HIVER" userId="36e1ca1018ad5470" providerId="LiveId" clId="{B782E0C9-B15C-4756-9689-3A70806EA789}" dt="2025-08-23T12:38:42.761" v="982" actId="1076"/>
          <ac:spMkLst>
            <pc:docMk/>
            <pc:sldMk cId="554379818" sldId="256"/>
            <ac:spMk id="102" creationId="{7EC1FD4D-6726-2C95-03C8-37750330A0B1}"/>
          </ac:spMkLst>
        </pc:spChg>
        <pc:spChg chg="add mod">
          <ac:chgData name="Corentin HIVER" userId="36e1ca1018ad5470" providerId="LiveId" clId="{B782E0C9-B15C-4756-9689-3A70806EA789}" dt="2025-08-23T12:38:42.761" v="982" actId="1076"/>
          <ac:spMkLst>
            <pc:docMk/>
            <pc:sldMk cId="554379818" sldId="256"/>
            <ac:spMk id="105" creationId="{7022B61F-B996-FC2D-DCA8-74AB1C2CFE8E}"/>
          </ac:spMkLst>
        </pc:spChg>
        <pc:spChg chg="add mod">
          <ac:chgData name="Corentin HIVER" userId="36e1ca1018ad5470" providerId="LiveId" clId="{B782E0C9-B15C-4756-9689-3A70806EA789}" dt="2025-08-23T12:38:42.761" v="982" actId="1076"/>
          <ac:spMkLst>
            <pc:docMk/>
            <pc:sldMk cId="554379818" sldId="256"/>
            <ac:spMk id="115" creationId="{DA5705C1-5936-40C7-252D-D51E443C948F}"/>
          </ac:spMkLst>
        </pc:spChg>
        <pc:spChg chg="add mod">
          <ac:chgData name="Corentin HIVER" userId="36e1ca1018ad5470" providerId="LiveId" clId="{B782E0C9-B15C-4756-9689-3A70806EA789}" dt="2025-08-23T12:42:39.253" v="1076" actId="1076"/>
          <ac:spMkLst>
            <pc:docMk/>
            <pc:sldMk cId="554379818" sldId="256"/>
            <ac:spMk id="124" creationId="{B0F78087-6DA1-8ABF-7B5F-EEEA0B027A03}"/>
          </ac:spMkLst>
        </pc:spChg>
        <pc:spChg chg="add mod">
          <ac:chgData name="Corentin HIVER" userId="36e1ca1018ad5470" providerId="LiveId" clId="{B782E0C9-B15C-4756-9689-3A70806EA789}" dt="2025-08-23T12:35:57.024" v="968" actId="20577"/>
          <ac:spMkLst>
            <pc:docMk/>
            <pc:sldMk cId="554379818" sldId="256"/>
            <ac:spMk id="131" creationId="{5B8D206B-C808-6507-ADBF-DC237DBE8239}"/>
          </ac:spMkLst>
        </pc:spChg>
        <pc:spChg chg="add mod">
          <ac:chgData name="Corentin HIVER" userId="36e1ca1018ad5470" providerId="LiveId" clId="{B782E0C9-B15C-4756-9689-3A70806EA789}" dt="2025-08-23T12:35:50.014" v="964" actId="14100"/>
          <ac:spMkLst>
            <pc:docMk/>
            <pc:sldMk cId="554379818" sldId="256"/>
            <ac:spMk id="132" creationId="{E84D1BBC-13C5-D755-3939-633F4EA39AA1}"/>
          </ac:spMkLst>
        </pc:spChg>
        <pc:spChg chg="add mod">
          <ac:chgData name="Corentin HIVER" userId="36e1ca1018ad5470" providerId="LiveId" clId="{B782E0C9-B15C-4756-9689-3A70806EA789}" dt="2025-08-23T12:35:55.525" v="967" actId="20577"/>
          <ac:spMkLst>
            <pc:docMk/>
            <pc:sldMk cId="554379818" sldId="256"/>
            <ac:spMk id="140" creationId="{2962BE41-B47F-36D8-8D54-89DDEDC36180}"/>
          </ac:spMkLst>
        </pc:spChg>
        <pc:spChg chg="add mod">
          <ac:chgData name="Corentin HIVER" userId="36e1ca1018ad5470" providerId="LiveId" clId="{B782E0C9-B15C-4756-9689-3A70806EA789}" dt="2025-08-23T12:40:36.243" v="1015" actId="1076"/>
          <ac:spMkLst>
            <pc:docMk/>
            <pc:sldMk cId="554379818" sldId="256"/>
            <ac:spMk id="153" creationId="{9AD60DED-BE84-5B8D-026D-0DA79F918636}"/>
          </ac:spMkLst>
        </pc:spChg>
        <pc:spChg chg="add mod">
          <ac:chgData name="Corentin HIVER" userId="36e1ca1018ad5470" providerId="LiveId" clId="{B782E0C9-B15C-4756-9689-3A70806EA789}" dt="2025-08-23T12:38:48.560" v="984" actId="1076"/>
          <ac:spMkLst>
            <pc:docMk/>
            <pc:sldMk cId="554379818" sldId="256"/>
            <ac:spMk id="169" creationId="{1F6587B3-9B2A-2106-E0FD-4AF4A2C9C2F2}"/>
          </ac:spMkLst>
        </pc:spChg>
        <pc:spChg chg="add mod">
          <ac:chgData name="Corentin HIVER" userId="36e1ca1018ad5470" providerId="LiveId" clId="{B782E0C9-B15C-4756-9689-3A70806EA789}" dt="2025-08-23T12:40:00.173" v="1009" actId="1076"/>
          <ac:spMkLst>
            <pc:docMk/>
            <pc:sldMk cId="554379818" sldId="256"/>
            <ac:spMk id="176" creationId="{6081C5DE-0C91-D4F9-772E-6A9F2BCA9B99}"/>
          </ac:spMkLst>
        </pc:spChg>
        <pc:spChg chg="add mod">
          <ac:chgData name="Corentin HIVER" userId="36e1ca1018ad5470" providerId="LiveId" clId="{B782E0C9-B15C-4756-9689-3A70806EA789}" dt="2025-08-23T12:39:57.547" v="1008" actId="1076"/>
          <ac:spMkLst>
            <pc:docMk/>
            <pc:sldMk cId="554379818" sldId="256"/>
            <ac:spMk id="177" creationId="{25CCF546-FE86-EA5E-E691-7A0ACA9028CB}"/>
          </ac:spMkLst>
        </pc:spChg>
        <pc:spChg chg="add mod">
          <ac:chgData name="Corentin HIVER" userId="36e1ca1018ad5470" providerId="LiveId" clId="{B782E0C9-B15C-4756-9689-3A70806EA789}" dt="2025-08-23T12:40:15.176" v="1012" actId="1076"/>
          <ac:spMkLst>
            <pc:docMk/>
            <pc:sldMk cId="554379818" sldId="256"/>
            <ac:spMk id="181" creationId="{A5B414C0-AD85-341B-D834-4E61271F4DA9}"/>
          </ac:spMkLst>
        </pc:spChg>
        <pc:spChg chg="add mod">
          <ac:chgData name="Corentin HIVER" userId="36e1ca1018ad5470" providerId="LiveId" clId="{B782E0C9-B15C-4756-9689-3A70806EA789}" dt="2025-08-23T12:40:49.103" v="1028" actId="1076"/>
          <ac:spMkLst>
            <pc:docMk/>
            <pc:sldMk cId="554379818" sldId="256"/>
            <ac:spMk id="182" creationId="{5375A256-B942-1330-D04A-2EE3C87BCA05}"/>
          </ac:spMkLst>
        </pc:spChg>
        <pc:spChg chg="add mod">
          <ac:chgData name="Corentin HIVER" userId="36e1ca1018ad5470" providerId="LiveId" clId="{B782E0C9-B15C-4756-9689-3A70806EA789}" dt="2025-08-23T12:40:57.203" v="1030" actId="1076"/>
          <ac:spMkLst>
            <pc:docMk/>
            <pc:sldMk cId="554379818" sldId="256"/>
            <ac:spMk id="186" creationId="{42D88036-99A1-6C6F-C3F6-4385CEE884FE}"/>
          </ac:spMkLst>
        </pc:spChg>
        <pc:spChg chg="add mod">
          <ac:chgData name="Corentin HIVER" userId="36e1ca1018ad5470" providerId="LiveId" clId="{B782E0C9-B15C-4756-9689-3A70806EA789}" dt="2025-08-23T12:41:08.701" v="1035" actId="20577"/>
          <ac:spMkLst>
            <pc:docMk/>
            <pc:sldMk cId="554379818" sldId="256"/>
            <ac:spMk id="188" creationId="{AAF125BA-5DE5-8803-B0C1-1CB74F44BD2F}"/>
          </ac:spMkLst>
        </pc:spChg>
        <pc:spChg chg="add mod">
          <ac:chgData name="Corentin HIVER" userId="36e1ca1018ad5470" providerId="LiveId" clId="{B782E0C9-B15C-4756-9689-3A70806EA789}" dt="2025-08-23T12:42:39.253" v="1076" actId="1076"/>
          <ac:spMkLst>
            <pc:docMk/>
            <pc:sldMk cId="554379818" sldId="256"/>
            <ac:spMk id="189" creationId="{2F145AA3-5950-BFF1-4A27-37182A347F15}"/>
          </ac:spMkLst>
        </pc:spChg>
        <pc:spChg chg="add mod">
          <ac:chgData name="Corentin HIVER" userId="36e1ca1018ad5470" providerId="LiveId" clId="{B782E0C9-B15C-4756-9689-3A70806EA789}" dt="2025-08-23T12:42:39.253" v="1076" actId="1076"/>
          <ac:spMkLst>
            <pc:docMk/>
            <pc:sldMk cId="554379818" sldId="256"/>
            <ac:spMk id="190" creationId="{7E916ED1-FFEB-D4C5-EC85-19D2FFA56E55}"/>
          </ac:spMkLst>
        </pc:spChg>
        <pc:spChg chg="add mod">
          <ac:chgData name="Corentin HIVER" userId="36e1ca1018ad5470" providerId="LiveId" clId="{B782E0C9-B15C-4756-9689-3A70806EA789}" dt="2025-08-23T12:43:11.488" v="1079" actId="207"/>
          <ac:spMkLst>
            <pc:docMk/>
            <pc:sldMk cId="554379818" sldId="256"/>
            <ac:spMk id="196" creationId="{EDA6636E-4931-29E7-67DF-39EF3082114A}"/>
          </ac:spMkLst>
        </pc:spChg>
        <pc:grpChg chg="add mod">
          <ac:chgData name="Corentin HIVER" userId="36e1ca1018ad5470" providerId="LiveId" clId="{B782E0C9-B15C-4756-9689-3A70806EA789}" dt="2025-08-22T10:06:36.234" v="9" actId="164"/>
          <ac:grpSpMkLst>
            <pc:docMk/>
            <pc:sldMk cId="554379818" sldId="256"/>
            <ac:grpSpMk id="8" creationId="{8F3D3C50-3A3D-4872-127A-D2209D9C289F}"/>
          </ac:grpSpMkLst>
        </pc:grpChg>
        <pc:grpChg chg="add mod">
          <ac:chgData name="Corentin HIVER" userId="36e1ca1018ad5470" providerId="LiveId" clId="{B782E0C9-B15C-4756-9689-3A70806EA789}" dt="2025-08-22T10:08:31.266" v="44" actId="1076"/>
          <ac:grpSpMkLst>
            <pc:docMk/>
            <pc:sldMk cId="554379818" sldId="256"/>
            <ac:grpSpMk id="10" creationId="{EF5DA645-45EF-5CCE-8B65-66439167A61F}"/>
          </ac:grpSpMkLst>
        </pc:grpChg>
        <pc:grpChg chg="add mod">
          <ac:chgData name="Corentin HIVER" userId="36e1ca1018ad5470" providerId="LiveId" clId="{B782E0C9-B15C-4756-9689-3A70806EA789}" dt="2025-08-22T10:08:24.905" v="41" actId="1076"/>
          <ac:grpSpMkLst>
            <pc:docMk/>
            <pc:sldMk cId="554379818" sldId="256"/>
            <ac:grpSpMk id="16" creationId="{F162510D-6063-C101-7A0D-E69F824A1B34}"/>
          </ac:grpSpMkLst>
        </pc:grpChg>
        <pc:cxnChg chg="add mod">
          <ac:chgData name="Corentin HIVER" userId="36e1ca1018ad5470" providerId="LiveId" clId="{B782E0C9-B15C-4756-9689-3A70806EA789}" dt="2025-08-23T12:29:50.321" v="714" actId="1076"/>
          <ac:cxnSpMkLst>
            <pc:docMk/>
            <pc:sldMk cId="554379818" sldId="256"/>
            <ac:cxnSpMk id="23" creationId="{82706182-7DAC-8603-90A0-BAAF28D76AE0}"/>
          </ac:cxnSpMkLst>
        </pc:cxnChg>
        <pc:cxnChg chg="add mod">
          <ac:chgData name="Corentin HIVER" userId="36e1ca1018ad5470" providerId="LiveId" clId="{B782E0C9-B15C-4756-9689-3A70806EA789}" dt="2025-08-23T12:35:49.378" v="962" actId="1076"/>
          <ac:cxnSpMkLst>
            <pc:docMk/>
            <pc:sldMk cId="554379818" sldId="256"/>
            <ac:cxnSpMk id="33" creationId="{5D5FA4C3-9FBD-0B34-9737-6573357FEFF4}"/>
          </ac:cxnSpMkLst>
        </pc:cxnChg>
        <pc:cxnChg chg="add mod">
          <ac:chgData name="Corentin HIVER" userId="36e1ca1018ad5470" providerId="LiveId" clId="{B782E0C9-B15C-4756-9689-3A70806EA789}" dt="2025-08-23T12:35:49.378" v="962" actId="1076"/>
          <ac:cxnSpMkLst>
            <pc:docMk/>
            <pc:sldMk cId="554379818" sldId="256"/>
            <ac:cxnSpMk id="34" creationId="{793BDC88-7029-30A9-EA83-2947FAB81645}"/>
          </ac:cxnSpMkLst>
        </pc:cxnChg>
        <pc:cxnChg chg="add mod">
          <ac:chgData name="Corentin HIVER" userId="36e1ca1018ad5470" providerId="LiveId" clId="{B782E0C9-B15C-4756-9689-3A70806EA789}" dt="2025-08-23T12:35:49.378" v="962" actId="1076"/>
          <ac:cxnSpMkLst>
            <pc:docMk/>
            <pc:sldMk cId="554379818" sldId="256"/>
            <ac:cxnSpMk id="38" creationId="{F6D7E51F-A421-7B49-7535-70D3BAB94CC9}"/>
          </ac:cxnSpMkLst>
        </pc:cxnChg>
        <pc:cxnChg chg="add mod">
          <ac:chgData name="Corentin HIVER" userId="36e1ca1018ad5470" providerId="LiveId" clId="{B782E0C9-B15C-4756-9689-3A70806EA789}" dt="2025-08-22T10:12:25.739" v="117" actId="14100"/>
          <ac:cxnSpMkLst>
            <pc:docMk/>
            <pc:sldMk cId="554379818" sldId="256"/>
            <ac:cxnSpMk id="43" creationId="{9C362470-5D9E-2993-C285-82C6AC71D973}"/>
          </ac:cxnSpMkLst>
        </pc:cxnChg>
        <pc:cxnChg chg="add mod">
          <ac:chgData name="Corentin HIVER" userId="36e1ca1018ad5470" providerId="LiveId" clId="{B782E0C9-B15C-4756-9689-3A70806EA789}" dt="2025-08-22T10:11:34.532" v="92" actId="14100"/>
          <ac:cxnSpMkLst>
            <pc:docMk/>
            <pc:sldMk cId="554379818" sldId="256"/>
            <ac:cxnSpMk id="45" creationId="{AA64349C-6039-9B6E-B1D6-B19B2F0C7151}"/>
          </ac:cxnSpMkLst>
        </pc:cxnChg>
        <pc:cxnChg chg="add mod">
          <ac:chgData name="Corentin HIVER" userId="36e1ca1018ad5470" providerId="LiveId" clId="{B782E0C9-B15C-4756-9689-3A70806EA789}" dt="2025-08-22T10:12:10.996" v="110" actId="14100"/>
          <ac:cxnSpMkLst>
            <pc:docMk/>
            <pc:sldMk cId="554379818" sldId="256"/>
            <ac:cxnSpMk id="49" creationId="{8E1BF215-10D9-9354-122C-E850429EB3A8}"/>
          </ac:cxnSpMkLst>
        </pc:cxnChg>
        <pc:cxnChg chg="add mod">
          <ac:chgData name="Corentin HIVER" userId="36e1ca1018ad5470" providerId="LiveId" clId="{B782E0C9-B15C-4756-9689-3A70806EA789}" dt="2025-08-22T10:12:20.401" v="115" actId="14100"/>
          <ac:cxnSpMkLst>
            <pc:docMk/>
            <pc:sldMk cId="554379818" sldId="256"/>
            <ac:cxnSpMk id="54" creationId="{EECDB867-3397-C39F-CA62-B5CA979D68C8}"/>
          </ac:cxnSpMkLst>
        </pc:cxnChg>
        <pc:cxnChg chg="add mod">
          <ac:chgData name="Corentin HIVER" userId="36e1ca1018ad5470" providerId="LiveId" clId="{B782E0C9-B15C-4756-9689-3A70806EA789}" dt="2025-08-23T12:35:49.378" v="962" actId="1076"/>
          <ac:cxnSpMkLst>
            <pc:docMk/>
            <pc:sldMk cId="554379818" sldId="256"/>
            <ac:cxnSpMk id="68" creationId="{4C36956B-A579-E85A-F7F4-A4CE010227B3}"/>
          </ac:cxnSpMkLst>
        </pc:cxnChg>
        <pc:cxnChg chg="add mod">
          <ac:chgData name="Corentin HIVER" userId="36e1ca1018ad5470" providerId="LiveId" clId="{B782E0C9-B15C-4756-9689-3A70806EA789}" dt="2025-08-22T10:14:17.722" v="200" actId="14100"/>
          <ac:cxnSpMkLst>
            <pc:docMk/>
            <pc:sldMk cId="554379818" sldId="256"/>
            <ac:cxnSpMk id="72" creationId="{8FFC9595-FC01-6855-899C-7F9D8AFBAF43}"/>
          </ac:cxnSpMkLst>
        </pc:cxnChg>
        <pc:cxnChg chg="add mod">
          <ac:chgData name="Corentin HIVER" userId="36e1ca1018ad5470" providerId="LiveId" clId="{B782E0C9-B15C-4756-9689-3A70806EA789}" dt="2025-08-22T10:14:16.085" v="199" actId="14100"/>
          <ac:cxnSpMkLst>
            <pc:docMk/>
            <pc:sldMk cId="554379818" sldId="256"/>
            <ac:cxnSpMk id="74" creationId="{80A362D1-EF63-364E-87DC-B6BB772B6024}"/>
          </ac:cxnSpMkLst>
        </pc:cxnChg>
        <pc:cxnChg chg="add mod">
          <ac:chgData name="Corentin HIVER" userId="36e1ca1018ad5470" providerId="LiveId" clId="{B782E0C9-B15C-4756-9689-3A70806EA789}" dt="2025-08-22T10:14:27.044" v="204" actId="1076"/>
          <ac:cxnSpMkLst>
            <pc:docMk/>
            <pc:sldMk cId="554379818" sldId="256"/>
            <ac:cxnSpMk id="76" creationId="{7A3C6F3A-2CE2-D71B-C1EB-462F44FAC931}"/>
          </ac:cxnSpMkLst>
        </pc:cxnChg>
        <pc:cxnChg chg="add mod">
          <ac:chgData name="Corentin HIVER" userId="36e1ca1018ad5470" providerId="LiveId" clId="{B782E0C9-B15C-4756-9689-3A70806EA789}" dt="2025-08-23T12:41:01.777" v="1031" actId="14100"/>
          <ac:cxnSpMkLst>
            <pc:docMk/>
            <pc:sldMk cId="554379818" sldId="256"/>
            <ac:cxnSpMk id="91" creationId="{0B0ADE12-E5BF-9DAA-0B67-77E3D7297943}"/>
          </ac:cxnSpMkLst>
        </pc:cxnChg>
        <pc:cxnChg chg="add mod">
          <ac:chgData name="Corentin HIVER" userId="36e1ca1018ad5470" providerId="LiveId" clId="{B782E0C9-B15C-4756-9689-3A70806EA789}" dt="2025-08-23T12:38:42.761" v="982" actId="1076"/>
          <ac:cxnSpMkLst>
            <pc:docMk/>
            <pc:sldMk cId="554379818" sldId="256"/>
            <ac:cxnSpMk id="107" creationId="{693EF26F-BDE9-E769-9BEC-D7EE9EEFC4E5}"/>
          </ac:cxnSpMkLst>
        </pc:cxnChg>
        <pc:cxnChg chg="add mod">
          <ac:chgData name="Corentin HIVER" userId="36e1ca1018ad5470" providerId="LiveId" clId="{B782E0C9-B15C-4756-9689-3A70806EA789}" dt="2025-08-23T12:23:53.311" v="566" actId="14100"/>
          <ac:cxnSpMkLst>
            <pc:docMk/>
            <pc:sldMk cId="554379818" sldId="256"/>
            <ac:cxnSpMk id="109" creationId="{2D324459-B2A1-2F19-F9AB-76BE92649257}"/>
          </ac:cxnSpMkLst>
        </pc:cxnChg>
        <pc:cxnChg chg="add mod">
          <ac:chgData name="Corentin HIVER" userId="36e1ca1018ad5470" providerId="LiveId" clId="{B782E0C9-B15C-4756-9689-3A70806EA789}" dt="2025-08-23T12:23:53.311" v="566" actId="14100"/>
          <ac:cxnSpMkLst>
            <pc:docMk/>
            <pc:sldMk cId="554379818" sldId="256"/>
            <ac:cxnSpMk id="111" creationId="{4B86A386-2CDA-8899-B980-519F827A7706}"/>
          </ac:cxnSpMkLst>
        </pc:cxnChg>
        <pc:cxnChg chg="add mod">
          <ac:chgData name="Corentin HIVER" userId="36e1ca1018ad5470" providerId="LiveId" clId="{B782E0C9-B15C-4756-9689-3A70806EA789}" dt="2025-08-23T12:23:53.311" v="566" actId="14100"/>
          <ac:cxnSpMkLst>
            <pc:docMk/>
            <pc:sldMk cId="554379818" sldId="256"/>
            <ac:cxnSpMk id="118" creationId="{0D8793DA-EBD1-B2E6-95B7-B4F1BAA2747A}"/>
          </ac:cxnSpMkLst>
        </pc:cxnChg>
        <pc:cxnChg chg="add mod">
          <ac:chgData name="Corentin HIVER" userId="36e1ca1018ad5470" providerId="LiveId" clId="{B782E0C9-B15C-4756-9689-3A70806EA789}" dt="2025-08-23T12:23:53.311" v="566" actId="14100"/>
          <ac:cxnSpMkLst>
            <pc:docMk/>
            <pc:sldMk cId="554379818" sldId="256"/>
            <ac:cxnSpMk id="120" creationId="{D02C1DEC-B327-E873-0A2A-6908C379B4C5}"/>
          </ac:cxnSpMkLst>
        </pc:cxnChg>
        <pc:cxnChg chg="add mod">
          <ac:chgData name="Corentin HIVER" userId="36e1ca1018ad5470" providerId="LiveId" clId="{B782E0C9-B15C-4756-9689-3A70806EA789}" dt="2025-08-23T12:38:42.761" v="982" actId="1076"/>
          <ac:cxnSpMkLst>
            <pc:docMk/>
            <pc:sldMk cId="554379818" sldId="256"/>
            <ac:cxnSpMk id="122" creationId="{6A2185CD-FE20-6031-7E6C-B5B64AA060FA}"/>
          </ac:cxnSpMkLst>
        </pc:cxnChg>
        <pc:cxnChg chg="add mod">
          <ac:chgData name="Corentin HIVER" userId="36e1ca1018ad5470" providerId="LiveId" clId="{B782E0C9-B15C-4756-9689-3A70806EA789}" dt="2025-08-23T12:42:39.253" v="1076" actId="1076"/>
          <ac:cxnSpMkLst>
            <pc:docMk/>
            <pc:sldMk cId="554379818" sldId="256"/>
            <ac:cxnSpMk id="129" creationId="{2C0D2708-33F0-D40D-D167-B0A40969507C}"/>
          </ac:cxnSpMkLst>
        </pc:cxnChg>
        <pc:cxnChg chg="add mod">
          <ac:chgData name="Corentin HIVER" userId="36e1ca1018ad5470" providerId="LiveId" clId="{B782E0C9-B15C-4756-9689-3A70806EA789}" dt="2025-08-23T12:40:36.243" v="1015" actId="1076"/>
          <ac:cxnSpMkLst>
            <pc:docMk/>
            <pc:sldMk cId="554379818" sldId="256"/>
            <ac:cxnSpMk id="155" creationId="{1B7BC850-F444-2FB3-1C13-53920B1E8E83}"/>
          </ac:cxnSpMkLst>
        </pc:cxnChg>
        <pc:cxnChg chg="add mod">
          <ac:chgData name="Corentin HIVER" userId="36e1ca1018ad5470" providerId="LiveId" clId="{B782E0C9-B15C-4756-9689-3A70806EA789}" dt="2025-08-23T12:40:36.243" v="1015" actId="1076"/>
          <ac:cxnSpMkLst>
            <pc:docMk/>
            <pc:sldMk cId="554379818" sldId="256"/>
            <ac:cxnSpMk id="157" creationId="{13810C13-968E-723C-4CFA-1904838CAA0A}"/>
          </ac:cxnSpMkLst>
        </pc:cxnChg>
        <pc:cxnChg chg="add mod">
          <ac:chgData name="Corentin HIVER" userId="36e1ca1018ad5470" providerId="LiveId" clId="{B782E0C9-B15C-4756-9689-3A70806EA789}" dt="2025-08-23T12:42:39.253" v="1076" actId="1076"/>
          <ac:cxnSpMkLst>
            <pc:docMk/>
            <pc:sldMk cId="554379818" sldId="256"/>
            <ac:cxnSpMk id="159" creationId="{33CBB1B3-BCDC-FD68-FDC1-591046F0B4AB}"/>
          </ac:cxnSpMkLst>
        </pc:cxnChg>
        <pc:cxnChg chg="add mod">
          <ac:chgData name="Corentin HIVER" userId="36e1ca1018ad5470" providerId="LiveId" clId="{B782E0C9-B15C-4756-9689-3A70806EA789}" dt="2025-08-23T12:41:54.869" v="1066" actId="14100"/>
          <ac:cxnSpMkLst>
            <pc:docMk/>
            <pc:sldMk cId="554379818" sldId="256"/>
            <ac:cxnSpMk id="194" creationId="{DBB4BCD0-DF96-946E-5E2B-F427D73AB83C}"/>
          </ac:cxnSpMkLst>
        </pc:cxnChg>
      </pc:sldChg>
    </pc:docChg>
  </pc:docChgLst>
  <pc:docChgLst>
    <pc:chgData name="Corentin HIVER" userId="36e1ca1018ad5470" providerId="LiveId" clId="{3F276953-82C3-40D3-B824-55EEA4BBE175}"/>
    <pc:docChg chg="undo custSel modSld">
      <pc:chgData name="Corentin HIVER" userId="36e1ca1018ad5470" providerId="LiveId" clId="{3F276953-82C3-40D3-B824-55EEA4BBE175}" dt="2025-08-29T11:39:16.585" v="164" actId="1076"/>
      <pc:docMkLst>
        <pc:docMk/>
      </pc:docMkLst>
      <pc:sldChg chg="addSp modSp mod">
        <pc:chgData name="Corentin HIVER" userId="36e1ca1018ad5470" providerId="LiveId" clId="{3F276953-82C3-40D3-B824-55EEA4BBE175}" dt="2025-08-29T11:39:16.585" v="164" actId="1076"/>
        <pc:sldMkLst>
          <pc:docMk/>
          <pc:sldMk cId="554379818" sldId="256"/>
        </pc:sldMkLst>
        <pc:spChg chg="mod">
          <ac:chgData name="Corentin HIVER" userId="36e1ca1018ad5470" providerId="LiveId" clId="{3F276953-82C3-40D3-B824-55EEA4BBE175}" dt="2025-08-29T11:33:41.745" v="4" actId="20577"/>
          <ac:spMkLst>
            <pc:docMk/>
            <pc:sldMk cId="554379818" sldId="256"/>
            <ac:spMk id="9" creationId="{D91B71D5-9779-83AC-CC5B-9837F4B3324B}"/>
          </ac:spMkLst>
        </pc:spChg>
        <pc:spChg chg="mod">
          <ac:chgData name="Corentin HIVER" userId="36e1ca1018ad5470" providerId="LiveId" clId="{3F276953-82C3-40D3-B824-55EEA4BBE175}" dt="2025-08-29T11:37:22.027" v="79" actId="313"/>
          <ac:spMkLst>
            <pc:docMk/>
            <pc:sldMk cId="554379818" sldId="256"/>
            <ac:spMk id="25" creationId="{BB318C92-8F62-2D01-498A-AA94BB679437}"/>
          </ac:spMkLst>
        </pc:spChg>
        <pc:spChg chg="mod">
          <ac:chgData name="Corentin HIVER" userId="36e1ca1018ad5470" providerId="LiveId" clId="{3F276953-82C3-40D3-B824-55EEA4BBE175}" dt="2025-08-29T11:37:16.500" v="75" actId="313"/>
          <ac:spMkLst>
            <pc:docMk/>
            <pc:sldMk cId="554379818" sldId="256"/>
            <ac:spMk id="28" creationId="{0E768A3C-2608-FCD6-9FC2-EFCC63E104FE}"/>
          </ac:spMkLst>
        </pc:spChg>
        <pc:spChg chg="add mod">
          <ac:chgData name="Corentin HIVER" userId="36e1ca1018ad5470" providerId="LiveId" clId="{3F276953-82C3-40D3-B824-55EEA4BBE175}" dt="2025-08-29T11:36:48.068" v="61" actId="20577"/>
          <ac:spMkLst>
            <pc:docMk/>
            <pc:sldMk cId="554379818" sldId="256"/>
            <ac:spMk id="32" creationId="{BAD0D4D5-62D0-C10B-DAFF-D7D99989AF99}"/>
          </ac:spMkLst>
        </pc:spChg>
        <pc:spChg chg="add mod">
          <ac:chgData name="Corentin HIVER" userId="36e1ca1018ad5470" providerId="LiveId" clId="{3F276953-82C3-40D3-B824-55EEA4BBE175}" dt="2025-08-29T11:39:16.585" v="164" actId="1076"/>
          <ac:spMkLst>
            <pc:docMk/>
            <pc:sldMk cId="554379818" sldId="256"/>
            <ac:spMk id="52" creationId="{493B2822-2657-41D3-6B37-C3837A2153E0}"/>
          </ac:spMkLst>
        </pc:spChg>
        <pc:spChg chg="mod">
          <ac:chgData name="Corentin HIVER" userId="36e1ca1018ad5470" providerId="LiveId" clId="{3F276953-82C3-40D3-B824-55EEA4BBE175}" dt="2025-08-29T11:37:54.402" v="86" actId="1076"/>
          <ac:spMkLst>
            <pc:docMk/>
            <pc:sldMk cId="554379818" sldId="256"/>
            <ac:spMk id="70" creationId="{A9D5DA93-FD6A-ACDE-9A3C-06E380BB6C55}"/>
          </ac:spMkLst>
        </pc:spChg>
        <pc:spChg chg="mod">
          <ac:chgData name="Corentin HIVER" userId="36e1ca1018ad5470" providerId="LiveId" clId="{3F276953-82C3-40D3-B824-55EEA4BBE175}" dt="2025-08-29T11:35:49.269" v="19" actId="14100"/>
          <ac:spMkLst>
            <pc:docMk/>
            <pc:sldMk cId="554379818" sldId="256"/>
            <ac:spMk id="92" creationId="{25C5AF49-8C73-3930-8D8D-4DDE5EEDF4B9}"/>
          </ac:spMkLst>
        </pc:spChg>
        <pc:spChg chg="mod">
          <ac:chgData name="Corentin HIVER" userId="36e1ca1018ad5470" providerId="LiveId" clId="{3F276953-82C3-40D3-B824-55EEA4BBE175}" dt="2025-08-29T11:34:27.417" v="13" actId="1037"/>
          <ac:spMkLst>
            <pc:docMk/>
            <pc:sldMk cId="554379818" sldId="256"/>
            <ac:spMk id="100" creationId="{8E2165A2-3FCB-5C73-46E4-9029C93B97B8}"/>
          </ac:spMkLst>
        </pc:spChg>
        <pc:spChg chg="mod">
          <ac:chgData name="Corentin HIVER" userId="36e1ca1018ad5470" providerId="LiveId" clId="{3F276953-82C3-40D3-B824-55EEA4BBE175}" dt="2025-08-29T11:36:44.948" v="55" actId="20577"/>
          <ac:spMkLst>
            <pc:docMk/>
            <pc:sldMk cId="554379818" sldId="256"/>
            <ac:spMk id="115" creationId="{DA5705C1-5936-40C7-252D-D51E443C948F}"/>
          </ac:spMkLst>
        </pc:spChg>
        <pc:spChg chg="mod">
          <ac:chgData name="Corentin HIVER" userId="36e1ca1018ad5470" providerId="LiveId" clId="{3F276953-82C3-40D3-B824-55EEA4BBE175}" dt="2025-08-29T11:36:03.081" v="26" actId="1037"/>
          <ac:spMkLst>
            <pc:docMk/>
            <pc:sldMk cId="554379818" sldId="256"/>
            <ac:spMk id="124" creationId="{B0F78087-6DA1-8ABF-7B5F-EEEA0B027A03}"/>
          </ac:spMkLst>
        </pc:spChg>
        <pc:spChg chg="mod">
          <ac:chgData name="Corentin HIVER" userId="36e1ca1018ad5470" providerId="LiveId" clId="{3F276953-82C3-40D3-B824-55EEA4BBE175}" dt="2025-08-29T11:38:08.853" v="91" actId="1076"/>
          <ac:spMkLst>
            <pc:docMk/>
            <pc:sldMk cId="554379818" sldId="256"/>
            <ac:spMk id="131" creationId="{5B8D206B-C808-6507-ADBF-DC237DBE8239}"/>
          </ac:spMkLst>
        </pc:spChg>
        <pc:spChg chg="mod">
          <ac:chgData name="Corentin HIVER" userId="36e1ca1018ad5470" providerId="LiveId" clId="{3F276953-82C3-40D3-B824-55EEA4BBE175}" dt="2025-08-29T11:37:32.555" v="81" actId="404"/>
          <ac:spMkLst>
            <pc:docMk/>
            <pc:sldMk cId="554379818" sldId="256"/>
            <ac:spMk id="132" creationId="{E84D1BBC-13C5-D755-3939-633F4EA39AA1}"/>
          </ac:spMkLst>
        </pc:spChg>
        <pc:spChg chg="mod">
          <ac:chgData name="Corentin HIVER" userId="36e1ca1018ad5470" providerId="LiveId" clId="{3F276953-82C3-40D3-B824-55EEA4BBE175}" dt="2025-08-29T11:37:37.290" v="83" actId="1076"/>
          <ac:spMkLst>
            <pc:docMk/>
            <pc:sldMk cId="554379818" sldId="256"/>
            <ac:spMk id="140" creationId="{2962BE41-B47F-36D8-8D54-89DDEDC36180}"/>
          </ac:spMkLst>
        </pc:spChg>
        <pc:spChg chg="mod">
          <ac:chgData name="Corentin HIVER" userId="36e1ca1018ad5470" providerId="LiveId" clId="{3F276953-82C3-40D3-B824-55EEA4BBE175}" dt="2025-08-29T11:36:03.081" v="26" actId="1037"/>
          <ac:spMkLst>
            <pc:docMk/>
            <pc:sldMk cId="554379818" sldId="256"/>
            <ac:spMk id="189" creationId="{2F145AA3-5950-BFF1-4A27-37182A347F15}"/>
          </ac:spMkLst>
        </pc:spChg>
        <pc:spChg chg="mod">
          <ac:chgData name="Corentin HIVER" userId="36e1ca1018ad5470" providerId="LiveId" clId="{3F276953-82C3-40D3-B824-55EEA4BBE175}" dt="2025-08-29T11:36:07.594" v="27" actId="1076"/>
          <ac:spMkLst>
            <pc:docMk/>
            <pc:sldMk cId="554379818" sldId="256"/>
            <ac:spMk id="190" creationId="{7E916ED1-FFEB-D4C5-EC85-19D2FFA56E55}"/>
          </ac:spMkLst>
        </pc:spChg>
        <pc:spChg chg="mod">
          <ac:chgData name="Corentin HIVER" userId="36e1ca1018ad5470" providerId="LiveId" clId="{3F276953-82C3-40D3-B824-55EEA4BBE175}" dt="2025-08-29T11:36:10.171" v="28" actId="1076"/>
          <ac:spMkLst>
            <pc:docMk/>
            <pc:sldMk cId="554379818" sldId="256"/>
            <ac:spMk id="196" creationId="{EDA6636E-4931-29E7-67DF-39EF3082114A}"/>
          </ac:spMkLst>
        </pc:spChg>
        <pc:cxnChg chg="add mod">
          <ac:chgData name="Corentin HIVER" userId="36e1ca1018ad5470" providerId="LiveId" clId="{3F276953-82C3-40D3-B824-55EEA4BBE175}" dt="2025-08-29T11:36:22.867" v="34" actId="1036"/>
          <ac:cxnSpMkLst>
            <pc:docMk/>
            <pc:sldMk cId="554379818" sldId="256"/>
            <ac:cxnSpMk id="41" creationId="{BB99276A-A197-FCAB-FF56-56DFD9A9265B}"/>
          </ac:cxnSpMkLst>
        </pc:cxnChg>
        <pc:cxnChg chg="add">
          <ac:chgData name="Corentin HIVER" userId="36e1ca1018ad5470" providerId="LiveId" clId="{3F276953-82C3-40D3-B824-55EEA4BBE175}" dt="2025-08-29T11:36:27.127" v="35" actId="11529"/>
          <ac:cxnSpMkLst>
            <pc:docMk/>
            <pc:sldMk cId="554379818" sldId="256"/>
            <ac:cxnSpMk id="44" creationId="{20F505BD-2169-F743-C337-6F09A6B44799}"/>
          </ac:cxnSpMkLst>
        </pc:cxnChg>
        <pc:cxnChg chg="add mod">
          <ac:chgData name="Corentin HIVER" userId="36e1ca1018ad5470" providerId="LiveId" clId="{3F276953-82C3-40D3-B824-55EEA4BBE175}" dt="2025-08-29T11:38:02.844" v="89" actId="14100"/>
          <ac:cxnSpMkLst>
            <pc:docMk/>
            <pc:sldMk cId="554379818" sldId="256"/>
            <ac:cxnSpMk id="48" creationId="{D57620D3-41E2-312B-3084-91A89798669A}"/>
          </ac:cxnSpMkLst>
        </pc:cxnChg>
        <pc:cxnChg chg="mod">
          <ac:chgData name="Corentin HIVER" userId="36e1ca1018ad5470" providerId="LiveId" clId="{3F276953-82C3-40D3-B824-55EEA4BBE175}" dt="2025-08-29T11:38:05.612" v="90" actId="14100"/>
          <ac:cxnSpMkLst>
            <pc:docMk/>
            <pc:sldMk cId="554379818" sldId="256"/>
            <ac:cxnSpMk id="68" creationId="{4C36956B-A579-E85A-F7F4-A4CE010227B3}"/>
          </ac:cxnSpMkLst>
        </pc:cxnChg>
        <pc:cxnChg chg="mod">
          <ac:chgData name="Corentin HIVER" userId="36e1ca1018ad5470" providerId="LiveId" clId="{3F276953-82C3-40D3-B824-55EEA4BBE175}" dt="2025-08-29T11:34:27.417" v="13" actId="1037"/>
          <ac:cxnSpMkLst>
            <pc:docMk/>
            <pc:sldMk cId="554379818" sldId="256"/>
            <ac:cxnSpMk id="107" creationId="{693EF26F-BDE9-E769-9BEC-D7EE9EEFC4E5}"/>
          </ac:cxnSpMkLst>
        </pc:cxnChg>
        <pc:cxnChg chg="mod">
          <ac:chgData name="Corentin HIVER" userId="36e1ca1018ad5470" providerId="LiveId" clId="{3F276953-82C3-40D3-B824-55EEA4BBE175}" dt="2025-08-29T11:34:27.417" v="13" actId="1037"/>
          <ac:cxnSpMkLst>
            <pc:docMk/>
            <pc:sldMk cId="554379818" sldId="256"/>
            <ac:cxnSpMk id="109" creationId="{2D324459-B2A1-2F19-F9AB-76BE92649257}"/>
          </ac:cxnSpMkLst>
        </pc:cxnChg>
        <pc:cxnChg chg="mod">
          <ac:chgData name="Corentin HIVER" userId="36e1ca1018ad5470" providerId="LiveId" clId="{3F276953-82C3-40D3-B824-55EEA4BBE175}" dt="2025-08-29T11:34:27.417" v="13" actId="1037"/>
          <ac:cxnSpMkLst>
            <pc:docMk/>
            <pc:sldMk cId="554379818" sldId="256"/>
            <ac:cxnSpMk id="111" creationId="{4B86A386-2CDA-8899-B980-519F827A7706}"/>
          </ac:cxnSpMkLst>
        </pc:cxnChg>
        <pc:cxnChg chg="mod">
          <ac:chgData name="Corentin HIVER" userId="36e1ca1018ad5470" providerId="LiveId" clId="{3F276953-82C3-40D3-B824-55EEA4BBE175}" dt="2025-08-29T11:36:03.081" v="26" actId="1037"/>
          <ac:cxnSpMkLst>
            <pc:docMk/>
            <pc:sldMk cId="554379818" sldId="256"/>
            <ac:cxnSpMk id="129" creationId="{2C0D2708-33F0-D40D-D167-B0A40969507C}"/>
          </ac:cxnSpMkLst>
        </pc:cxnChg>
        <pc:cxnChg chg="mod">
          <ac:chgData name="Corentin HIVER" userId="36e1ca1018ad5470" providerId="LiveId" clId="{3F276953-82C3-40D3-B824-55EEA4BBE175}" dt="2025-08-29T11:35:49.269" v="19" actId="14100"/>
          <ac:cxnSpMkLst>
            <pc:docMk/>
            <pc:sldMk cId="554379818" sldId="256"/>
            <ac:cxnSpMk id="157" creationId="{13810C13-968E-723C-4CFA-1904838CAA0A}"/>
          </ac:cxnSpMkLst>
        </pc:cxnChg>
        <pc:cxnChg chg="mod">
          <ac:chgData name="Corentin HIVER" userId="36e1ca1018ad5470" providerId="LiveId" clId="{3F276953-82C3-40D3-B824-55EEA4BBE175}" dt="2025-08-29T11:36:03.081" v="26" actId="1037"/>
          <ac:cxnSpMkLst>
            <pc:docMk/>
            <pc:sldMk cId="554379818" sldId="256"/>
            <ac:cxnSpMk id="159" creationId="{33CBB1B3-BCDC-FD68-FDC1-591046F0B4AB}"/>
          </ac:cxnSpMkLst>
        </pc:cxnChg>
        <pc:cxnChg chg="mod">
          <ac:chgData name="Corentin HIVER" userId="36e1ca1018ad5470" providerId="LiveId" clId="{3F276953-82C3-40D3-B824-55EEA4BBE175}" dt="2025-08-29T11:35:30.394" v="14" actId="1076"/>
          <ac:cxnSpMkLst>
            <pc:docMk/>
            <pc:sldMk cId="554379818" sldId="256"/>
            <ac:cxnSpMk id="194" creationId="{DBB4BCD0-DF96-946E-5E2B-F427D73AB83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0A39A-1DFD-6A88-5574-B527B0D55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09213B-866C-0DFA-16E9-30D7DC1BA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1A62D-F084-F3C9-3931-26499BE6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425190-3127-3298-53FE-79E0CA8D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9D76DA-B8D4-8615-649E-162686F3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54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C2C5F9-F6F5-47B6-28FD-AC8FEF162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9A7459-F503-F32B-1510-772B250A8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9579D-EC03-23C8-3284-103532C5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61BDB-7EF6-BAE8-F5D9-AC20EBAB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8D2022-5A3F-222A-EC06-23AE4D3B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04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19046C-BD84-6F6A-DD58-007C0C818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2DAE01-520A-E94F-3300-9D7D4953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1779A2-810C-D86E-FD44-240255EB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CAEB6-9F8A-689D-30DA-A32CD0F7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26FF6-68FB-8068-F445-E5187325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02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6F49A-2A32-D6B0-8C4D-AB3AEB25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E6A8AA-9238-A589-EF17-07A5D4E5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7E6776-8BAA-C140-2FAA-41BBB42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D36CC-B60A-9825-1961-84F0BCD9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166B6-AD48-944E-C535-301E855F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9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17C8A-E78B-B441-26A4-95B91045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4FD8C-20C4-29C8-A7B9-2AF8BD0D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02DC16-6C9E-6573-1F48-BEE3A982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738DB-4243-D5B8-435D-E2B24066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1E0EF-71A8-C1D9-23E1-9D5EAB0A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63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90371-E683-76CD-0D71-3920368F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FEE42-F198-4813-AB79-03D480A1E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D259FA-B894-7CF9-CA07-6862D7A25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EE81AE-70EF-03D8-DE8D-BFFE7060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AD55EC-443F-C2CC-3D8A-81215CA7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C06978-27DA-2D25-7DB2-2D795543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3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E2D7EC-9AA4-7D0E-86B8-AD373758F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74C4E50-224B-4C14-1A80-0255E568E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DA2321-9639-477B-05A3-439351654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AB14A6-8F9B-9209-21BE-9F82B1AC7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80594FF-A466-C859-6715-D5F7317C6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40D92A-8B22-735F-25B6-6A189A45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1C215FC-5A27-A824-4F20-E9936FB7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005579D-E016-A50D-E94A-6FE52B2A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58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07893-9283-2C19-1ED2-D947022C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FE136E-784D-63A6-0D1D-70E370F8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036334-D8EA-49C1-2E5F-E08BC261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22CC1F4-0BF1-071F-CB9C-41553373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40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3F367D-E2E0-ADDD-1673-AB1D840F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7575F9-B906-D17F-71F9-6CB4271D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0CDFF-0BCF-4F39-0A08-2ADC77AE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2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07520-B6DB-4361-9B45-BFE45D2B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89EAB-422E-B15A-386B-7FAD7D44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A26D9A-2141-758A-670E-5AD2AB200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B7C559-E7A7-DA49-B13D-35F3CC44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A6CC38-897A-822B-2F06-54E509C0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E64067-D8E9-884D-0257-0C6882F4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19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E2420-D00F-D60E-3FBE-CB26E636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F6AD56-120D-6BB1-A0D1-E1E3BDCDB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7EF8F0-2D30-59C5-1819-DA50103AE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1F5F3B-2BDD-5889-ADE2-3AB7F9A6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B63FDE-AB27-BC76-C6B7-777C6EC3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D6969B-60E3-4427-B451-50A937B2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18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BC65F29-901B-567D-B8B1-0871C623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CF67FB-AD19-7D83-44C8-7FB9B00A7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D04BA-5C10-498C-B62B-1A662C697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0D329-8C90-458E-9F5C-63800E19580C}" type="datetimeFigureOut">
              <a:rPr lang="fr-FR" smtClean="0"/>
              <a:t>29/08/2025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70C15-9ECA-20AE-6884-0695E86BB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38F1E0-DC5D-E420-7E4C-E38CF9998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8CF16-86C4-465C-93F1-EC8B11C3EF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39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8F3D3C50-3A3D-4872-127A-D2209D9C289F}"/>
              </a:ext>
            </a:extLst>
          </p:cNvPr>
          <p:cNvGrpSpPr/>
          <p:nvPr/>
        </p:nvGrpSpPr>
        <p:grpSpPr>
          <a:xfrm>
            <a:off x="1395046" y="627185"/>
            <a:ext cx="1239716" cy="1236784"/>
            <a:chOff x="1395046" y="627185"/>
            <a:chExt cx="1239716" cy="1236784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B67FB6-8C22-A249-108C-59EEB4614D7B}"/>
                </a:ext>
              </a:extLst>
            </p:cNvPr>
            <p:cNvSpPr/>
            <p:nvPr/>
          </p:nvSpPr>
          <p:spPr>
            <a:xfrm>
              <a:off x="1395046" y="6271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8ED16B-A272-CA91-56CF-125B4DD5175E}"/>
                </a:ext>
              </a:extLst>
            </p:cNvPr>
            <p:cNvSpPr/>
            <p:nvPr/>
          </p:nvSpPr>
          <p:spPr>
            <a:xfrm>
              <a:off x="1547446" y="7795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8F39A5-AE66-098B-329E-7C35423A0B7B}"/>
                </a:ext>
              </a:extLst>
            </p:cNvPr>
            <p:cNvSpPr/>
            <p:nvPr/>
          </p:nvSpPr>
          <p:spPr>
            <a:xfrm>
              <a:off x="1699846" y="9319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326C6B-2E7B-06AB-52E2-111FCDB634C0}"/>
                </a:ext>
              </a:extLst>
            </p:cNvPr>
            <p:cNvSpPr/>
            <p:nvPr/>
          </p:nvSpPr>
          <p:spPr>
            <a:xfrm>
              <a:off x="1843454" y="10843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D91B71D5-9779-83AC-CC5B-9837F4B3324B}"/>
              </a:ext>
            </a:extLst>
          </p:cNvPr>
          <p:cNvSpPr txBox="1"/>
          <p:nvPr/>
        </p:nvSpPr>
        <p:spPr>
          <a:xfrm>
            <a:off x="1499171" y="257853"/>
            <a:ext cx="6783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dirty="0"/>
              <a:t>1725</a:t>
            </a:r>
            <a:endParaRPr lang="fr-FR" dirty="0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F5DA645-45EF-5CCE-8B65-66439167A61F}"/>
              </a:ext>
            </a:extLst>
          </p:cNvPr>
          <p:cNvGrpSpPr/>
          <p:nvPr/>
        </p:nvGrpSpPr>
        <p:grpSpPr>
          <a:xfrm>
            <a:off x="1395046" y="2755033"/>
            <a:ext cx="1239716" cy="1236784"/>
            <a:chOff x="1395046" y="627185"/>
            <a:chExt cx="1239716" cy="1236784"/>
          </a:xfrm>
          <a:solidFill>
            <a:schemeClr val="accent3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42925D-94B0-BD07-3457-545499117494}"/>
                </a:ext>
              </a:extLst>
            </p:cNvPr>
            <p:cNvSpPr/>
            <p:nvPr/>
          </p:nvSpPr>
          <p:spPr>
            <a:xfrm>
              <a:off x="1395046" y="6271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64B9D8-78E4-4C43-04A7-53FA261F9C7B}"/>
                </a:ext>
              </a:extLst>
            </p:cNvPr>
            <p:cNvSpPr/>
            <p:nvPr/>
          </p:nvSpPr>
          <p:spPr>
            <a:xfrm>
              <a:off x="1547446" y="7795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AEDD9A-F04A-30B8-261B-EAB77203C39B}"/>
                </a:ext>
              </a:extLst>
            </p:cNvPr>
            <p:cNvSpPr/>
            <p:nvPr/>
          </p:nvSpPr>
          <p:spPr>
            <a:xfrm>
              <a:off x="1699846" y="9319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B0977E-F6A8-C7B6-59FF-CC47D81F831F}"/>
                </a:ext>
              </a:extLst>
            </p:cNvPr>
            <p:cNvSpPr/>
            <p:nvPr/>
          </p:nvSpPr>
          <p:spPr>
            <a:xfrm>
              <a:off x="1843454" y="10843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B7143D59-5A40-2C31-C7F6-BFB4118EC228}"/>
              </a:ext>
            </a:extLst>
          </p:cNvPr>
          <p:cNvSpPr txBox="1"/>
          <p:nvPr/>
        </p:nvSpPr>
        <p:spPr>
          <a:xfrm>
            <a:off x="1499171" y="2385701"/>
            <a:ext cx="1043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Diamant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162510D-6063-C101-7A0D-E69F824A1B34}"/>
              </a:ext>
            </a:extLst>
          </p:cNvPr>
          <p:cNvGrpSpPr/>
          <p:nvPr/>
        </p:nvGrpSpPr>
        <p:grpSpPr>
          <a:xfrm>
            <a:off x="1395046" y="4841631"/>
            <a:ext cx="1239716" cy="1236784"/>
            <a:chOff x="1395046" y="627185"/>
            <a:chExt cx="1239716" cy="1236784"/>
          </a:xfrm>
          <a:solidFill>
            <a:schemeClr val="accent3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B32EDC-B4FD-5E77-8683-AEFA1F516A5E}"/>
                </a:ext>
              </a:extLst>
            </p:cNvPr>
            <p:cNvSpPr/>
            <p:nvPr/>
          </p:nvSpPr>
          <p:spPr>
            <a:xfrm>
              <a:off x="1395046" y="6271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6D74F-3CF5-BC49-DF8A-52D818D8017B}"/>
                </a:ext>
              </a:extLst>
            </p:cNvPr>
            <p:cNvSpPr/>
            <p:nvPr/>
          </p:nvSpPr>
          <p:spPr>
            <a:xfrm>
              <a:off x="1547446" y="7795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6E4A6D-0795-F9C5-1950-D21602D7DECC}"/>
                </a:ext>
              </a:extLst>
            </p:cNvPr>
            <p:cNvSpPr/>
            <p:nvPr/>
          </p:nvSpPr>
          <p:spPr>
            <a:xfrm>
              <a:off x="1699846" y="9319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B085F3-6D4A-5D00-0321-84A6D5ECD46C}"/>
                </a:ext>
              </a:extLst>
            </p:cNvPr>
            <p:cNvSpPr/>
            <p:nvPr/>
          </p:nvSpPr>
          <p:spPr>
            <a:xfrm>
              <a:off x="1843454" y="1084385"/>
              <a:ext cx="791308" cy="779584"/>
            </a:xfrm>
            <a:prstGeom prst="rect">
              <a:avLst/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1C7D53B7-59FB-E3FA-8DDB-CDD55B1E7D77}"/>
              </a:ext>
            </a:extLst>
          </p:cNvPr>
          <p:cNvSpPr txBox="1"/>
          <p:nvPr/>
        </p:nvSpPr>
        <p:spPr>
          <a:xfrm>
            <a:off x="1499171" y="4472299"/>
            <a:ext cx="6783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5202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2706182-7DAC-8603-90A0-BAAF28D76AE0}"/>
              </a:ext>
            </a:extLst>
          </p:cNvPr>
          <p:cNvCxnSpPr>
            <a:cxnSpLocks/>
          </p:cNvCxnSpPr>
          <p:nvPr/>
        </p:nvCxnSpPr>
        <p:spPr>
          <a:xfrm>
            <a:off x="4124191" y="3429000"/>
            <a:ext cx="19172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B22280E-1E43-D6DC-5C1E-F10E4A7629A5}"/>
              </a:ext>
            </a:extLst>
          </p:cNvPr>
          <p:cNvSpPr txBox="1"/>
          <p:nvPr/>
        </p:nvSpPr>
        <p:spPr>
          <a:xfrm>
            <a:off x="4417874" y="31004"/>
            <a:ext cx="1124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Setup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318C92-8F62-2D01-498A-AA94BB679437}"/>
              </a:ext>
            </a:extLst>
          </p:cNvPr>
          <p:cNvSpPr/>
          <p:nvPr/>
        </p:nvSpPr>
        <p:spPr>
          <a:xfrm>
            <a:off x="4300334" y="2372845"/>
            <a:ext cx="1359877" cy="6682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„</a:t>
            </a:r>
            <a:r>
              <a:rPr lang="fr-FR" dirty="0"/>
              <a:t>JANUS</a:t>
            </a:r>
            <a:r>
              <a:rPr lang="pl-PL" dirty="0"/>
              <a:t>”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768A3C-2608-FCD6-9FC2-EFCC63E104FE}"/>
              </a:ext>
            </a:extLst>
          </p:cNvPr>
          <p:cNvSpPr/>
          <p:nvPr/>
        </p:nvSpPr>
        <p:spPr>
          <a:xfrm>
            <a:off x="4300334" y="538184"/>
            <a:ext cx="1359877" cy="6682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„</a:t>
            </a:r>
            <a:r>
              <a:rPr lang="fr-FR" dirty="0"/>
              <a:t>Compass</a:t>
            </a:r>
            <a:r>
              <a:rPr lang="pl-PL" dirty="0"/>
              <a:t>”</a:t>
            </a:r>
            <a:endParaRPr lang="fr-FR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D5FA4C3-9FBD-0B34-9737-6573357FEFF4}"/>
              </a:ext>
            </a:extLst>
          </p:cNvPr>
          <p:cNvCxnSpPr>
            <a:stCxn id="28" idx="1"/>
            <a:endCxn id="7" idx="3"/>
          </p:cNvCxnSpPr>
          <p:nvPr/>
        </p:nvCxnSpPr>
        <p:spPr>
          <a:xfrm flipH="1">
            <a:off x="2634762" y="872292"/>
            <a:ext cx="1665572" cy="60188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93BDC88-7029-30A9-EA83-2947FAB81645}"/>
              </a:ext>
            </a:extLst>
          </p:cNvPr>
          <p:cNvCxnSpPr>
            <a:cxnSpLocks/>
            <a:stCxn id="25" idx="1"/>
            <a:endCxn id="20" idx="3"/>
          </p:cNvCxnSpPr>
          <p:nvPr/>
        </p:nvCxnSpPr>
        <p:spPr>
          <a:xfrm flipH="1">
            <a:off x="2634762" y="2706953"/>
            <a:ext cx="1665572" cy="298167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88200D8-9EDF-0155-411A-26398205812B}"/>
              </a:ext>
            </a:extLst>
          </p:cNvPr>
          <p:cNvSpPr/>
          <p:nvPr/>
        </p:nvSpPr>
        <p:spPr>
          <a:xfrm>
            <a:off x="4276888" y="1489040"/>
            <a:ext cx="1359877" cy="6682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?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F6D7E51F-A421-7B49-7535-70D3BAB94CC9}"/>
              </a:ext>
            </a:extLst>
          </p:cNvPr>
          <p:cNvCxnSpPr>
            <a:cxnSpLocks/>
            <a:stCxn id="37" idx="1"/>
            <a:endCxn id="14" idx="3"/>
          </p:cNvCxnSpPr>
          <p:nvPr/>
        </p:nvCxnSpPr>
        <p:spPr>
          <a:xfrm flipH="1">
            <a:off x="2634762" y="1823148"/>
            <a:ext cx="1642126" cy="17788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C362470-5D9E-2993-C285-82C6AC71D973}"/>
              </a:ext>
            </a:extLst>
          </p:cNvPr>
          <p:cNvCxnSpPr>
            <a:cxnSpLocks/>
          </p:cNvCxnSpPr>
          <p:nvPr/>
        </p:nvCxnSpPr>
        <p:spPr>
          <a:xfrm>
            <a:off x="557561" y="1016977"/>
            <a:ext cx="0" cy="421444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AA64349C-6039-9B6E-B1D6-B19B2F0C715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50126" y="1016977"/>
            <a:ext cx="84492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E1BF215-10D9-9354-122C-E850429EB3A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0126" y="3144825"/>
            <a:ext cx="84492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ECDB867-3397-C39F-CA62-B5CA979D68C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57561" y="5231423"/>
            <a:ext cx="83748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64DB9508-1671-A800-97A4-65435B019A86}"/>
              </a:ext>
            </a:extLst>
          </p:cNvPr>
          <p:cNvSpPr txBox="1"/>
          <p:nvPr/>
        </p:nvSpPr>
        <p:spPr>
          <a:xfrm>
            <a:off x="-14081" y="2803294"/>
            <a:ext cx="1304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Timestamp</a:t>
            </a:r>
            <a:br>
              <a:rPr lang="fr-FR" dirty="0"/>
            </a:br>
            <a:r>
              <a:rPr lang="fr-FR" dirty="0" err="1"/>
              <a:t>sync</a:t>
            </a:r>
            <a:endParaRPr lang="fr-FR" dirty="0"/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C36956B-A579-E85A-F7F4-A4CE010227B3}"/>
              </a:ext>
            </a:extLst>
          </p:cNvPr>
          <p:cNvCxnSpPr>
            <a:cxnSpLocks/>
          </p:cNvCxnSpPr>
          <p:nvPr/>
        </p:nvCxnSpPr>
        <p:spPr>
          <a:xfrm>
            <a:off x="6041403" y="1016977"/>
            <a:ext cx="0" cy="24156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A9D5DA93-FD6A-ACDE-9A3C-06E380BB6C55}"/>
              </a:ext>
            </a:extLst>
          </p:cNvPr>
          <p:cNvSpPr txBox="1"/>
          <p:nvPr/>
        </p:nvSpPr>
        <p:spPr>
          <a:xfrm>
            <a:off x="7572919" y="981265"/>
            <a:ext cx="212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Acquisition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FFC9595-FC01-6855-899C-7F9D8AFBAF43}"/>
              </a:ext>
            </a:extLst>
          </p:cNvPr>
          <p:cNvCxnSpPr>
            <a:cxnSpLocks/>
            <a:stCxn id="7" idx="2"/>
            <a:endCxn id="80" idx="2"/>
          </p:cNvCxnSpPr>
          <p:nvPr/>
        </p:nvCxnSpPr>
        <p:spPr>
          <a:xfrm>
            <a:off x="2239108" y="1863969"/>
            <a:ext cx="2128836" cy="1835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80A362D1-EF63-364E-87DC-B6BB772B6024}"/>
              </a:ext>
            </a:extLst>
          </p:cNvPr>
          <p:cNvCxnSpPr>
            <a:cxnSpLocks/>
            <a:stCxn id="14" idx="2"/>
            <a:endCxn id="81" idx="2"/>
          </p:cNvCxnSpPr>
          <p:nvPr/>
        </p:nvCxnSpPr>
        <p:spPr>
          <a:xfrm>
            <a:off x="2239108" y="3991817"/>
            <a:ext cx="2095767" cy="721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7A3C6F3A-2CE2-D71B-C1EB-462F44FAC931}"/>
              </a:ext>
            </a:extLst>
          </p:cNvPr>
          <p:cNvCxnSpPr>
            <a:cxnSpLocks/>
            <a:stCxn id="20" idx="2"/>
            <a:endCxn id="84" idx="2"/>
          </p:cNvCxnSpPr>
          <p:nvPr/>
        </p:nvCxnSpPr>
        <p:spPr>
          <a:xfrm flipV="1">
            <a:off x="2239108" y="5745430"/>
            <a:ext cx="2116765" cy="332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8CD0BD7-4839-942A-843E-3A48ACF9283D}"/>
              </a:ext>
            </a:extLst>
          </p:cNvPr>
          <p:cNvSpPr/>
          <p:nvPr/>
        </p:nvSpPr>
        <p:spPr>
          <a:xfrm>
            <a:off x="4416302" y="3594086"/>
            <a:ext cx="1094599" cy="228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RU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CD461326-D869-5019-EAC1-F8D3FC8D7011}"/>
              </a:ext>
            </a:extLst>
          </p:cNvPr>
          <p:cNvSpPr/>
          <p:nvPr/>
        </p:nvSpPr>
        <p:spPr>
          <a:xfrm>
            <a:off x="4367944" y="3638154"/>
            <a:ext cx="211877" cy="1229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024F1B09-71DD-589E-BB58-67D13E95161E}"/>
              </a:ext>
            </a:extLst>
          </p:cNvPr>
          <p:cNvSpPr/>
          <p:nvPr/>
        </p:nvSpPr>
        <p:spPr>
          <a:xfrm>
            <a:off x="4334875" y="4652023"/>
            <a:ext cx="211877" cy="1229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B4641590-7BD7-9BE3-283F-FEDAC8D0371A}"/>
              </a:ext>
            </a:extLst>
          </p:cNvPr>
          <p:cNvSpPr/>
          <p:nvPr/>
        </p:nvSpPr>
        <p:spPr>
          <a:xfrm>
            <a:off x="4355873" y="5683939"/>
            <a:ext cx="211877" cy="1229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BD3C765-84B3-A16C-5546-15C401775F86}"/>
              </a:ext>
            </a:extLst>
          </p:cNvPr>
          <p:cNvSpPr txBox="1"/>
          <p:nvPr/>
        </p:nvSpPr>
        <p:spPr>
          <a:xfrm>
            <a:off x="3911575" y="3716729"/>
            <a:ext cx="118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Port Eagle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757D5C70-E65F-0755-279E-EDB6EFA6CD77}"/>
              </a:ext>
            </a:extLst>
          </p:cNvPr>
          <p:cNvSpPr txBox="1"/>
          <p:nvPr/>
        </p:nvSpPr>
        <p:spPr>
          <a:xfrm>
            <a:off x="3920654" y="4810352"/>
            <a:ext cx="149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Port Diamant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3B6E2FB9-0B87-A14C-FCCD-39DC8BE19F25}"/>
              </a:ext>
            </a:extLst>
          </p:cNvPr>
          <p:cNvSpPr txBox="1"/>
          <p:nvPr/>
        </p:nvSpPr>
        <p:spPr>
          <a:xfrm>
            <a:off x="3970511" y="5875686"/>
            <a:ext cx="1054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Port RFD</a:t>
            </a: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0B0ADE12-E5BF-9DAA-0B67-77E3D7297943}"/>
              </a:ext>
            </a:extLst>
          </p:cNvPr>
          <p:cNvCxnSpPr>
            <a:cxnSpLocks/>
            <a:stCxn id="79" idx="3"/>
            <a:endCxn id="186" idx="2"/>
          </p:cNvCxnSpPr>
          <p:nvPr/>
        </p:nvCxnSpPr>
        <p:spPr>
          <a:xfrm>
            <a:off x="5510901" y="4734886"/>
            <a:ext cx="566203" cy="2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25C5AF49-8C73-3930-8D8D-4DDE5EEDF4B9}"/>
              </a:ext>
            </a:extLst>
          </p:cNvPr>
          <p:cNvSpPr/>
          <p:nvPr/>
        </p:nvSpPr>
        <p:spPr>
          <a:xfrm>
            <a:off x="6183042" y="3583497"/>
            <a:ext cx="4159673" cy="2281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10C0D535-36BC-EB08-50E6-CDDAD75B28B3}"/>
              </a:ext>
            </a:extLst>
          </p:cNvPr>
          <p:cNvSpPr txBox="1"/>
          <p:nvPr/>
        </p:nvSpPr>
        <p:spPr>
          <a:xfrm>
            <a:off x="7572919" y="3226270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E2165A2-3FCB-5C73-46E4-9029C93B97B8}"/>
              </a:ext>
            </a:extLst>
          </p:cNvPr>
          <p:cNvSpPr/>
          <p:nvPr/>
        </p:nvSpPr>
        <p:spPr>
          <a:xfrm>
            <a:off x="6253559" y="3688191"/>
            <a:ext cx="894299" cy="210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Switch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9DA25-3950-A121-6C00-E5E63E8E5C6F}"/>
              </a:ext>
            </a:extLst>
          </p:cNvPr>
          <p:cNvSpPr/>
          <p:nvPr/>
        </p:nvSpPr>
        <p:spPr>
          <a:xfrm>
            <a:off x="7274701" y="3672204"/>
            <a:ext cx="1132920" cy="599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Eagle </a:t>
            </a:r>
            <a:r>
              <a:rPr lang="fr-FR" dirty="0" err="1"/>
              <a:t>converter</a:t>
            </a:r>
            <a:endParaRPr lang="fr-FR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EC1FD4D-6726-2C95-03C8-37750330A0B1}"/>
              </a:ext>
            </a:extLst>
          </p:cNvPr>
          <p:cNvSpPr/>
          <p:nvPr/>
        </p:nvSpPr>
        <p:spPr>
          <a:xfrm>
            <a:off x="7274701" y="4433227"/>
            <a:ext cx="1132920" cy="599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Diamant </a:t>
            </a:r>
            <a:r>
              <a:rPr lang="fr-FR" dirty="0" err="1"/>
              <a:t>converter</a:t>
            </a:r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022B61F-B996-FC2D-DCA8-74AB1C2CFE8E}"/>
              </a:ext>
            </a:extLst>
          </p:cNvPr>
          <p:cNvSpPr/>
          <p:nvPr/>
        </p:nvSpPr>
        <p:spPr>
          <a:xfrm>
            <a:off x="7274701" y="5143695"/>
            <a:ext cx="1132920" cy="599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RFD </a:t>
            </a:r>
            <a:r>
              <a:rPr lang="fr-FR" dirty="0" err="1"/>
              <a:t>converter</a:t>
            </a:r>
            <a:endParaRPr lang="fr-FR" dirty="0"/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693EF26F-BDE9-E769-9BEC-D7EE9EEFC4E5}"/>
              </a:ext>
            </a:extLst>
          </p:cNvPr>
          <p:cNvCxnSpPr>
            <a:cxnSpLocks/>
            <a:stCxn id="100" idx="3"/>
            <a:endCxn id="101" idx="1"/>
          </p:cNvCxnSpPr>
          <p:nvPr/>
        </p:nvCxnSpPr>
        <p:spPr>
          <a:xfrm flipV="1">
            <a:off x="7147858" y="3971727"/>
            <a:ext cx="126843" cy="770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2D324459-B2A1-2F19-F9AB-76BE92649257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 flipV="1">
            <a:off x="7147858" y="4732750"/>
            <a:ext cx="126843" cy="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4B86A386-2CDA-8899-B980-519F827A7706}"/>
              </a:ext>
            </a:extLst>
          </p:cNvPr>
          <p:cNvCxnSpPr>
            <a:cxnSpLocks/>
            <a:stCxn id="100" idx="3"/>
            <a:endCxn id="105" idx="1"/>
          </p:cNvCxnSpPr>
          <p:nvPr/>
        </p:nvCxnSpPr>
        <p:spPr>
          <a:xfrm>
            <a:off x="7147858" y="4741829"/>
            <a:ext cx="126843" cy="7013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A5705C1-5936-40C7-252D-D51E443C948F}"/>
              </a:ext>
            </a:extLst>
          </p:cNvPr>
          <p:cNvSpPr/>
          <p:nvPr/>
        </p:nvSpPr>
        <p:spPr>
          <a:xfrm>
            <a:off x="8544124" y="3679914"/>
            <a:ext cx="794693" cy="210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Filter (opt)</a:t>
            </a:r>
            <a:endParaRPr lang="fr-FR" dirty="0"/>
          </a:p>
        </p:txBody>
      </p: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0D8793DA-EBD1-B2E6-95B7-B4F1BAA2747A}"/>
              </a:ext>
            </a:extLst>
          </p:cNvPr>
          <p:cNvCxnSpPr>
            <a:cxnSpLocks/>
            <a:stCxn id="101" idx="3"/>
            <a:endCxn id="115" idx="1"/>
          </p:cNvCxnSpPr>
          <p:nvPr/>
        </p:nvCxnSpPr>
        <p:spPr>
          <a:xfrm>
            <a:off x="8407621" y="3971727"/>
            <a:ext cx="136503" cy="76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D02C1DEC-B327-E873-0A2A-6908C379B4C5}"/>
              </a:ext>
            </a:extLst>
          </p:cNvPr>
          <p:cNvCxnSpPr>
            <a:cxnSpLocks/>
            <a:stCxn id="102" idx="3"/>
            <a:endCxn id="115" idx="1"/>
          </p:cNvCxnSpPr>
          <p:nvPr/>
        </p:nvCxnSpPr>
        <p:spPr>
          <a:xfrm>
            <a:off x="8407621" y="4732750"/>
            <a:ext cx="136503" cy="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6A2185CD-FE20-6031-7E6C-B5B64AA060FA}"/>
              </a:ext>
            </a:extLst>
          </p:cNvPr>
          <p:cNvCxnSpPr>
            <a:cxnSpLocks/>
            <a:stCxn id="105" idx="3"/>
            <a:endCxn id="115" idx="1"/>
          </p:cNvCxnSpPr>
          <p:nvPr/>
        </p:nvCxnSpPr>
        <p:spPr>
          <a:xfrm flipV="1">
            <a:off x="8407621" y="4733552"/>
            <a:ext cx="136503" cy="709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0F78087-6DA1-8ABF-7B5F-EEEA0B027A03}"/>
              </a:ext>
            </a:extLst>
          </p:cNvPr>
          <p:cNvSpPr/>
          <p:nvPr/>
        </p:nvSpPr>
        <p:spPr>
          <a:xfrm>
            <a:off x="10952242" y="3672204"/>
            <a:ext cx="908477" cy="210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2C0D2708-33F0-D40D-D167-B0A40969507C}"/>
              </a:ext>
            </a:extLst>
          </p:cNvPr>
          <p:cNvCxnSpPr>
            <a:cxnSpLocks/>
            <a:endCxn id="189" idx="2"/>
          </p:cNvCxnSpPr>
          <p:nvPr/>
        </p:nvCxnSpPr>
        <p:spPr>
          <a:xfrm>
            <a:off x="10370102" y="4724297"/>
            <a:ext cx="511304" cy="10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B8D206B-C808-6507-ADBF-DC237DBE8239}"/>
              </a:ext>
            </a:extLst>
          </p:cNvPr>
          <p:cNvSpPr txBox="1"/>
          <p:nvPr/>
        </p:nvSpPr>
        <p:spPr>
          <a:xfrm>
            <a:off x="6147364" y="2101577"/>
            <a:ext cx="562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Switch : dispatch the </a:t>
            </a:r>
            <a:r>
              <a:rPr lang="fr-FR" dirty="0" err="1"/>
              <a:t>stream</a:t>
            </a:r>
            <a:r>
              <a:rPr lang="fr-FR" dirty="0"/>
              <a:t> to the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converters</a:t>
            </a:r>
            <a:r>
              <a:rPr lang="fr-FR" dirty="0"/>
              <a:t>.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84D1BBC-13C5-D755-3939-633F4EA39AA1}"/>
              </a:ext>
            </a:extLst>
          </p:cNvPr>
          <p:cNvSpPr txBox="1"/>
          <p:nvPr/>
        </p:nvSpPr>
        <p:spPr>
          <a:xfrm>
            <a:off x="6103971" y="2454374"/>
            <a:ext cx="621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Converters</a:t>
            </a:r>
            <a:r>
              <a:rPr lang="fr-FR" dirty="0"/>
              <a:t> : </a:t>
            </a:r>
            <a:r>
              <a:rPr lang="fr-FR" dirty="0" err="1"/>
              <a:t>convert</a:t>
            </a:r>
            <a:r>
              <a:rPr lang="fr-FR" dirty="0"/>
              <a:t> the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standardised</a:t>
            </a:r>
            <a:r>
              <a:rPr lang="fr-FR" dirty="0"/>
              <a:t> Hit class. May </a:t>
            </a:r>
            <a:r>
              <a:rPr lang="fr-FR" dirty="0" err="1"/>
              <a:t>apply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filters</a:t>
            </a:r>
            <a:r>
              <a:rPr lang="fr-FR" dirty="0"/>
              <a:t> at </a:t>
            </a:r>
            <a:r>
              <a:rPr lang="fr-FR" dirty="0" err="1"/>
              <a:t>this</a:t>
            </a:r>
            <a:r>
              <a:rPr lang="fr-FR" dirty="0"/>
              <a:t> stage.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2962BE41-B47F-36D8-8D54-89DDEDC36180}"/>
              </a:ext>
            </a:extLst>
          </p:cNvPr>
          <p:cNvSpPr txBox="1"/>
          <p:nvPr/>
        </p:nvSpPr>
        <p:spPr>
          <a:xfrm>
            <a:off x="6112193" y="1404552"/>
            <a:ext cx="576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 : Merge Unit. </a:t>
            </a:r>
            <a:r>
              <a:rPr lang="fr-FR" dirty="0" err="1"/>
              <a:t>Reads</a:t>
            </a:r>
            <a:r>
              <a:rPr lang="fr-FR" dirty="0"/>
              <a:t> the </a:t>
            </a:r>
            <a:r>
              <a:rPr lang="fr-FR" dirty="0" err="1"/>
              <a:t>raw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 </a:t>
            </a:r>
            <a:r>
              <a:rPr lang="fr-FR" dirty="0" err="1"/>
              <a:t>send</a:t>
            </a:r>
            <a:r>
              <a:rPr lang="fr-FR" dirty="0"/>
              <a:t> by the RU, </a:t>
            </a:r>
            <a:r>
              <a:rPr lang="fr-FR" dirty="0" err="1"/>
              <a:t>fills</a:t>
            </a:r>
            <a:r>
              <a:rPr lang="fr-FR" dirty="0"/>
              <a:t> a hit buffer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, or </a:t>
            </a:r>
            <a:r>
              <a:rPr lang="fr-FR" dirty="0" err="1"/>
              <a:t>read</a:t>
            </a:r>
            <a:r>
              <a:rPr lang="fr-FR" dirty="0"/>
              <a:t> by the BU.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AD60DED-BE84-5B8D-026D-0DA79F918636}"/>
              </a:ext>
            </a:extLst>
          </p:cNvPr>
          <p:cNvSpPr/>
          <p:nvPr/>
        </p:nvSpPr>
        <p:spPr>
          <a:xfrm>
            <a:off x="4871364" y="6388128"/>
            <a:ext cx="5939594" cy="423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Disk </a:t>
            </a:r>
            <a:r>
              <a:rPr lang="fr-FR" dirty="0" err="1"/>
              <a:t>space</a:t>
            </a:r>
            <a:endParaRPr lang="fr-FR" dirty="0"/>
          </a:p>
        </p:txBody>
      </p:sp>
      <p:cxnSp>
        <p:nvCxnSpPr>
          <p:cNvPr id="155" name="Connecteur droit avec flèche 154">
            <a:extLst>
              <a:ext uri="{FF2B5EF4-FFF2-40B4-BE49-F238E27FC236}">
                <a16:creationId xmlns:a16="http://schemas.microsoft.com/office/drawing/2014/main" id="{1B7BC850-F444-2FB3-1C13-53920B1E8E83}"/>
              </a:ext>
            </a:extLst>
          </p:cNvPr>
          <p:cNvCxnSpPr>
            <a:stCxn id="79" idx="2"/>
            <a:endCxn id="153" idx="0"/>
          </p:cNvCxnSpPr>
          <p:nvPr/>
        </p:nvCxnSpPr>
        <p:spPr>
          <a:xfrm>
            <a:off x="4963602" y="5875686"/>
            <a:ext cx="2877559" cy="5124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avec flèche 156">
            <a:extLst>
              <a:ext uri="{FF2B5EF4-FFF2-40B4-BE49-F238E27FC236}">
                <a16:creationId xmlns:a16="http://schemas.microsoft.com/office/drawing/2014/main" id="{13810C13-968E-723C-4CFA-1904838CAA0A}"/>
              </a:ext>
            </a:extLst>
          </p:cNvPr>
          <p:cNvCxnSpPr>
            <a:cxnSpLocks/>
            <a:stCxn id="92" idx="2"/>
            <a:endCxn id="153" idx="0"/>
          </p:cNvCxnSpPr>
          <p:nvPr/>
        </p:nvCxnSpPr>
        <p:spPr>
          <a:xfrm flipH="1">
            <a:off x="7841161" y="5865097"/>
            <a:ext cx="421718" cy="5230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33CBB1B3-BCDC-FD68-FDC1-591046F0B4AB}"/>
              </a:ext>
            </a:extLst>
          </p:cNvPr>
          <p:cNvCxnSpPr>
            <a:stCxn id="124" idx="2"/>
            <a:endCxn id="153" idx="0"/>
          </p:cNvCxnSpPr>
          <p:nvPr/>
        </p:nvCxnSpPr>
        <p:spPr>
          <a:xfrm flipH="1">
            <a:off x="7841161" y="5779480"/>
            <a:ext cx="3565320" cy="6086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1F6587B3-9B2A-2106-E0FD-4AF4A2C9C2F2}"/>
              </a:ext>
            </a:extLst>
          </p:cNvPr>
          <p:cNvSpPr txBox="1"/>
          <p:nvPr/>
        </p:nvSpPr>
        <p:spPr>
          <a:xfrm>
            <a:off x="7754814" y="5842409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.root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6081C5DE-0C91-D4F9-772E-6A9F2BCA9B99}"/>
              </a:ext>
            </a:extLst>
          </p:cNvPr>
          <p:cNvSpPr txBox="1"/>
          <p:nvPr/>
        </p:nvSpPr>
        <p:spPr>
          <a:xfrm>
            <a:off x="4902523" y="5918258"/>
            <a:ext cx="962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.</a:t>
            </a:r>
            <a:r>
              <a:rPr lang="fr-FR" sz="1600" dirty="0" err="1"/>
              <a:t>caendat</a:t>
            </a:r>
            <a:endParaRPr lang="fr-FR" sz="1600" dirty="0"/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25CCF546-FE86-EA5E-E691-7A0ACA9028CB}"/>
              </a:ext>
            </a:extLst>
          </p:cNvPr>
          <p:cNvSpPr txBox="1"/>
          <p:nvPr/>
        </p:nvSpPr>
        <p:spPr>
          <a:xfrm>
            <a:off x="5742587" y="6016533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.</a:t>
            </a:r>
            <a:r>
              <a:rPr lang="fr-FR" sz="1600" dirty="0" err="1"/>
              <a:t>dat</a:t>
            </a:r>
            <a:endParaRPr lang="fr-FR" sz="1600" dirty="0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A5B414C0-AD85-341B-D834-4E61271F4DA9}"/>
              </a:ext>
            </a:extLst>
          </p:cNvPr>
          <p:cNvSpPr txBox="1"/>
          <p:nvPr/>
        </p:nvSpPr>
        <p:spPr>
          <a:xfrm>
            <a:off x="9499279" y="5875686"/>
            <a:ext cx="65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.root</a:t>
            </a:r>
          </a:p>
        </p:txBody>
      </p:sp>
      <p:sp>
        <p:nvSpPr>
          <p:cNvPr id="182" name="ZoneTexte 181">
            <a:extLst>
              <a:ext uri="{FF2B5EF4-FFF2-40B4-BE49-F238E27FC236}">
                <a16:creationId xmlns:a16="http://schemas.microsoft.com/office/drawing/2014/main" id="{5375A256-B942-1330-D04A-2EE3C87BCA05}"/>
              </a:ext>
            </a:extLst>
          </p:cNvPr>
          <p:cNvSpPr txBox="1"/>
          <p:nvPr/>
        </p:nvSpPr>
        <p:spPr>
          <a:xfrm>
            <a:off x="5431266" y="4352702"/>
            <a:ext cx="805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stream</a:t>
            </a:r>
            <a:endParaRPr lang="fr-FR" sz="1600" dirty="0"/>
          </a:p>
        </p:txBody>
      </p:sp>
      <p:sp>
        <p:nvSpPr>
          <p:cNvPr id="186" name="Ellipse 185">
            <a:extLst>
              <a:ext uri="{FF2B5EF4-FFF2-40B4-BE49-F238E27FC236}">
                <a16:creationId xmlns:a16="http://schemas.microsoft.com/office/drawing/2014/main" id="{42D88036-99A1-6C6F-C3F6-4385CEE884FE}"/>
              </a:ext>
            </a:extLst>
          </p:cNvPr>
          <p:cNvSpPr/>
          <p:nvPr/>
        </p:nvSpPr>
        <p:spPr>
          <a:xfrm>
            <a:off x="6077104" y="4675468"/>
            <a:ext cx="211877" cy="1229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8" name="ZoneTexte 187">
            <a:extLst>
              <a:ext uri="{FF2B5EF4-FFF2-40B4-BE49-F238E27FC236}">
                <a16:creationId xmlns:a16="http://schemas.microsoft.com/office/drawing/2014/main" id="{AAF125BA-5DE5-8803-B0C1-1CB74F44BD2F}"/>
              </a:ext>
            </a:extLst>
          </p:cNvPr>
          <p:cNvSpPr txBox="1"/>
          <p:nvPr/>
        </p:nvSpPr>
        <p:spPr>
          <a:xfrm>
            <a:off x="5660211" y="4768105"/>
            <a:ext cx="97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Port MU</a:t>
            </a:r>
          </a:p>
        </p:txBody>
      </p:sp>
      <p:sp>
        <p:nvSpPr>
          <p:cNvPr id="189" name="Ellipse 188">
            <a:extLst>
              <a:ext uri="{FF2B5EF4-FFF2-40B4-BE49-F238E27FC236}">
                <a16:creationId xmlns:a16="http://schemas.microsoft.com/office/drawing/2014/main" id="{2F145AA3-5950-BFF1-4A27-37182A347F15}"/>
              </a:ext>
            </a:extLst>
          </p:cNvPr>
          <p:cNvSpPr/>
          <p:nvPr/>
        </p:nvSpPr>
        <p:spPr>
          <a:xfrm>
            <a:off x="10881406" y="4663847"/>
            <a:ext cx="211877" cy="1229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7E916ED1-FFEB-D4C5-EC85-19D2FFA56E55}"/>
              </a:ext>
            </a:extLst>
          </p:cNvPr>
          <p:cNvSpPr txBox="1"/>
          <p:nvPr/>
        </p:nvSpPr>
        <p:spPr>
          <a:xfrm>
            <a:off x="10443663" y="4796326"/>
            <a:ext cx="931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Port BU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DBB4BCD0-DF96-946E-5E2B-F427D73AB83C}"/>
              </a:ext>
            </a:extLst>
          </p:cNvPr>
          <p:cNvCxnSpPr>
            <a:cxnSpLocks/>
          </p:cNvCxnSpPr>
          <p:nvPr/>
        </p:nvCxnSpPr>
        <p:spPr>
          <a:xfrm flipV="1">
            <a:off x="10078311" y="4724297"/>
            <a:ext cx="136503" cy="9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ZoneTexte 195">
            <a:extLst>
              <a:ext uri="{FF2B5EF4-FFF2-40B4-BE49-F238E27FC236}">
                <a16:creationId xmlns:a16="http://schemas.microsoft.com/office/drawing/2014/main" id="{EDA6636E-4931-29E7-67DF-39EF3082114A}"/>
              </a:ext>
            </a:extLst>
          </p:cNvPr>
          <p:cNvSpPr txBox="1"/>
          <p:nvPr/>
        </p:nvSpPr>
        <p:spPr>
          <a:xfrm>
            <a:off x="10290362" y="4364790"/>
            <a:ext cx="714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buffer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D0D4D5-62D0-C10B-DAFF-D7D99989AF99}"/>
              </a:ext>
            </a:extLst>
          </p:cNvPr>
          <p:cNvSpPr/>
          <p:nvPr/>
        </p:nvSpPr>
        <p:spPr>
          <a:xfrm>
            <a:off x="9461530" y="3678689"/>
            <a:ext cx="794693" cy="2107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Hits </a:t>
            </a:r>
            <a:r>
              <a:rPr lang="pl-PL" dirty="0"/>
              <a:t>buffer</a:t>
            </a:r>
            <a:endParaRPr lang="fr-FR" dirty="0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B99276A-A197-FCAB-FF56-56DFD9A9265B}"/>
              </a:ext>
            </a:extLst>
          </p:cNvPr>
          <p:cNvCxnSpPr>
            <a:stCxn id="115" idx="3"/>
            <a:endCxn id="32" idx="1"/>
          </p:cNvCxnSpPr>
          <p:nvPr/>
        </p:nvCxnSpPr>
        <p:spPr>
          <a:xfrm flipV="1">
            <a:off x="9338817" y="4732327"/>
            <a:ext cx="122713" cy="1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0F505BD-2169-F743-C337-6F09A6B44799}"/>
              </a:ext>
            </a:extLst>
          </p:cNvPr>
          <p:cNvCxnSpPr>
            <a:stCxn id="32" idx="3"/>
          </p:cNvCxnSpPr>
          <p:nvPr/>
        </p:nvCxnSpPr>
        <p:spPr>
          <a:xfrm flipV="1">
            <a:off x="10256223" y="4713514"/>
            <a:ext cx="113879" cy="18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D57620D3-41E2-312B-3084-91A89798669A}"/>
              </a:ext>
            </a:extLst>
          </p:cNvPr>
          <p:cNvCxnSpPr>
            <a:cxnSpLocks/>
          </p:cNvCxnSpPr>
          <p:nvPr/>
        </p:nvCxnSpPr>
        <p:spPr>
          <a:xfrm>
            <a:off x="6041403" y="1016977"/>
            <a:ext cx="5949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493B2822-2657-41D3-6B37-C3837A2153E0}"/>
              </a:ext>
            </a:extLst>
          </p:cNvPr>
          <p:cNvSpPr txBox="1"/>
          <p:nvPr/>
        </p:nvSpPr>
        <p:spPr>
          <a:xfrm>
            <a:off x="5904240" y="441504"/>
            <a:ext cx="6114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The setup can be done by using or mimicing caen softwares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3798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122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Corentin HIVER</dc:creator>
  <cp:lastModifiedBy>Corentin HIVER</cp:lastModifiedBy>
  <cp:revision>1</cp:revision>
  <dcterms:created xsi:type="dcterms:W3CDTF">2025-08-22T10:06:09Z</dcterms:created>
  <dcterms:modified xsi:type="dcterms:W3CDTF">2025-08-29T11:39:23Z</dcterms:modified>
</cp:coreProperties>
</file>