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B0C0607-7692-43DA-94FE-8FF538441C87}">
          <p14:sldIdLst>
            <p14:sldId id="256"/>
          </p14:sldIdLst>
        </p14:section>
        <p14:section name="Coulex" id="{C9999F7E-C52D-483D-93D5-40E7AB9D54DA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8"/>
            <p14:sldId id="269"/>
          </p14:sldIdLst>
        </p14:section>
        <p14:section name="60Co Easter" id="{C47C38F6-116F-4669-B7A8-91C154C82208}">
          <p14:sldIdLst>
            <p14:sldId id="268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52D0441D-38F3-0D46-7855-328387EC0937}"/>
    <pc:docChg chg="delSld modSection">
      <pc:chgData name="Utilisateur invité" userId="" providerId="Windows Live" clId="Web-{52D0441D-38F3-0D46-7855-328387EC0937}" dt="2025-06-05T15:41:35.571" v="0"/>
      <pc:docMkLst>
        <pc:docMk/>
      </pc:docMkLst>
      <pc:sldChg chg="del">
        <pc:chgData name="Utilisateur invité" userId="" providerId="Windows Live" clId="Web-{52D0441D-38F3-0D46-7855-328387EC0937}" dt="2025-06-05T15:41:35.571" v="0"/>
        <pc:sldMkLst>
          <pc:docMk/>
          <pc:sldMk cId="2580178706" sldId="268"/>
        </pc:sldMkLst>
      </pc:sldChg>
    </pc:docChg>
  </pc:docChgLst>
  <pc:docChgLst>
    <pc:chgData name="Corentin HIVER" userId="36e1ca1018ad5470" providerId="LiveId" clId="{C5ED9474-D1C5-4EAF-8FD3-1705BCC8FA6E}"/>
    <pc:docChg chg="undo redo custSel addSld delSld modSld sldOrd addSection modSection">
      <pc:chgData name="Corentin HIVER" userId="36e1ca1018ad5470" providerId="LiveId" clId="{C5ED9474-D1C5-4EAF-8FD3-1705BCC8FA6E}" dt="2025-06-05T14:39:25.632" v="922" actId="1037"/>
      <pc:docMkLst>
        <pc:docMk/>
      </pc:docMkLst>
      <pc:sldChg chg="delSp modSp new mod">
        <pc:chgData name="Corentin HIVER" userId="36e1ca1018ad5470" providerId="LiveId" clId="{C5ED9474-D1C5-4EAF-8FD3-1705BCC8FA6E}" dt="2025-06-05T14:16:36.628" v="809" actId="478"/>
        <pc:sldMkLst>
          <pc:docMk/>
          <pc:sldMk cId="1588941719" sldId="256"/>
        </pc:sldMkLst>
        <pc:spChg chg="mod">
          <ac:chgData name="Corentin HIVER" userId="36e1ca1018ad5470" providerId="LiveId" clId="{C5ED9474-D1C5-4EAF-8FD3-1705BCC8FA6E}" dt="2025-06-05T12:12:19.051" v="13" actId="20577"/>
          <ac:spMkLst>
            <pc:docMk/>
            <pc:sldMk cId="1588941719" sldId="256"/>
            <ac:spMk id="2" creationId="{40536761-C751-4AA6-9478-79C5AC302E8E}"/>
          </ac:spMkLst>
        </pc:spChg>
        <pc:spChg chg="del">
          <ac:chgData name="Corentin HIVER" userId="36e1ca1018ad5470" providerId="LiveId" clId="{C5ED9474-D1C5-4EAF-8FD3-1705BCC8FA6E}" dt="2025-06-05T14:16:36.628" v="809" actId="478"/>
          <ac:spMkLst>
            <pc:docMk/>
            <pc:sldMk cId="1588941719" sldId="256"/>
            <ac:spMk id="3" creationId="{9EE3738C-556C-4F0F-9818-F37869645124}"/>
          </ac:spMkLst>
        </pc:spChg>
      </pc:sldChg>
      <pc:sldChg chg="addSp delSp modSp new mod">
        <pc:chgData name="Corentin HIVER" userId="36e1ca1018ad5470" providerId="LiveId" clId="{C5ED9474-D1C5-4EAF-8FD3-1705BCC8FA6E}" dt="2025-06-05T12:18:03.600" v="100" actId="1076"/>
        <pc:sldMkLst>
          <pc:docMk/>
          <pc:sldMk cId="165906074" sldId="257"/>
        </pc:sldMkLst>
        <pc:spChg chg="del">
          <ac:chgData name="Corentin HIVER" userId="36e1ca1018ad5470" providerId="LiveId" clId="{C5ED9474-D1C5-4EAF-8FD3-1705BCC8FA6E}" dt="2025-06-05T12:12:43.921" v="18" actId="478"/>
          <ac:spMkLst>
            <pc:docMk/>
            <pc:sldMk cId="165906074" sldId="257"/>
            <ac:spMk id="2" creationId="{A3081A1C-795F-4C78-9309-DA99724F6D29}"/>
          </ac:spMkLst>
        </pc:spChg>
        <pc:spChg chg="del">
          <ac:chgData name="Corentin HIVER" userId="36e1ca1018ad5470" providerId="LiveId" clId="{C5ED9474-D1C5-4EAF-8FD3-1705BCC8FA6E}" dt="2025-06-05T12:12:45.332" v="19" actId="478"/>
          <ac:spMkLst>
            <pc:docMk/>
            <pc:sldMk cId="165906074" sldId="257"/>
            <ac:spMk id="3" creationId="{D8837C75-ED08-487C-8289-4EDD5F406C76}"/>
          </ac:spMkLst>
        </pc:spChg>
        <pc:spChg chg="add mod">
          <ac:chgData name="Corentin HIVER" userId="36e1ca1018ad5470" providerId="LiveId" clId="{C5ED9474-D1C5-4EAF-8FD3-1705BCC8FA6E}" dt="2025-06-05T12:14:46.812" v="40" actId="403"/>
          <ac:spMkLst>
            <pc:docMk/>
            <pc:sldMk cId="165906074" sldId="257"/>
            <ac:spMk id="4" creationId="{8400515D-ADD6-40E2-AF2E-6ED03D5C8EAF}"/>
          </ac:spMkLst>
        </pc:spChg>
        <pc:spChg chg="add mod">
          <ac:chgData name="Corentin HIVER" userId="36e1ca1018ad5470" providerId="LiveId" clId="{C5ED9474-D1C5-4EAF-8FD3-1705BCC8FA6E}" dt="2025-06-05T12:18:03.600" v="100" actId="1076"/>
          <ac:spMkLst>
            <pc:docMk/>
            <pc:sldMk cId="165906074" sldId="257"/>
            <ac:spMk id="7" creationId="{D7DCD0B3-51C7-4C5B-BCB4-3F715EF73B45}"/>
          </ac:spMkLst>
        </pc:spChg>
        <pc:spChg chg="add mod">
          <ac:chgData name="Corentin HIVER" userId="36e1ca1018ad5470" providerId="LiveId" clId="{C5ED9474-D1C5-4EAF-8FD3-1705BCC8FA6E}" dt="2025-06-05T12:15:38.519" v="85" actId="20577"/>
          <ac:spMkLst>
            <pc:docMk/>
            <pc:sldMk cId="165906074" sldId="257"/>
            <ac:spMk id="10" creationId="{1E29A2D0-2D8A-4684-9B45-78B559AFB70A}"/>
          </ac:spMkLst>
        </pc:spChg>
        <pc:picChg chg="add mod">
          <ac:chgData name="Corentin HIVER" userId="36e1ca1018ad5470" providerId="LiveId" clId="{C5ED9474-D1C5-4EAF-8FD3-1705BCC8FA6E}" dt="2025-06-05T12:14:48.479" v="41" actId="1076"/>
          <ac:picMkLst>
            <pc:docMk/>
            <pc:sldMk cId="165906074" sldId="257"/>
            <ac:picMk id="6" creationId="{728A177E-59D0-46A4-B650-7BCE44338A1F}"/>
          </ac:picMkLst>
        </pc:picChg>
        <pc:picChg chg="add mod">
          <ac:chgData name="Corentin HIVER" userId="36e1ca1018ad5470" providerId="LiveId" clId="{C5ED9474-D1C5-4EAF-8FD3-1705BCC8FA6E}" dt="2025-06-05T12:15:23.687" v="67" actId="1076"/>
          <ac:picMkLst>
            <pc:docMk/>
            <pc:sldMk cId="165906074" sldId="257"/>
            <ac:picMk id="9" creationId="{6C1EEDFB-E1E6-4B2D-9BDC-2AC71F4993E1}"/>
          </ac:picMkLst>
        </pc:picChg>
      </pc:sldChg>
      <pc:sldChg chg="new del">
        <pc:chgData name="Corentin HIVER" userId="36e1ca1018ad5470" providerId="LiveId" clId="{C5ED9474-D1C5-4EAF-8FD3-1705BCC8FA6E}" dt="2025-06-05T12:12:26.144" v="15" actId="47"/>
        <pc:sldMkLst>
          <pc:docMk/>
          <pc:sldMk cId="1184725871" sldId="257"/>
        </pc:sldMkLst>
      </pc:sldChg>
      <pc:sldChg chg="addSp delSp modSp add mod ord">
        <pc:chgData name="Corentin HIVER" userId="36e1ca1018ad5470" providerId="LiveId" clId="{C5ED9474-D1C5-4EAF-8FD3-1705BCC8FA6E}" dt="2025-06-05T14:32:27.328" v="856" actId="403"/>
        <pc:sldMkLst>
          <pc:docMk/>
          <pc:sldMk cId="2412020797" sldId="258"/>
        </pc:sldMkLst>
        <pc:spChg chg="add mod">
          <ac:chgData name="Corentin HIVER" userId="36e1ca1018ad5470" providerId="LiveId" clId="{C5ED9474-D1C5-4EAF-8FD3-1705BCC8FA6E}" dt="2025-06-05T14:25:34.686" v="819"/>
          <ac:spMkLst>
            <pc:docMk/>
            <pc:sldMk cId="2412020797" sldId="258"/>
            <ac:spMk id="4" creationId="{C73B5DBF-0489-4864-A5E9-C4C8E5429A85}"/>
          </ac:spMkLst>
        </pc:spChg>
        <pc:spChg chg="add mod">
          <ac:chgData name="Corentin HIVER" userId="36e1ca1018ad5470" providerId="LiveId" clId="{C5ED9474-D1C5-4EAF-8FD3-1705BCC8FA6E}" dt="2025-06-05T14:32:27.328" v="856" actId="403"/>
          <ac:spMkLst>
            <pc:docMk/>
            <pc:sldMk cId="2412020797" sldId="258"/>
            <ac:spMk id="5" creationId="{0D6FE400-57A9-4A73-8E2D-81EA5AE0DF1F}"/>
          </ac:spMkLst>
        </pc:spChg>
        <pc:picChg chg="add del mod">
          <ac:chgData name="Corentin HIVER" userId="36e1ca1018ad5470" providerId="LiveId" clId="{C5ED9474-D1C5-4EAF-8FD3-1705BCC8FA6E}" dt="2025-06-05T14:32:08.009" v="830" actId="478"/>
          <ac:picMkLst>
            <pc:docMk/>
            <pc:sldMk cId="2412020797" sldId="258"/>
            <ac:picMk id="3" creationId="{B956754F-7D66-4FAF-9582-6AB512B347FB}"/>
          </ac:picMkLst>
        </pc:picChg>
      </pc:sldChg>
      <pc:sldChg chg="addSp delSp modSp add mod">
        <pc:chgData name="Corentin HIVER" userId="36e1ca1018ad5470" providerId="LiveId" clId="{C5ED9474-D1C5-4EAF-8FD3-1705BCC8FA6E}" dt="2025-06-05T12:19:31.487" v="160" actId="1076"/>
        <pc:sldMkLst>
          <pc:docMk/>
          <pc:sldMk cId="2906935106" sldId="259"/>
        </pc:sldMkLst>
        <pc:spChg chg="add mod">
          <ac:chgData name="Corentin HIVER" userId="36e1ca1018ad5470" providerId="LiveId" clId="{C5ED9474-D1C5-4EAF-8FD3-1705BCC8FA6E}" dt="2025-06-05T12:18:41.400" v="118" actId="1076"/>
          <ac:spMkLst>
            <pc:docMk/>
            <pc:sldMk cId="2906935106" sldId="259"/>
            <ac:spMk id="5" creationId="{6286CD4F-2F1C-4492-9A0D-4B5F5FF51493}"/>
          </ac:spMkLst>
        </pc:spChg>
        <pc:spChg chg="del">
          <ac:chgData name="Corentin HIVER" userId="36e1ca1018ad5470" providerId="LiveId" clId="{C5ED9474-D1C5-4EAF-8FD3-1705BCC8FA6E}" dt="2025-06-05T12:18:08.615" v="104" actId="478"/>
          <ac:spMkLst>
            <pc:docMk/>
            <pc:sldMk cId="2906935106" sldId="259"/>
            <ac:spMk id="7" creationId="{D7DCD0B3-51C7-4C5B-BCB4-3F715EF73B45}"/>
          </ac:spMkLst>
        </pc:spChg>
        <pc:spChg chg="del">
          <ac:chgData name="Corentin HIVER" userId="36e1ca1018ad5470" providerId="LiveId" clId="{C5ED9474-D1C5-4EAF-8FD3-1705BCC8FA6E}" dt="2025-06-05T12:18:08.615" v="104" actId="478"/>
          <ac:spMkLst>
            <pc:docMk/>
            <pc:sldMk cId="2906935106" sldId="259"/>
            <ac:spMk id="10" creationId="{1E29A2D0-2D8A-4684-9B45-78B559AFB70A}"/>
          </ac:spMkLst>
        </pc:spChg>
        <pc:spChg chg="add mod">
          <ac:chgData name="Corentin HIVER" userId="36e1ca1018ad5470" providerId="LiveId" clId="{C5ED9474-D1C5-4EAF-8FD3-1705BCC8FA6E}" dt="2025-06-05T12:19:08.453" v="125" actId="20577"/>
          <ac:spMkLst>
            <pc:docMk/>
            <pc:sldMk cId="2906935106" sldId="259"/>
            <ac:spMk id="12" creationId="{2244FFEE-1C6C-462E-9847-DBDA1E90EFF9}"/>
          </ac:spMkLst>
        </pc:spChg>
        <pc:spChg chg="add mod">
          <ac:chgData name="Corentin HIVER" userId="36e1ca1018ad5470" providerId="LiveId" clId="{C5ED9474-D1C5-4EAF-8FD3-1705BCC8FA6E}" dt="2025-06-05T12:19:31.487" v="160" actId="1076"/>
          <ac:spMkLst>
            <pc:docMk/>
            <pc:sldMk cId="2906935106" sldId="259"/>
            <ac:spMk id="13" creationId="{693BD512-1947-4016-BB0E-DA6B552F47B4}"/>
          </ac:spMkLst>
        </pc:spChg>
        <pc:picChg chg="add mod">
          <ac:chgData name="Corentin HIVER" userId="36e1ca1018ad5470" providerId="LiveId" clId="{C5ED9474-D1C5-4EAF-8FD3-1705BCC8FA6E}" dt="2025-06-05T12:18:34.016" v="106" actId="1076"/>
          <ac:picMkLst>
            <pc:docMk/>
            <pc:sldMk cId="2906935106" sldId="259"/>
            <ac:picMk id="3" creationId="{EDE5C727-E36E-41F2-9825-D609B1B26ABD}"/>
          </ac:picMkLst>
        </pc:picChg>
        <pc:picChg chg="del">
          <ac:chgData name="Corentin HIVER" userId="36e1ca1018ad5470" providerId="LiveId" clId="{C5ED9474-D1C5-4EAF-8FD3-1705BCC8FA6E}" dt="2025-06-05T12:18:06.849" v="102" actId="478"/>
          <ac:picMkLst>
            <pc:docMk/>
            <pc:sldMk cId="2906935106" sldId="259"/>
            <ac:picMk id="6" creationId="{728A177E-59D0-46A4-B650-7BCE44338A1F}"/>
          </ac:picMkLst>
        </pc:picChg>
        <pc:picChg chg="del">
          <ac:chgData name="Corentin HIVER" userId="36e1ca1018ad5470" providerId="LiveId" clId="{C5ED9474-D1C5-4EAF-8FD3-1705BCC8FA6E}" dt="2025-06-05T12:18:07.389" v="103" actId="478"/>
          <ac:picMkLst>
            <pc:docMk/>
            <pc:sldMk cId="2906935106" sldId="259"/>
            <ac:picMk id="9" creationId="{6C1EEDFB-E1E6-4B2D-9BDC-2AC71F4993E1}"/>
          </ac:picMkLst>
        </pc:picChg>
        <pc:picChg chg="add mod">
          <ac:chgData name="Corentin HIVER" userId="36e1ca1018ad5470" providerId="LiveId" clId="{C5ED9474-D1C5-4EAF-8FD3-1705BCC8FA6E}" dt="2025-06-05T12:19:03.734" v="120" actId="1076"/>
          <ac:picMkLst>
            <pc:docMk/>
            <pc:sldMk cId="2906935106" sldId="259"/>
            <ac:picMk id="11" creationId="{D6932A86-6D29-48E2-B6A5-30EF315C8939}"/>
          </ac:picMkLst>
        </pc:picChg>
      </pc:sldChg>
      <pc:sldChg chg="addSp delSp modSp add mod">
        <pc:chgData name="Corentin HIVER" userId="36e1ca1018ad5470" providerId="LiveId" clId="{C5ED9474-D1C5-4EAF-8FD3-1705BCC8FA6E}" dt="2025-06-05T13:06:45.693" v="395" actId="1076"/>
        <pc:sldMkLst>
          <pc:docMk/>
          <pc:sldMk cId="1930129464" sldId="260"/>
        </pc:sldMkLst>
        <pc:spChg chg="del">
          <ac:chgData name="Corentin HIVER" userId="36e1ca1018ad5470" providerId="LiveId" clId="{C5ED9474-D1C5-4EAF-8FD3-1705BCC8FA6E}" dt="2025-06-05T12:55:04.240" v="165" actId="478"/>
          <ac:spMkLst>
            <pc:docMk/>
            <pc:sldMk cId="1930129464" sldId="260"/>
            <ac:spMk id="5" creationId="{6286CD4F-2F1C-4492-9A0D-4B5F5FF51493}"/>
          </ac:spMkLst>
        </pc:spChg>
        <pc:spChg chg="add mod">
          <ac:chgData name="Corentin HIVER" userId="36e1ca1018ad5470" providerId="LiveId" clId="{C5ED9474-D1C5-4EAF-8FD3-1705BCC8FA6E}" dt="2025-06-05T13:06:44.140" v="393" actId="20577"/>
          <ac:spMkLst>
            <pc:docMk/>
            <pc:sldMk cId="1930129464" sldId="260"/>
            <ac:spMk id="7" creationId="{A07A7268-CB3A-42E4-A632-1091EAB1710B}"/>
          </ac:spMkLst>
        </pc:spChg>
        <pc:spChg chg="del">
          <ac:chgData name="Corentin HIVER" userId="36e1ca1018ad5470" providerId="LiveId" clId="{C5ED9474-D1C5-4EAF-8FD3-1705BCC8FA6E}" dt="2025-06-05T12:55:03.146" v="164" actId="478"/>
          <ac:spMkLst>
            <pc:docMk/>
            <pc:sldMk cId="1930129464" sldId="260"/>
            <ac:spMk id="12" creationId="{2244FFEE-1C6C-462E-9847-DBDA1E90EFF9}"/>
          </ac:spMkLst>
        </pc:spChg>
        <pc:spChg chg="del">
          <ac:chgData name="Corentin HIVER" userId="36e1ca1018ad5470" providerId="LiveId" clId="{C5ED9474-D1C5-4EAF-8FD3-1705BCC8FA6E}" dt="2025-06-05T12:55:03.146" v="164" actId="478"/>
          <ac:spMkLst>
            <pc:docMk/>
            <pc:sldMk cId="1930129464" sldId="260"/>
            <ac:spMk id="13" creationId="{693BD512-1947-4016-BB0E-DA6B552F47B4}"/>
          </ac:spMkLst>
        </pc:spChg>
        <pc:picChg chg="del">
          <ac:chgData name="Corentin HIVER" userId="36e1ca1018ad5470" providerId="LiveId" clId="{C5ED9474-D1C5-4EAF-8FD3-1705BCC8FA6E}" dt="2025-06-05T12:55:01.736" v="162" actId="478"/>
          <ac:picMkLst>
            <pc:docMk/>
            <pc:sldMk cId="1930129464" sldId="260"/>
            <ac:picMk id="3" creationId="{EDE5C727-E36E-41F2-9825-D609B1B26ABD}"/>
          </ac:picMkLst>
        </pc:picChg>
        <pc:picChg chg="add mod">
          <ac:chgData name="Corentin HIVER" userId="36e1ca1018ad5470" providerId="LiveId" clId="{C5ED9474-D1C5-4EAF-8FD3-1705BCC8FA6E}" dt="2025-06-05T13:06:45.693" v="395" actId="1076"/>
          <ac:picMkLst>
            <pc:docMk/>
            <pc:sldMk cId="1930129464" sldId="260"/>
            <ac:picMk id="6" creationId="{941E56E7-5253-4380-A64A-7AB1BF3C4679}"/>
          </ac:picMkLst>
        </pc:picChg>
        <pc:picChg chg="del">
          <ac:chgData name="Corentin HIVER" userId="36e1ca1018ad5470" providerId="LiveId" clId="{C5ED9474-D1C5-4EAF-8FD3-1705BCC8FA6E}" dt="2025-06-05T12:55:02.236" v="163" actId="478"/>
          <ac:picMkLst>
            <pc:docMk/>
            <pc:sldMk cId="1930129464" sldId="260"/>
            <ac:picMk id="11" creationId="{D6932A86-6D29-48E2-B6A5-30EF315C8939}"/>
          </ac:picMkLst>
        </pc:picChg>
      </pc:sldChg>
      <pc:sldChg chg="addSp delSp modSp add mod">
        <pc:chgData name="Corentin HIVER" userId="36e1ca1018ad5470" providerId="LiveId" clId="{C5ED9474-D1C5-4EAF-8FD3-1705BCC8FA6E}" dt="2025-06-05T13:09:08.854" v="459" actId="1037"/>
        <pc:sldMkLst>
          <pc:docMk/>
          <pc:sldMk cId="790493992" sldId="261"/>
        </pc:sldMkLst>
        <pc:spChg chg="add mod">
          <ac:chgData name="Corentin HIVER" userId="36e1ca1018ad5470" providerId="LiveId" clId="{C5ED9474-D1C5-4EAF-8FD3-1705BCC8FA6E}" dt="2025-06-05T13:07:22.006" v="405" actId="1076"/>
          <ac:spMkLst>
            <pc:docMk/>
            <pc:sldMk cId="790493992" sldId="261"/>
            <ac:spMk id="5" creationId="{764B23E9-FBB3-4B60-8BC3-7A3492F9513F}"/>
          </ac:spMkLst>
        </pc:spChg>
        <pc:spChg chg="add mod">
          <ac:chgData name="Corentin HIVER" userId="36e1ca1018ad5470" providerId="LiveId" clId="{C5ED9474-D1C5-4EAF-8FD3-1705BCC8FA6E}" dt="2025-06-05T13:08:22.928" v="448" actId="14100"/>
          <ac:spMkLst>
            <pc:docMk/>
            <pc:sldMk cId="790493992" sldId="261"/>
            <ac:spMk id="8" creationId="{BE5FFFEC-71F8-4885-830A-064CD789AEF2}"/>
          </ac:spMkLst>
        </pc:spChg>
        <pc:picChg chg="add mod">
          <ac:chgData name="Corentin HIVER" userId="36e1ca1018ad5470" providerId="LiveId" clId="{C5ED9474-D1C5-4EAF-8FD3-1705BCC8FA6E}" dt="2025-06-05T13:09:08.854" v="459" actId="1037"/>
          <ac:picMkLst>
            <pc:docMk/>
            <pc:sldMk cId="790493992" sldId="261"/>
            <ac:picMk id="3" creationId="{9638DB45-8ABB-469C-8335-A0AA5FB24807}"/>
          </ac:picMkLst>
        </pc:picChg>
        <pc:picChg chg="del">
          <ac:chgData name="Corentin HIVER" userId="36e1ca1018ad5470" providerId="LiveId" clId="{C5ED9474-D1C5-4EAF-8FD3-1705BCC8FA6E}" dt="2025-06-05T12:59:02.235" v="170" actId="478"/>
          <ac:picMkLst>
            <pc:docMk/>
            <pc:sldMk cId="790493992" sldId="261"/>
            <ac:picMk id="6" creationId="{941E56E7-5253-4380-A64A-7AB1BF3C4679}"/>
          </ac:picMkLst>
        </pc:picChg>
        <pc:picChg chg="add mod ord modCrop">
          <ac:chgData name="Corentin HIVER" userId="36e1ca1018ad5470" providerId="LiveId" clId="{C5ED9474-D1C5-4EAF-8FD3-1705BCC8FA6E}" dt="2025-06-05T13:07:37.571" v="410" actId="167"/>
          <ac:picMkLst>
            <pc:docMk/>
            <pc:sldMk cId="790493992" sldId="261"/>
            <ac:picMk id="7" creationId="{BE987E65-5541-4A8B-B1DE-2B77D7BE21D7}"/>
          </ac:picMkLst>
        </pc:picChg>
      </pc:sldChg>
      <pc:sldChg chg="addSp delSp modSp add mod">
        <pc:chgData name="Corentin HIVER" userId="36e1ca1018ad5470" providerId="LiveId" clId="{C5ED9474-D1C5-4EAF-8FD3-1705BCC8FA6E}" dt="2025-06-05T13:09:19.863" v="465" actId="1037"/>
        <pc:sldMkLst>
          <pc:docMk/>
          <pc:sldMk cId="3116969343" sldId="262"/>
        </pc:sldMkLst>
        <pc:spChg chg="del mod">
          <ac:chgData name="Corentin HIVER" userId="36e1ca1018ad5470" providerId="LiveId" clId="{C5ED9474-D1C5-4EAF-8FD3-1705BCC8FA6E}" dt="2025-06-05T13:07:47.572" v="413" actId="478"/>
          <ac:spMkLst>
            <pc:docMk/>
            <pc:sldMk cId="3116969343" sldId="262"/>
            <ac:spMk id="5" creationId="{764B23E9-FBB3-4B60-8BC3-7A3492F9513F}"/>
          </ac:spMkLst>
        </pc:spChg>
        <pc:spChg chg="add mod">
          <ac:chgData name="Corentin HIVER" userId="36e1ca1018ad5470" providerId="LiveId" clId="{C5ED9474-D1C5-4EAF-8FD3-1705BCC8FA6E}" dt="2025-06-05T13:07:50.523" v="419" actId="20577"/>
          <ac:spMkLst>
            <pc:docMk/>
            <pc:sldMk cId="3116969343" sldId="262"/>
            <ac:spMk id="8" creationId="{A3EEAC60-2944-4C63-AB6F-85AB8CDCA2FC}"/>
          </ac:spMkLst>
        </pc:spChg>
        <pc:spChg chg="add mod">
          <ac:chgData name="Corentin HIVER" userId="36e1ca1018ad5470" providerId="LiveId" clId="{C5ED9474-D1C5-4EAF-8FD3-1705BCC8FA6E}" dt="2025-06-05T13:07:58.618" v="444" actId="14100"/>
          <ac:spMkLst>
            <pc:docMk/>
            <pc:sldMk cId="3116969343" sldId="262"/>
            <ac:spMk id="9" creationId="{4B22288A-6357-41CA-9E74-10365C78886C}"/>
          </ac:spMkLst>
        </pc:spChg>
        <pc:picChg chg="del">
          <ac:chgData name="Corentin HIVER" userId="36e1ca1018ad5470" providerId="LiveId" clId="{C5ED9474-D1C5-4EAF-8FD3-1705BCC8FA6E}" dt="2025-06-05T13:00:10.726" v="192" actId="478"/>
          <ac:picMkLst>
            <pc:docMk/>
            <pc:sldMk cId="3116969343" sldId="262"/>
            <ac:picMk id="3" creationId="{9638DB45-8ABB-469C-8335-A0AA5FB24807}"/>
          </ac:picMkLst>
        </pc:picChg>
        <pc:picChg chg="add mod">
          <ac:chgData name="Corentin HIVER" userId="36e1ca1018ad5470" providerId="LiveId" clId="{C5ED9474-D1C5-4EAF-8FD3-1705BCC8FA6E}" dt="2025-06-05T13:09:19.863" v="465" actId="1037"/>
          <ac:picMkLst>
            <pc:docMk/>
            <pc:sldMk cId="3116969343" sldId="262"/>
            <ac:picMk id="6" creationId="{60E4E6F2-834E-4868-9987-F15239939CDB}"/>
          </ac:picMkLst>
        </pc:picChg>
        <pc:picChg chg="add mod">
          <ac:chgData name="Corentin HIVER" userId="36e1ca1018ad5470" providerId="LiveId" clId="{C5ED9474-D1C5-4EAF-8FD3-1705BCC8FA6E}" dt="2025-06-05T13:07:47.721" v="414"/>
          <ac:picMkLst>
            <pc:docMk/>
            <pc:sldMk cId="3116969343" sldId="262"/>
            <ac:picMk id="7" creationId="{1D722320-1AF5-4ABD-865D-C11A306DC325}"/>
          </ac:picMkLst>
        </pc:picChg>
      </pc:sldChg>
      <pc:sldChg chg="addSp delSp modSp add mod">
        <pc:chgData name="Corentin HIVER" userId="36e1ca1018ad5470" providerId="LiveId" clId="{C5ED9474-D1C5-4EAF-8FD3-1705BCC8FA6E}" dt="2025-06-05T13:04:13.233" v="295" actId="1076"/>
        <pc:sldMkLst>
          <pc:docMk/>
          <pc:sldMk cId="1019606753" sldId="263"/>
        </pc:sldMkLst>
        <pc:spChg chg="del mod ord">
          <ac:chgData name="Corentin HIVER" userId="36e1ca1018ad5470" providerId="LiveId" clId="{C5ED9474-D1C5-4EAF-8FD3-1705BCC8FA6E}" dt="2025-06-05T13:02:59.350" v="264" actId="478"/>
          <ac:spMkLst>
            <pc:docMk/>
            <pc:sldMk cId="1019606753" sldId="263"/>
            <ac:spMk id="5" creationId="{764B23E9-FBB3-4B60-8BC3-7A3492F9513F}"/>
          </ac:spMkLst>
        </pc:spChg>
        <pc:spChg chg="add mod">
          <ac:chgData name="Corentin HIVER" userId="36e1ca1018ad5470" providerId="LiveId" clId="{C5ED9474-D1C5-4EAF-8FD3-1705BCC8FA6E}" dt="2025-06-05T13:03:51.471" v="283" actId="207"/>
          <ac:spMkLst>
            <pc:docMk/>
            <pc:sldMk cId="1019606753" sldId="263"/>
            <ac:spMk id="10" creationId="{E4A23C07-2E81-4C0E-8737-AE75FC85A8CE}"/>
          </ac:spMkLst>
        </pc:spChg>
        <pc:spChg chg="add mod">
          <ac:chgData name="Corentin HIVER" userId="36e1ca1018ad5470" providerId="LiveId" clId="{C5ED9474-D1C5-4EAF-8FD3-1705BCC8FA6E}" dt="2025-06-05T13:04:13.233" v="295" actId="1076"/>
          <ac:spMkLst>
            <pc:docMk/>
            <pc:sldMk cId="1019606753" sldId="263"/>
            <ac:spMk id="11" creationId="{1906667E-8C0C-43A6-A7BC-A8747B1D38AB}"/>
          </ac:spMkLst>
        </pc:spChg>
        <pc:picChg chg="add del">
          <ac:chgData name="Corentin HIVER" userId="36e1ca1018ad5470" providerId="LiveId" clId="{C5ED9474-D1C5-4EAF-8FD3-1705BCC8FA6E}" dt="2025-06-05T13:01:06.869" v="205" actId="478"/>
          <ac:picMkLst>
            <pc:docMk/>
            <pc:sldMk cId="1019606753" sldId="263"/>
            <ac:picMk id="3" creationId="{99879D19-B094-4639-BE27-7B788DBFE83A}"/>
          </ac:picMkLst>
        </pc:picChg>
        <pc:picChg chg="del">
          <ac:chgData name="Corentin HIVER" userId="36e1ca1018ad5470" providerId="LiveId" clId="{C5ED9474-D1C5-4EAF-8FD3-1705BCC8FA6E}" dt="2025-06-05T13:01:04.580" v="203" actId="478"/>
          <ac:picMkLst>
            <pc:docMk/>
            <pc:sldMk cId="1019606753" sldId="263"/>
            <ac:picMk id="6" creationId="{60E4E6F2-834E-4868-9987-F15239939CDB}"/>
          </ac:picMkLst>
        </pc:picChg>
        <pc:picChg chg="add mod">
          <ac:chgData name="Corentin HIVER" userId="36e1ca1018ad5470" providerId="LiveId" clId="{C5ED9474-D1C5-4EAF-8FD3-1705BCC8FA6E}" dt="2025-06-05T13:01:28.907" v="211" actId="1076"/>
          <ac:picMkLst>
            <pc:docMk/>
            <pc:sldMk cId="1019606753" sldId="263"/>
            <ac:picMk id="8" creationId="{3D9404FA-1FF3-4DBD-99C1-408247BC1501}"/>
          </ac:picMkLst>
        </pc:picChg>
        <pc:picChg chg="add mod modCrop">
          <ac:chgData name="Corentin HIVER" userId="36e1ca1018ad5470" providerId="LiveId" clId="{C5ED9474-D1C5-4EAF-8FD3-1705BCC8FA6E}" dt="2025-06-05T13:03:00.155" v="265" actId="1076"/>
          <ac:picMkLst>
            <pc:docMk/>
            <pc:sldMk cId="1019606753" sldId="263"/>
            <ac:picMk id="9" creationId="{5EB3481E-419F-4D4D-8EA5-7A2F0701AB10}"/>
          </ac:picMkLst>
        </pc:picChg>
      </pc:sldChg>
      <pc:sldChg chg="addSp delSp modSp add mod">
        <pc:chgData name="Corentin HIVER" userId="36e1ca1018ad5470" providerId="LiveId" clId="{C5ED9474-D1C5-4EAF-8FD3-1705BCC8FA6E}" dt="2025-06-05T13:09:42.524" v="466" actId="14100"/>
        <pc:sldMkLst>
          <pc:docMk/>
          <pc:sldMk cId="2949053819" sldId="264"/>
        </pc:sldMkLst>
        <pc:spChg chg="del mod">
          <ac:chgData name="Corentin HIVER" userId="36e1ca1018ad5470" providerId="LiveId" clId="{C5ED9474-D1C5-4EAF-8FD3-1705BCC8FA6E}" dt="2025-06-05T13:03:32.237" v="269" actId="478"/>
          <ac:spMkLst>
            <pc:docMk/>
            <pc:sldMk cId="2949053819" sldId="264"/>
            <ac:spMk id="5" creationId="{764B23E9-FBB3-4B60-8BC3-7A3492F9513F}"/>
          </ac:spMkLst>
        </pc:spChg>
        <pc:spChg chg="add mod">
          <ac:chgData name="Corentin HIVER" userId="36e1ca1018ad5470" providerId="LiveId" clId="{C5ED9474-D1C5-4EAF-8FD3-1705BCC8FA6E}" dt="2025-06-05T13:09:42.524" v="466" actId="14100"/>
          <ac:spMkLst>
            <pc:docMk/>
            <pc:sldMk cId="2949053819" sldId="264"/>
            <ac:spMk id="9" creationId="{249A966A-A4C2-4B56-95EE-E3832B052AA6}"/>
          </ac:spMkLst>
        </pc:spChg>
        <pc:spChg chg="add mod">
          <ac:chgData name="Corentin HIVER" userId="36e1ca1018ad5470" providerId="LiveId" clId="{C5ED9474-D1C5-4EAF-8FD3-1705BCC8FA6E}" dt="2025-06-05T13:04:57.493" v="338" actId="1038"/>
          <ac:spMkLst>
            <pc:docMk/>
            <pc:sldMk cId="2949053819" sldId="264"/>
            <ac:spMk id="10" creationId="{591A26BB-2898-4859-A857-30DA08106757}"/>
          </ac:spMkLst>
        </pc:spChg>
        <pc:picChg chg="add mod">
          <ac:chgData name="Corentin HIVER" userId="36e1ca1018ad5470" providerId="LiveId" clId="{C5ED9474-D1C5-4EAF-8FD3-1705BCC8FA6E}" dt="2025-06-05T13:02:25.889" v="253" actId="1076"/>
          <ac:picMkLst>
            <pc:docMk/>
            <pc:sldMk cId="2949053819" sldId="264"/>
            <ac:picMk id="3" creationId="{64A62DB8-C469-4243-B2FC-E480834312DA}"/>
          </ac:picMkLst>
        </pc:picChg>
        <pc:picChg chg="add mod">
          <ac:chgData name="Corentin HIVER" userId="36e1ca1018ad5470" providerId="LiveId" clId="{C5ED9474-D1C5-4EAF-8FD3-1705BCC8FA6E}" dt="2025-06-05T13:03:32.396" v="270"/>
          <ac:picMkLst>
            <pc:docMk/>
            <pc:sldMk cId="2949053819" sldId="264"/>
            <ac:picMk id="7" creationId="{ED0613DF-F9AC-4755-89C2-F551E7469879}"/>
          </ac:picMkLst>
        </pc:picChg>
        <pc:picChg chg="del">
          <ac:chgData name="Corentin HIVER" userId="36e1ca1018ad5470" providerId="LiveId" clId="{C5ED9474-D1C5-4EAF-8FD3-1705BCC8FA6E}" dt="2025-06-05T13:02:11.850" v="234" actId="478"/>
          <ac:picMkLst>
            <pc:docMk/>
            <pc:sldMk cId="2949053819" sldId="264"/>
            <ac:picMk id="8" creationId="{3D9404FA-1FF3-4DBD-99C1-408247BC1501}"/>
          </ac:picMkLst>
        </pc:picChg>
      </pc:sldChg>
      <pc:sldChg chg="addSp delSp modSp add mod">
        <pc:chgData name="Corentin HIVER" userId="36e1ca1018ad5470" providerId="LiveId" clId="{C5ED9474-D1C5-4EAF-8FD3-1705BCC8FA6E}" dt="2025-06-05T13:15:29.799" v="475" actId="1076"/>
        <pc:sldMkLst>
          <pc:docMk/>
          <pc:sldMk cId="461671027" sldId="265"/>
        </pc:sldMkLst>
        <pc:spChg chg="del">
          <ac:chgData name="Corentin HIVER" userId="36e1ca1018ad5470" providerId="LiveId" clId="{C5ED9474-D1C5-4EAF-8FD3-1705BCC8FA6E}" dt="2025-06-05T13:15:13.336" v="469" actId="478"/>
          <ac:spMkLst>
            <pc:docMk/>
            <pc:sldMk cId="461671027" sldId="265"/>
            <ac:spMk id="9" creationId="{249A966A-A4C2-4B56-95EE-E3832B052AA6}"/>
          </ac:spMkLst>
        </pc:spChg>
        <pc:spChg chg="del">
          <ac:chgData name="Corentin HIVER" userId="36e1ca1018ad5470" providerId="LiveId" clId="{C5ED9474-D1C5-4EAF-8FD3-1705BCC8FA6E}" dt="2025-06-05T13:15:13.336" v="469" actId="478"/>
          <ac:spMkLst>
            <pc:docMk/>
            <pc:sldMk cId="461671027" sldId="265"/>
            <ac:spMk id="10" creationId="{591A26BB-2898-4859-A857-30DA08106757}"/>
          </ac:spMkLst>
        </pc:spChg>
        <pc:spChg chg="add mod">
          <ac:chgData name="Corentin HIVER" userId="36e1ca1018ad5470" providerId="LiveId" clId="{C5ED9474-D1C5-4EAF-8FD3-1705BCC8FA6E}" dt="2025-06-05T13:15:24.130" v="473"/>
          <ac:spMkLst>
            <pc:docMk/>
            <pc:sldMk cId="461671027" sldId="265"/>
            <ac:spMk id="12" creationId="{2106DD31-30DD-4138-A2A7-A672B02F42A6}"/>
          </ac:spMkLst>
        </pc:spChg>
        <pc:picChg chg="del">
          <ac:chgData name="Corentin HIVER" userId="36e1ca1018ad5470" providerId="LiveId" clId="{C5ED9474-D1C5-4EAF-8FD3-1705BCC8FA6E}" dt="2025-06-05T13:15:10.969" v="468" actId="478"/>
          <ac:picMkLst>
            <pc:docMk/>
            <pc:sldMk cId="461671027" sldId="265"/>
            <ac:picMk id="3" creationId="{64A62DB8-C469-4243-B2FC-E480834312DA}"/>
          </ac:picMkLst>
        </pc:picChg>
        <pc:picChg chg="add mod">
          <ac:chgData name="Corentin HIVER" userId="36e1ca1018ad5470" providerId="LiveId" clId="{C5ED9474-D1C5-4EAF-8FD3-1705BCC8FA6E}" dt="2025-06-05T13:15:29.799" v="475" actId="1076"/>
          <ac:picMkLst>
            <pc:docMk/>
            <pc:sldMk cId="461671027" sldId="265"/>
            <ac:picMk id="5" creationId="{D6C56FAE-7FA0-4BA3-BD37-E0F34FB6FB2F}"/>
          </ac:picMkLst>
        </pc:picChg>
        <pc:picChg chg="del">
          <ac:chgData name="Corentin HIVER" userId="36e1ca1018ad5470" providerId="LiveId" clId="{C5ED9474-D1C5-4EAF-8FD3-1705BCC8FA6E}" dt="2025-06-05T13:15:13.336" v="469" actId="478"/>
          <ac:picMkLst>
            <pc:docMk/>
            <pc:sldMk cId="461671027" sldId="265"/>
            <ac:picMk id="7" creationId="{ED0613DF-F9AC-4755-89C2-F551E7469879}"/>
          </ac:picMkLst>
        </pc:picChg>
        <pc:picChg chg="add mod">
          <ac:chgData name="Corentin HIVER" userId="36e1ca1018ad5470" providerId="LiveId" clId="{C5ED9474-D1C5-4EAF-8FD3-1705BCC8FA6E}" dt="2025-06-05T13:15:24.130" v="473"/>
          <ac:picMkLst>
            <pc:docMk/>
            <pc:sldMk cId="461671027" sldId="265"/>
            <ac:picMk id="11" creationId="{D9F07C8E-03D0-4DF4-B554-A4B58C309452}"/>
          </ac:picMkLst>
        </pc:picChg>
      </pc:sldChg>
      <pc:sldChg chg="addSp delSp modSp add mod">
        <pc:chgData name="Corentin HIVER" userId="36e1ca1018ad5470" providerId="LiveId" clId="{C5ED9474-D1C5-4EAF-8FD3-1705BCC8FA6E}" dt="2025-06-05T13:29:50.717" v="793" actId="20577"/>
        <pc:sldMkLst>
          <pc:docMk/>
          <pc:sldMk cId="2176404041" sldId="266"/>
        </pc:sldMkLst>
        <pc:spChg chg="add mod">
          <ac:chgData name="Corentin HIVER" userId="36e1ca1018ad5470" providerId="LiveId" clId="{C5ED9474-D1C5-4EAF-8FD3-1705BCC8FA6E}" dt="2025-06-05T13:29:50.717" v="793" actId="20577"/>
          <ac:spMkLst>
            <pc:docMk/>
            <pc:sldMk cId="2176404041" sldId="266"/>
            <ac:spMk id="3" creationId="{F52AC629-042F-45AA-B823-0ADC14DA3667}"/>
          </ac:spMkLst>
        </pc:spChg>
        <pc:spChg chg="add del">
          <ac:chgData name="Corentin HIVER" userId="36e1ca1018ad5470" providerId="LiveId" clId="{C5ED9474-D1C5-4EAF-8FD3-1705BCC8FA6E}" dt="2025-06-05T13:18:49.911" v="481" actId="22"/>
          <ac:spMkLst>
            <pc:docMk/>
            <pc:sldMk cId="2176404041" sldId="266"/>
            <ac:spMk id="7" creationId="{7D1D35ED-6D41-45ED-BFE2-F2F040F6A283}"/>
          </ac:spMkLst>
        </pc:spChg>
        <pc:spChg chg="del">
          <ac:chgData name="Corentin HIVER" userId="36e1ca1018ad5470" providerId="LiveId" clId="{C5ED9474-D1C5-4EAF-8FD3-1705BCC8FA6E}" dt="2025-06-05T13:18:46.180" v="478" actId="478"/>
          <ac:spMkLst>
            <pc:docMk/>
            <pc:sldMk cId="2176404041" sldId="266"/>
            <ac:spMk id="12" creationId="{2106DD31-30DD-4138-A2A7-A672B02F42A6}"/>
          </ac:spMkLst>
        </pc:spChg>
        <pc:spChg chg="add mod">
          <ac:chgData name="Corentin HIVER" userId="36e1ca1018ad5470" providerId="LiveId" clId="{C5ED9474-D1C5-4EAF-8FD3-1705BCC8FA6E}" dt="2025-06-05T13:20:51.969" v="636" actId="1076"/>
          <ac:spMkLst>
            <pc:docMk/>
            <pc:sldMk cId="2176404041" sldId="266"/>
            <ac:spMk id="16" creationId="{9034CEFC-7CCD-408B-ADD0-85B97C46F6CA}"/>
          </ac:spMkLst>
        </pc:spChg>
        <pc:picChg chg="del">
          <ac:chgData name="Corentin HIVER" userId="36e1ca1018ad5470" providerId="LiveId" clId="{C5ED9474-D1C5-4EAF-8FD3-1705BCC8FA6E}" dt="2025-06-05T13:18:47.926" v="479" actId="478"/>
          <ac:picMkLst>
            <pc:docMk/>
            <pc:sldMk cId="2176404041" sldId="266"/>
            <ac:picMk id="5" creationId="{D6C56FAE-7FA0-4BA3-BD37-E0F34FB6FB2F}"/>
          </ac:picMkLst>
        </pc:picChg>
        <pc:picChg chg="add mod">
          <ac:chgData name="Corentin HIVER" userId="36e1ca1018ad5470" providerId="LiveId" clId="{C5ED9474-D1C5-4EAF-8FD3-1705BCC8FA6E}" dt="2025-06-05T13:19:32.010" v="500" actId="1076"/>
          <ac:picMkLst>
            <pc:docMk/>
            <pc:sldMk cId="2176404041" sldId="266"/>
            <ac:picMk id="8" creationId="{AA93F41B-FC2C-49D6-8410-1746343AAE85}"/>
          </ac:picMkLst>
        </pc:picChg>
        <pc:picChg chg="del">
          <ac:chgData name="Corentin HIVER" userId="36e1ca1018ad5470" providerId="LiveId" clId="{C5ED9474-D1C5-4EAF-8FD3-1705BCC8FA6E}" dt="2025-06-05T13:18:44.995" v="477" actId="478"/>
          <ac:picMkLst>
            <pc:docMk/>
            <pc:sldMk cId="2176404041" sldId="266"/>
            <ac:picMk id="11" creationId="{D9F07C8E-03D0-4DF4-B554-A4B58C309452}"/>
          </ac:picMkLst>
        </pc:picChg>
        <pc:picChg chg="add del mod">
          <ac:chgData name="Corentin HIVER" userId="36e1ca1018ad5470" providerId="LiveId" clId="{C5ED9474-D1C5-4EAF-8FD3-1705BCC8FA6E}" dt="2025-06-05T13:22:00.220" v="640" actId="22"/>
          <ac:picMkLst>
            <pc:docMk/>
            <pc:sldMk cId="2176404041" sldId="266"/>
            <ac:picMk id="18" creationId="{969D6719-5A03-4CB6-962A-A9B362860EED}"/>
          </ac:picMkLst>
        </pc:picChg>
        <pc:cxnChg chg="add mod">
          <ac:chgData name="Corentin HIVER" userId="36e1ca1018ad5470" providerId="LiveId" clId="{C5ED9474-D1C5-4EAF-8FD3-1705BCC8FA6E}" dt="2025-06-05T13:19:59.017" v="504" actId="208"/>
          <ac:cxnSpMkLst>
            <pc:docMk/>
            <pc:sldMk cId="2176404041" sldId="266"/>
            <ac:cxnSpMk id="10" creationId="{398813EE-9B86-47F1-A6D9-84D4731F5F17}"/>
          </ac:cxnSpMkLst>
        </pc:cxnChg>
        <pc:cxnChg chg="add mod">
          <ac:chgData name="Corentin HIVER" userId="36e1ca1018ad5470" providerId="LiveId" clId="{C5ED9474-D1C5-4EAF-8FD3-1705BCC8FA6E}" dt="2025-06-05T13:20:08.312" v="508" actId="14100"/>
          <ac:cxnSpMkLst>
            <pc:docMk/>
            <pc:sldMk cId="2176404041" sldId="266"/>
            <ac:cxnSpMk id="13" creationId="{DCA17375-517E-4B48-A913-AAD60EA84FE6}"/>
          </ac:cxnSpMkLst>
        </pc:cxnChg>
      </pc:sldChg>
      <pc:sldChg chg="addSp delSp modSp add mod">
        <pc:chgData name="Corentin HIVER" userId="36e1ca1018ad5470" providerId="LiveId" clId="{C5ED9474-D1C5-4EAF-8FD3-1705BCC8FA6E}" dt="2025-06-05T13:23:51.224" v="663" actId="11529"/>
        <pc:sldMkLst>
          <pc:docMk/>
          <pc:sldMk cId="4161705533" sldId="267"/>
        </pc:sldMkLst>
        <pc:spChg chg="del">
          <ac:chgData name="Corentin HIVER" userId="36e1ca1018ad5470" providerId="LiveId" clId="{C5ED9474-D1C5-4EAF-8FD3-1705BCC8FA6E}" dt="2025-06-05T13:22:05.200" v="643" actId="478"/>
          <ac:spMkLst>
            <pc:docMk/>
            <pc:sldMk cId="4161705533" sldId="267"/>
            <ac:spMk id="3" creationId="{F52AC629-042F-45AA-B823-0ADC14DA3667}"/>
          </ac:spMkLst>
        </pc:spChg>
        <pc:spChg chg="mod">
          <ac:chgData name="Corentin HIVER" userId="36e1ca1018ad5470" providerId="LiveId" clId="{C5ED9474-D1C5-4EAF-8FD3-1705BCC8FA6E}" dt="2025-06-05T13:22:09.005" v="646" actId="1076"/>
          <ac:spMkLst>
            <pc:docMk/>
            <pc:sldMk cId="4161705533" sldId="267"/>
            <ac:spMk id="16" creationId="{9034CEFC-7CCD-408B-ADD0-85B97C46F6CA}"/>
          </ac:spMkLst>
        </pc:spChg>
        <pc:spChg chg="add">
          <ac:chgData name="Corentin HIVER" userId="36e1ca1018ad5470" providerId="LiveId" clId="{C5ED9474-D1C5-4EAF-8FD3-1705BCC8FA6E}" dt="2025-06-05T13:23:51.224" v="663" actId="11529"/>
          <ac:spMkLst>
            <pc:docMk/>
            <pc:sldMk cId="4161705533" sldId="267"/>
            <ac:spMk id="18" creationId="{DF6C4D7A-FFB6-45AD-81BE-119F48B74B95}"/>
          </ac:spMkLst>
        </pc:spChg>
        <pc:picChg chg="add del mod">
          <ac:chgData name="Corentin HIVER" userId="36e1ca1018ad5470" providerId="LiveId" clId="{C5ED9474-D1C5-4EAF-8FD3-1705BCC8FA6E}" dt="2025-06-05T13:22:16.203" v="651" actId="478"/>
          <ac:picMkLst>
            <pc:docMk/>
            <pc:sldMk cId="4161705533" sldId="267"/>
            <ac:picMk id="5" creationId="{B3F800EE-8D3C-4BB6-9685-A6F926FD2135}"/>
          </ac:picMkLst>
        </pc:picChg>
        <pc:picChg chg="add del mod">
          <ac:chgData name="Corentin HIVER" userId="36e1ca1018ad5470" providerId="LiveId" clId="{C5ED9474-D1C5-4EAF-8FD3-1705BCC8FA6E}" dt="2025-06-05T13:22:56.882" v="654" actId="478"/>
          <ac:picMkLst>
            <pc:docMk/>
            <pc:sldMk cId="4161705533" sldId="267"/>
            <ac:picMk id="7" creationId="{EBB81B22-F0FA-497B-BD97-914F3213AA91}"/>
          </ac:picMkLst>
        </pc:picChg>
        <pc:picChg chg="del">
          <ac:chgData name="Corentin HIVER" userId="36e1ca1018ad5470" providerId="LiveId" clId="{C5ED9474-D1C5-4EAF-8FD3-1705BCC8FA6E}" dt="2025-06-05T13:22:03.992" v="642" actId="478"/>
          <ac:picMkLst>
            <pc:docMk/>
            <pc:sldMk cId="4161705533" sldId="267"/>
            <ac:picMk id="8" creationId="{AA93F41B-FC2C-49D6-8410-1746343AAE85}"/>
          </ac:picMkLst>
        </pc:picChg>
        <pc:picChg chg="add mod">
          <ac:chgData name="Corentin HIVER" userId="36e1ca1018ad5470" providerId="LiveId" clId="{C5ED9474-D1C5-4EAF-8FD3-1705BCC8FA6E}" dt="2025-06-05T13:23:01.499" v="657" actId="1076"/>
          <ac:picMkLst>
            <pc:docMk/>
            <pc:sldMk cId="4161705533" sldId="267"/>
            <ac:picMk id="11" creationId="{6823FCA8-D41B-469A-8233-5E46AE748DE4}"/>
          </ac:picMkLst>
        </pc:picChg>
        <pc:picChg chg="add mod">
          <ac:chgData name="Corentin HIVER" userId="36e1ca1018ad5470" providerId="LiveId" clId="{C5ED9474-D1C5-4EAF-8FD3-1705BCC8FA6E}" dt="2025-06-05T13:23:36.751" v="660" actId="1076"/>
          <ac:picMkLst>
            <pc:docMk/>
            <pc:sldMk cId="4161705533" sldId="267"/>
            <ac:picMk id="14" creationId="{FC1C1545-2858-44C3-BDF6-C7D44F65220D}"/>
          </ac:picMkLst>
        </pc:picChg>
        <pc:cxnChg chg="del">
          <ac:chgData name="Corentin HIVER" userId="36e1ca1018ad5470" providerId="LiveId" clId="{C5ED9474-D1C5-4EAF-8FD3-1705BCC8FA6E}" dt="2025-06-05T13:22:06.899" v="645" actId="478"/>
          <ac:cxnSpMkLst>
            <pc:docMk/>
            <pc:sldMk cId="4161705533" sldId="267"/>
            <ac:cxnSpMk id="10" creationId="{398813EE-9B86-47F1-A6D9-84D4731F5F17}"/>
          </ac:cxnSpMkLst>
        </pc:cxnChg>
        <pc:cxnChg chg="del">
          <ac:chgData name="Corentin HIVER" userId="36e1ca1018ad5470" providerId="LiveId" clId="{C5ED9474-D1C5-4EAF-8FD3-1705BCC8FA6E}" dt="2025-06-05T13:22:06.389" v="644" actId="478"/>
          <ac:cxnSpMkLst>
            <pc:docMk/>
            <pc:sldMk cId="4161705533" sldId="267"/>
            <ac:cxnSpMk id="13" creationId="{DCA17375-517E-4B48-A913-AAD60EA84FE6}"/>
          </ac:cxnSpMkLst>
        </pc:cxnChg>
        <pc:cxnChg chg="add del">
          <ac:chgData name="Corentin HIVER" userId="36e1ca1018ad5470" providerId="LiveId" clId="{C5ED9474-D1C5-4EAF-8FD3-1705BCC8FA6E}" dt="2025-06-05T13:23:45.637" v="662" actId="478"/>
          <ac:cxnSpMkLst>
            <pc:docMk/>
            <pc:sldMk cId="4161705533" sldId="267"/>
            <ac:cxnSpMk id="17" creationId="{302633C9-F58D-43DA-BBEC-C9F05A207E97}"/>
          </ac:cxnSpMkLst>
        </pc:cxnChg>
      </pc:sldChg>
      <pc:sldChg chg="addSp modSp add mod">
        <pc:chgData name="Corentin HIVER" userId="36e1ca1018ad5470" providerId="LiveId" clId="{C5ED9474-D1C5-4EAF-8FD3-1705BCC8FA6E}" dt="2025-06-05T14:39:15.289" v="916" actId="1037"/>
        <pc:sldMkLst>
          <pc:docMk/>
          <pc:sldMk cId="2110261071" sldId="268"/>
        </pc:sldMkLst>
        <pc:picChg chg="add mod">
          <ac:chgData name="Corentin HIVER" userId="36e1ca1018ad5470" providerId="LiveId" clId="{C5ED9474-D1C5-4EAF-8FD3-1705BCC8FA6E}" dt="2025-06-05T14:39:15.289" v="916" actId="1037"/>
          <ac:picMkLst>
            <pc:docMk/>
            <pc:sldMk cId="2110261071" sldId="268"/>
            <ac:picMk id="3" creationId="{0EEDA6A9-0632-4BF7-A180-FE8CE8427684}"/>
          </ac:picMkLst>
        </pc:picChg>
        <pc:picChg chg="add mod">
          <ac:chgData name="Corentin HIVER" userId="36e1ca1018ad5470" providerId="LiveId" clId="{C5ED9474-D1C5-4EAF-8FD3-1705BCC8FA6E}" dt="2025-06-05T14:38:31.391" v="906"/>
          <ac:picMkLst>
            <pc:docMk/>
            <pc:sldMk cId="2110261071" sldId="268"/>
            <ac:picMk id="4" creationId="{1061E80A-9D16-459A-BA6A-E61BF90D509D}"/>
          </ac:picMkLst>
        </pc:picChg>
      </pc:sldChg>
      <pc:sldChg chg="modSp new del mod">
        <pc:chgData name="Corentin HIVER" userId="36e1ca1018ad5470" providerId="LiveId" clId="{C5ED9474-D1C5-4EAF-8FD3-1705BCC8FA6E}" dt="2025-06-05T14:16:33.161" v="808" actId="47"/>
        <pc:sldMkLst>
          <pc:docMk/>
          <pc:sldMk cId="2580178706" sldId="268"/>
        </pc:sldMkLst>
        <pc:spChg chg="mod">
          <ac:chgData name="Corentin HIVER" userId="36e1ca1018ad5470" providerId="LiveId" clId="{C5ED9474-D1C5-4EAF-8FD3-1705BCC8FA6E}" dt="2025-06-05T14:14:11.836" v="807" actId="20577"/>
          <ac:spMkLst>
            <pc:docMk/>
            <pc:sldMk cId="2580178706" sldId="268"/>
            <ac:spMk id="2" creationId="{6BAD3FA2-FE29-4373-A6C1-DE2517CA0592}"/>
          </ac:spMkLst>
        </pc:spChg>
      </pc:sldChg>
      <pc:sldChg chg="addSp delSp modSp add mod">
        <pc:chgData name="Corentin HIVER" userId="36e1ca1018ad5470" providerId="LiveId" clId="{C5ED9474-D1C5-4EAF-8FD3-1705BCC8FA6E}" dt="2025-06-05T14:32:53.163" v="903" actId="20577"/>
        <pc:sldMkLst>
          <pc:docMk/>
          <pc:sldMk cId="1513335327" sldId="269"/>
        </pc:sldMkLst>
        <pc:spChg chg="add mod">
          <ac:chgData name="Corentin HIVER" userId="36e1ca1018ad5470" providerId="LiveId" clId="{C5ED9474-D1C5-4EAF-8FD3-1705BCC8FA6E}" dt="2025-06-05T14:32:53.163" v="903" actId="20577"/>
          <ac:spMkLst>
            <pc:docMk/>
            <pc:sldMk cId="1513335327" sldId="269"/>
            <ac:spMk id="6" creationId="{3B56EFE5-B1AE-49A6-B5E4-D6260552344C}"/>
          </ac:spMkLst>
        </pc:spChg>
        <pc:picChg chg="del">
          <ac:chgData name="Corentin HIVER" userId="36e1ca1018ad5470" providerId="LiveId" clId="{C5ED9474-D1C5-4EAF-8FD3-1705BCC8FA6E}" dt="2025-06-05T14:30:41.517" v="823" actId="478"/>
          <ac:picMkLst>
            <pc:docMk/>
            <pc:sldMk cId="1513335327" sldId="269"/>
            <ac:picMk id="3" creationId="{B956754F-7D66-4FAF-9582-6AB512B347FB}"/>
          </ac:picMkLst>
        </pc:picChg>
        <pc:picChg chg="add mod modCrop">
          <ac:chgData name="Corentin HIVER" userId="36e1ca1018ad5470" providerId="LiveId" clId="{C5ED9474-D1C5-4EAF-8FD3-1705BCC8FA6E}" dt="2025-06-05T14:30:49.339" v="828" actId="1076"/>
          <ac:picMkLst>
            <pc:docMk/>
            <pc:sldMk cId="1513335327" sldId="269"/>
            <ac:picMk id="5" creationId="{8E78244D-110D-4CF8-9A26-3B40854AB3D0}"/>
          </ac:picMkLst>
        </pc:picChg>
      </pc:sldChg>
      <pc:sldChg chg="addSp delSp add mod">
        <pc:chgData name="Corentin HIVER" userId="36e1ca1018ad5470" providerId="LiveId" clId="{C5ED9474-D1C5-4EAF-8FD3-1705BCC8FA6E}" dt="2025-06-05T14:38:34.285" v="909" actId="22"/>
        <pc:sldMkLst>
          <pc:docMk/>
          <pc:sldMk cId="3941221215" sldId="270"/>
        </pc:sldMkLst>
        <pc:picChg chg="del">
          <ac:chgData name="Corentin HIVER" userId="36e1ca1018ad5470" providerId="LiveId" clId="{C5ED9474-D1C5-4EAF-8FD3-1705BCC8FA6E}" dt="2025-06-05T14:38:34.133" v="908" actId="478"/>
          <ac:picMkLst>
            <pc:docMk/>
            <pc:sldMk cId="3941221215" sldId="270"/>
            <ac:picMk id="3" creationId="{0EEDA6A9-0632-4BF7-A180-FE8CE8427684}"/>
          </ac:picMkLst>
        </pc:picChg>
        <pc:picChg chg="add">
          <ac:chgData name="Corentin HIVER" userId="36e1ca1018ad5470" providerId="LiveId" clId="{C5ED9474-D1C5-4EAF-8FD3-1705BCC8FA6E}" dt="2025-06-05T14:38:34.285" v="909" actId="22"/>
          <ac:picMkLst>
            <pc:docMk/>
            <pc:sldMk cId="3941221215" sldId="270"/>
            <ac:picMk id="4" creationId="{A1F952CC-23A7-4CC5-B0B3-56C56FDCABBB}"/>
          </ac:picMkLst>
        </pc:picChg>
      </pc:sldChg>
      <pc:sldChg chg="addSp delSp modSp add mod">
        <pc:chgData name="Corentin HIVER" userId="36e1ca1018ad5470" providerId="LiveId" clId="{C5ED9474-D1C5-4EAF-8FD3-1705BCC8FA6E}" dt="2025-06-05T14:39:25.632" v="922" actId="1037"/>
        <pc:sldMkLst>
          <pc:docMk/>
          <pc:sldMk cId="1327040326" sldId="271"/>
        </pc:sldMkLst>
        <pc:picChg chg="add mod">
          <ac:chgData name="Corentin HIVER" userId="36e1ca1018ad5470" providerId="LiveId" clId="{C5ED9474-D1C5-4EAF-8FD3-1705BCC8FA6E}" dt="2025-06-05T14:39:25.632" v="922" actId="1037"/>
          <ac:picMkLst>
            <pc:docMk/>
            <pc:sldMk cId="1327040326" sldId="271"/>
            <ac:picMk id="3" creationId="{3695B608-9387-449C-8659-E5E63EBD01A4}"/>
          </ac:picMkLst>
        </pc:picChg>
        <pc:picChg chg="del">
          <ac:chgData name="Corentin HIVER" userId="36e1ca1018ad5470" providerId="LiveId" clId="{C5ED9474-D1C5-4EAF-8FD3-1705BCC8FA6E}" dt="2025-06-05T14:38:53.017" v="911" actId="478"/>
          <ac:picMkLst>
            <pc:docMk/>
            <pc:sldMk cId="1327040326" sldId="271"/>
            <ac:picMk id="4" creationId="{A1F952CC-23A7-4CC5-B0B3-56C56FDCABBB}"/>
          </ac:picMkLst>
        </pc:picChg>
      </pc:sldChg>
      <pc:sldMasterChg chg="addSldLayout">
        <pc:chgData name="Corentin HIVER" userId="36e1ca1018ad5470" providerId="LiveId" clId="{C5ED9474-D1C5-4EAF-8FD3-1705BCC8FA6E}" dt="2025-06-05T12:12:13.383" v="0" actId="680"/>
        <pc:sldMasterMkLst>
          <pc:docMk/>
          <pc:sldMasterMk cId="660097990" sldId="2147483648"/>
        </pc:sldMasterMkLst>
        <pc:sldLayoutChg chg="add">
          <pc:chgData name="Corentin HIVER" userId="36e1ca1018ad5470" providerId="LiveId" clId="{C5ED9474-D1C5-4EAF-8FD3-1705BCC8FA6E}" dt="2025-06-05T12:12:13.383" v="0" actId="680"/>
          <pc:sldLayoutMkLst>
            <pc:docMk/>
            <pc:sldMasterMk cId="660097990" sldId="2147483648"/>
            <pc:sldLayoutMk cId="25471416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DFFF7-1E5F-4AD7-9DB7-CE3A4069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3010A9-C139-46D3-A03C-DC64E64E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5471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0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36761-C751-4AA6-9478-79C5AC30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Warsaw</a:t>
            </a:r>
            <a:r>
              <a:rPr lang="fr-FR" dirty="0"/>
              <a:t> Reader</a:t>
            </a:r>
          </a:p>
        </p:txBody>
      </p:sp>
    </p:spTree>
    <p:extLst>
      <p:ext uri="{BB962C8B-B14F-4D97-AF65-F5344CB8AC3E}">
        <p14:creationId xmlns:p14="http://schemas.microsoft.com/office/powerpoint/2010/main" val="158894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2AC629-042F-45AA-B823-0ADC14DA3667}"/>
              </a:ext>
            </a:extLst>
          </p:cNvPr>
          <p:cNvSpPr txBox="1"/>
          <p:nvPr/>
        </p:nvSpPr>
        <p:spPr>
          <a:xfrm>
            <a:off x="5987209" y="23194"/>
            <a:ext cx="6105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-172,5 ns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 dirty="0">
                <a:sym typeface="Wingdings" panose="05000000000000000000" pitchFamily="2" charset="2"/>
              </a:rPr>
              <a:t>Come </a:t>
            </a:r>
            <a:r>
              <a:rPr lang="fr-FR" sz="2800" dirty="0" err="1">
                <a:sym typeface="Wingdings" panose="05000000000000000000" pitchFamily="2" charset="2"/>
              </a:rPr>
              <a:t>froms</a:t>
            </a:r>
            <a:r>
              <a:rPr lang="fr-FR" sz="2800" dirty="0">
                <a:sym typeface="Wingdings" panose="05000000000000000000" pitchFamily="2" charset="2"/>
              </a:rPr>
              <a:t> my CFD </a:t>
            </a:r>
            <a:r>
              <a:rPr lang="fr-FR" sz="2800" dirty="0" err="1">
                <a:sym typeface="Wingdings" panose="05000000000000000000" pitchFamily="2" charset="2"/>
              </a:rPr>
              <a:t>implementation</a:t>
            </a:r>
            <a:r>
              <a:rPr lang="fr-FR" sz="2800" dirty="0">
                <a:sym typeface="Wingdings" panose="05000000000000000000" pitchFamily="2" charset="2"/>
              </a:rPr>
              <a:t>,</a:t>
            </a:r>
            <a:br>
              <a:rPr lang="fr-FR" sz="2800" dirty="0">
                <a:sym typeface="Wingdings" panose="05000000000000000000" pitchFamily="2" charset="2"/>
              </a:rPr>
            </a:br>
            <a:r>
              <a:rPr lang="fr-FR" sz="2800" dirty="0" err="1">
                <a:sym typeface="Wingdings" panose="05000000000000000000" pitchFamily="2" charset="2"/>
              </a:rPr>
              <a:t>easy</a:t>
            </a:r>
            <a:r>
              <a:rPr lang="fr-FR" sz="2800" dirty="0">
                <a:sym typeface="Wingdings" panose="05000000000000000000" pitchFamily="2" charset="2"/>
              </a:rPr>
              <a:t> fix if </a:t>
            </a:r>
            <a:r>
              <a:rPr lang="fr-FR" sz="2800" dirty="0" err="1">
                <a:sym typeface="Wingdings" panose="05000000000000000000" pitchFamily="2" charset="2"/>
              </a:rPr>
              <a:t>needed</a:t>
            </a:r>
            <a:endParaRPr lang="fr-FR" sz="2800" dirty="0">
              <a:sym typeface="Wingdings" panose="05000000000000000000" pitchFamily="2" charset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93F41B-FC2C-49D6-8410-1746343A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5" y="1408189"/>
            <a:ext cx="9495099" cy="5159976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98813EE-9B86-47F1-A6D9-84D4731F5F17}"/>
              </a:ext>
            </a:extLst>
          </p:cNvPr>
          <p:cNvCxnSpPr/>
          <p:nvPr/>
        </p:nvCxnSpPr>
        <p:spPr>
          <a:xfrm flipH="1">
            <a:off x="3993266" y="5150734"/>
            <a:ext cx="798653" cy="694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CA17375-517E-4B48-A913-AAD60EA84FE6}"/>
              </a:ext>
            </a:extLst>
          </p:cNvPr>
          <p:cNvCxnSpPr>
            <a:cxnSpLocks/>
          </p:cNvCxnSpPr>
          <p:nvPr/>
        </p:nvCxnSpPr>
        <p:spPr>
          <a:xfrm flipH="1">
            <a:off x="3842795" y="5150734"/>
            <a:ext cx="949124" cy="4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034CEFC-7CCD-408B-ADD0-85B97C46F6CA}"/>
              </a:ext>
            </a:extLst>
          </p:cNvPr>
          <p:cNvSpPr txBox="1"/>
          <p:nvPr/>
        </p:nvSpPr>
        <p:spPr>
          <a:xfrm>
            <a:off x="3993266" y="4539127"/>
            <a:ext cx="500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Realign</a:t>
            </a:r>
            <a:r>
              <a:rPr lang="fr-FR" dirty="0"/>
              <a:t> of </a:t>
            </a:r>
            <a:r>
              <a:rPr lang="fr-FR" dirty="0" err="1"/>
              <a:t>misaligned</a:t>
            </a:r>
            <a:r>
              <a:rPr lang="fr-FR" dirty="0"/>
              <a:t> detectors </a:t>
            </a:r>
            <a:r>
              <a:rPr lang="fr-FR" dirty="0" err="1"/>
              <a:t>through</a:t>
            </a:r>
            <a:r>
              <a:rPr lang="fr-FR" dirty="0"/>
              <a:t> CFD only !!</a:t>
            </a:r>
          </a:p>
          <a:p>
            <a:r>
              <a:rPr lang="fr-FR" dirty="0">
                <a:sym typeface="Wingdings" panose="05000000000000000000" pitchFamily="2" charset="2"/>
              </a:rPr>
              <a:t>CRRC2 has </a:t>
            </a:r>
            <a:r>
              <a:rPr lang="fr-FR" dirty="0" err="1">
                <a:sym typeface="Wingdings" panose="05000000000000000000" pitchFamily="2" charset="2"/>
              </a:rPr>
              <a:t>systematic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error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some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detetors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640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34CEFC-7CCD-408B-ADD0-85B97C46F6CA}"/>
              </a:ext>
            </a:extLst>
          </p:cNvPr>
          <p:cNvSpPr txBox="1"/>
          <p:nvPr/>
        </p:nvSpPr>
        <p:spPr>
          <a:xfrm>
            <a:off x="3368233" y="1367664"/>
            <a:ext cx="500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Realign</a:t>
            </a:r>
            <a:r>
              <a:rPr lang="fr-FR" dirty="0"/>
              <a:t> of </a:t>
            </a:r>
            <a:r>
              <a:rPr lang="fr-FR" dirty="0" err="1"/>
              <a:t>misaligned</a:t>
            </a:r>
            <a:r>
              <a:rPr lang="fr-FR" dirty="0"/>
              <a:t> detectors </a:t>
            </a:r>
            <a:r>
              <a:rPr lang="fr-FR" dirty="0" err="1"/>
              <a:t>through</a:t>
            </a:r>
            <a:r>
              <a:rPr lang="fr-FR" dirty="0"/>
              <a:t> CFD only !!</a:t>
            </a:r>
          </a:p>
          <a:p>
            <a:r>
              <a:rPr lang="fr-FR" dirty="0">
                <a:sym typeface="Wingdings" panose="05000000000000000000" pitchFamily="2" charset="2"/>
              </a:rPr>
              <a:t>CRRC2 has </a:t>
            </a:r>
            <a:r>
              <a:rPr lang="fr-FR" dirty="0" err="1">
                <a:sym typeface="Wingdings" panose="05000000000000000000" pitchFamily="2" charset="2"/>
              </a:rPr>
              <a:t>systematic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error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some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detetors</a:t>
            </a:r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23FCA8-D41B-469A-8233-5E46AE74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4" y="2216292"/>
            <a:ext cx="5940706" cy="43824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C1C1545-2858-44C3-BDF6-C7D44F6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40" y="2216291"/>
            <a:ext cx="5463678" cy="4382489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F6C4D7A-FFB6-45AD-81BE-119F48B74B95}"/>
              </a:ext>
            </a:extLst>
          </p:cNvPr>
          <p:cNvSpPr/>
          <p:nvPr/>
        </p:nvSpPr>
        <p:spPr>
          <a:xfrm>
            <a:off x="5451676" y="4236334"/>
            <a:ext cx="890864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0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956754F-7D66-4FAF-9582-6AB512B3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085"/>
            <a:ext cx="10559970" cy="565691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3B5DBF-0489-4864-A5E9-C4C8E5429A85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FE400-57A9-4A73-8E2D-81EA5AE0DF1F}"/>
              </a:ext>
            </a:extLst>
          </p:cNvPr>
          <p:cNvSpPr txBox="1"/>
          <p:nvPr/>
        </p:nvSpPr>
        <p:spPr>
          <a:xfrm>
            <a:off x="7627716" y="395926"/>
            <a:ext cx="259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 NEDA VS 1 </a:t>
            </a:r>
            <a:r>
              <a:rPr lang="fr-FR" sz="2400" dirty="0" err="1"/>
              <a:t>Sector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202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3B5DBF-0489-4864-A5E9-C4C8E5429A85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8244D-110D-4CF8-9A26-3B40854AB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9"/>
          <a:stretch/>
        </p:blipFill>
        <p:spPr>
          <a:xfrm>
            <a:off x="254642" y="1713053"/>
            <a:ext cx="9286754" cy="49151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B56EFE5-B1AE-49A6-B5E4-D6260552344C}"/>
              </a:ext>
            </a:extLst>
          </p:cNvPr>
          <p:cNvSpPr txBox="1"/>
          <p:nvPr/>
        </p:nvSpPr>
        <p:spPr>
          <a:xfrm>
            <a:off x="6458673" y="395926"/>
            <a:ext cx="30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Sector</a:t>
            </a:r>
            <a:r>
              <a:rPr lang="fr-FR" dirty="0"/>
              <a:t> VS ring timing (no shift)</a:t>
            </a:r>
          </a:p>
        </p:txBody>
      </p:sp>
    </p:spTree>
    <p:extLst>
      <p:ext uri="{BB962C8B-B14F-4D97-AF65-F5344CB8AC3E}">
        <p14:creationId xmlns:p14="http://schemas.microsoft.com/office/powerpoint/2010/main" val="15133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EDA6A9-0632-4BF7-A180-FE8CE842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35" y="1408752"/>
            <a:ext cx="612543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F952CC-23A7-4CC5-B0B3-56C56FDC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361786"/>
            <a:ext cx="615400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5B608-9387-449C-8659-E5E63EBD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49" y="1364501"/>
            <a:ext cx="609685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8A177E-59D0-46A4-B650-7BCE4433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5" y="1311597"/>
            <a:ext cx="4877223" cy="32921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DCD0B3-51C7-4C5B-BCB4-3F715EF73B45}"/>
              </a:ext>
            </a:extLst>
          </p:cNvPr>
          <p:cNvSpPr txBox="1"/>
          <p:nvPr/>
        </p:nvSpPr>
        <p:spPr>
          <a:xfrm>
            <a:off x="1347011" y="4712774"/>
            <a:ext cx="325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 1000 SiPM traces of first file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C1EEDFB-E1E6-4B2D-9BDC-2AC71F49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45" y="1277303"/>
            <a:ext cx="4968671" cy="33607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E29A2D0-2D8A-4684-9B45-78B559AFB70A}"/>
              </a:ext>
            </a:extLst>
          </p:cNvPr>
          <p:cNvSpPr txBox="1"/>
          <p:nvPr/>
        </p:nvSpPr>
        <p:spPr>
          <a:xfrm>
            <a:off x="8636524" y="4712774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Next traces</a:t>
            </a:r>
          </a:p>
        </p:txBody>
      </p:sp>
    </p:spTree>
    <p:extLst>
      <p:ext uri="{BB962C8B-B14F-4D97-AF65-F5344CB8AC3E}">
        <p14:creationId xmlns:p14="http://schemas.microsoft.com/office/powerpoint/2010/main" val="1659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E5C727-E36E-41F2-9825-D609B1B2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7" y="1648759"/>
            <a:ext cx="5052498" cy="33530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86CD4F-2F1C-4492-9A0D-4B5F5FF51493}"/>
              </a:ext>
            </a:extLst>
          </p:cNvPr>
          <p:cNvSpPr txBox="1"/>
          <p:nvPr/>
        </p:nvSpPr>
        <p:spPr>
          <a:xfrm>
            <a:off x="2950590" y="4920791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BGO traces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932A86-6D29-48E2-B6A5-30EF315C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66" y="1648759"/>
            <a:ext cx="4892464" cy="32616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44FFEE-1C6C-462E-9847-DBDA1E90EFF9}"/>
              </a:ext>
            </a:extLst>
          </p:cNvPr>
          <p:cNvSpPr txBox="1"/>
          <p:nvPr/>
        </p:nvSpPr>
        <p:spPr>
          <a:xfrm>
            <a:off x="8405873" y="4938487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Ge traces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3BD512-1947-4016-BB0E-DA6B552F47B4}"/>
              </a:ext>
            </a:extLst>
          </p:cNvPr>
          <p:cNvSpPr txBox="1"/>
          <p:nvPr/>
        </p:nvSpPr>
        <p:spPr>
          <a:xfrm>
            <a:off x="5019617" y="5769204"/>
            <a:ext cx="26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registers</a:t>
            </a:r>
            <a:r>
              <a:rPr lang="fr-FR" dirty="0"/>
              <a:t> settings …</a:t>
            </a:r>
          </a:p>
        </p:txBody>
      </p:sp>
    </p:spTree>
    <p:extLst>
      <p:ext uri="{BB962C8B-B14F-4D97-AF65-F5344CB8AC3E}">
        <p14:creationId xmlns:p14="http://schemas.microsoft.com/office/powerpoint/2010/main" val="290693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1E56E7-5253-4380-A64A-7AB1BF3C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10" y="1391179"/>
            <a:ext cx="9561922" cy="50708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7A7268-CB3A-42E4-A632-1091EAB1710B}"/>
              </a:ext>
            </a:extLst>
          </p:cNvPr>
          <p:cNvSpPr txBox="1"/>
          <p:nvPr/>
        </p:nvSpPr>
        <p:spPr>
          <a:xfrm>
            <a:off x="4967859" y="318981"/>
            <a:ext cx="550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T(OTHER) - T(EAGLE_13)  VS  Label(OTHER)</a:t>
            </a:r>
          </a:p>
        </p:txBody>
      </p:sp>
    </p:spTree>
    <p:extLst>
      <p:ext uri="{BB962C8B-B14F-4D97-AF65-F5344CB8AC3E}">
        <p14:creationId xmlns:p14="http://schemas.microsoft.com/office/powerpoint/2010/main" val="193012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E987E65-5541-4A8B-B1DE-2B77D7BE2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10" t="9540" r="31738" b="4749"/>
          <a:stretch/>
        </p:blipFill>
        <p:spPr>
          <a:xfrm>
            <a:off x="10146384" y="879677"/>
            <a:ext cx="1898249" cy="43463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38DB45-8ABB-469C-8335-A0AA5FB2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" y="1148657"/>
            <a:ext cx="9948264" cy="55609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4B23E9-FBB3-4B60-8BC3-7A3492F9513F}"/>
              </a:ext>
            </a:extLst>
          </p:cNvPr>
          <p:cNvSpPr txBox="1"/>
          <p:nvPr/>
        </p:nvSpPr>
        <p:spPr>
          <a:xfrm>
            <a:off x="10146384" y="5609518"/>
            <a:ext cx="16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All </a:t>
            </a:r>
            <a:r>
              <a:rPr lang="fr-FR" sz="2800" dirty="0" err="1"/>
              <a:t>sectors</a:t>
            </a:r>
            <a:endParaRPr lang="fr-FR" sz="28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E5FFFEC-71F8-4885-830A-064CD789AEF2}"/>
              </a:ext>
            </a:extLst>
          </p:cNvPr>
          <p:cNvSpPr/>
          <p:nvPr/>
        </p:nvSpPr>
        <p:spPr>
          <a:xfrm>
            <a:off x="10789920" y="879677"/>
            <a:ext cx="1203960" cy="410901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49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E4E6F2-834E-4868-9987-F1523993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" y="1146020"/>
            <a:ext cx="9902595" cy="561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722320-1AF5-4ABD-865D-C11A306DC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0" t="9540" r="31738" b="4749"/>
          <a:stretch/>
        </p:blipFill>
        <p:spPr>
          <a:xfrm>
            <a:off x="10146384" y="879677"/>
            <a:ext cx="1898249" cy="43463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EEAC60-2944-4C63-AB6F-85AB8CDCA2FC}"/>
              </a:ext>
            </a:extLst>
          </p:cNvPr>
          <p:cNvSpPr txBox="1"/>
          <p:nvPr/>
        </p:nvSpPr>
        <p:spPr>
          <a:xfrm>
            <a:off x="10146384" y="5609518"/>
            <a:ext cx="16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All rings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B22288A-6357-41CA-9E74-10365C78886C}"/>
              </a:ext>
            </a:extLst>
          </p:cNvPr>
          <p:cNvSpPr/>
          <p:nvPr/>
        </p:nvSpPr>
        <p:spPr>
          <a:xfrm>
            <a:off x="10173687" y="879677"/>
            <a:ext cx="613918" cy="410901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6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9404FA-1FF3-4DBD-99C1-408247BC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67"/>
            <a:ext cx="9918295" cy="5574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B3481E-419F-4D4D-8EA5-7A2F0701A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62" r="51639"/>
          <a:stretch/>
        </p:blipFill>
        <p:spPr>
          <a:xfrm>
            <a:off x="10070969" y="843119"/>
            <a:ext cx="895546" cy="6012524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A23C07-2E81-4C0E-8737-AE75FC85A8CE}"/>
              </a:ext>
            </a:extLst>
          </p:cNvPr>
          <p:cNvSpPr/>
          <p:nvPr/>
        </p:nvSpPr>
        <p:spPr>
          <a:xfrm>
            <a:off x="10246935" y="1395167"/>
            <a:ext cx="546755" cy="485480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06667E-8C0C-43A6-A7BC-A8747B1D38AB}"/>
              </a:ext>
            </a:extLst>
          </p:cNvPr>
          <p:cNvSpPr txBox="1"/>
          <p:nvPr/>
        </p:nvSpPr>
        <p:spPr>
          <a:xfrm flipH="1">
            <a:off x="9064186" y="4190036"/>
            <a:ext cx="118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NEDA</a:t>
            </a:r>
          </a:p>
        </p:txBody>
      </p:sp>
    </p:spTree>
    <p:extLst>
      <p:ext uri="{BB962C8B-B14F-4D97-AF65-F5344CB8AC3E}">
        <p14:creationId xmlns:p14="http://schemas.microsoft.com/office/powerpoint/2010/main" val="101960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A62DB8-C469-4243-B2FC-E480834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1511745"/>
            <a:ext cx="8713509" cy="4880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0613DF-F9AC-4755-89C2-F551E746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62" r="51639"/>
          <a:stretch/>
        </p:blipFill>
        <p:spPr>
          <a:xfrm>
            <a:off x="10070969" y="843119"/>
            <a:ext cx="895546" cy="6012524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9A966A-A4C2-4B56-95EE-E3832B052AA6}"/>
              </a:ext>
            </a:extLst>
          </p:cNvPr>
          <p:cNvSpPr/>
          <p:nvPr/>
        </p:nvSpPr>
        <p:spPr>
          <a:xfrm>
            <a:off x="10802112" y="1395167"/>
            <a:ext cx="62103" cy="485480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1A26BB-2898-4859-A857-30DA08106757}"/>
              </a:ext>
            </a:extLst>
          </p:cNvPr>
          <p:cNvSpPr txBox="1"/>
          <p:nvPr/>
        </p:nvSpPr>
        <p:spPr>
          <a:xfrm flipH="1">
            <a:off x="8691495" y="4132162"/>
            <a:ext cx="171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‘’NEDA’’ </a:t>
            </a:r>
          </a:p>
        </p:txBody>
      </p:sp>
    </p:spTree>
    <p:extLst>
      <p:ext uri="{BB962C8B-B14F-4D97-AF65-F5344CB8AC3E}">
        <p14:creationId xmlns:p14="http://schemas.microsoft.com/office/powerpoint/2010/main" val="29490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C56FAE-7FA0-4BA3-BD37-E0F34FB6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" y="1342803"/>
            <a:ext cx="9298329" cy="50150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9F07C8E-03D0-4DF4-B554-A4B58C30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0" t="9540" r="31738" b="4749"/>
          <a:stretch/>
        </p:blipFill>
        <p:spPr>
          <a:xfrm>
            <a:off x="10146384" y="879677"/>
            <a:ext cx="1898249" cy="434630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106DD31-30DD-4138-A2A7-A672B02F42A6}"/>
              </a:ext>
            </a:extLst>
          </p:cNvPr>
          <p:cNvSpPr/>
          <p:nvPr/>
        </p:nvSpPr>
        <p:spPr>
          <a:xfrm>
            <a:off x="10173687" y="879677"/>
            <a:ext cx="613918" cy="410901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671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126</Words>
  <Application>Microsoft Office PowerPoint</Application>
  <PresentationFormat>Grand écran</PresentationFormat>
  <Paragraphs>31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Thème Office</vt:lpstr>
      <vt:lpstr>Warsaw Reader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Warsaw Reader</dc:title>
  <dc:creator>Corentin HIVER</dc:creator>
  <cp:lastModifiedBy>Corentin HIVER</cp:lastModifiedBy>
  <cp:revision>8</cp:revision>
  <dcterms:created xsi:type="dcterms:W3CDTF">2025-06-05T12:12:11Z</dcterms:created>
  <dcterms:modified xsi:type="dcterms:W3CDTF">2025-06-10T08:23:42Z</dcterms:modified>
</cp:coreProperties>
</file>