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14398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229" d="100"/>
          <a:sy n="229" d="100"/>
        </p:scale>
        <p:origin x="168" y="1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235644"/>
            <a:ext cx="5143500" cy="501286"/>
          </a:xfrm>
        </p:spPr>
        <p:txBody>
          <a:bodyPr anchor="b"/>
          <a:lstStyle>
            <a:lvl1pPr algn="ctr">
              <a:defRPr sz="12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756262"/>
            <a:ext cx="5143500" cy="347633"/>
          </a:xfrm>
        </p:spPr>
        <p:txBody>
          <a:bodyPr/>
          <a:lstStyle>
            <a:lvl1pPr marL="0" indent="0" algn="ctr">
              <a:buNone/>
              <a:defRPr sz="504"/>
            </a:lvl1pPr>
            <a:lvl2pPr marL="96012" indent="0" algn="ctr">
              <a:buNone/>
              <a:defRPr sz="420"/>
            </a:lvl2pPr>
            <a:lvl3pPr marL="192024" indent="0" algn="ctr">
              <a:buNone/>
              <a:defRPr sz="378"/>
            </a:lvl3pPr>
            <a:lvl4pPr marL="288036" indent="0" algn="ctr">
              <a:buNone/>
              <a:defRPr sz="336"/>
            </a:lvl4pPr>
            <a:lvl5pPr marL="384048" indent="0" algn="ctr">
              <a:buNone/>
              <a:defRPr sz="336"/>
            </a:lvl5pPr>
            <a:lvl6pPr marL="480060" indent="0" algn="ctr">
              <a:buNone/>
              <a:defRPr sz="336"/>
            </a:lvl6pPr>
            <a:lvl7pPr marL="576072" indent="0" algn="ctr">
              <a:buNone/>
              <a:defRPr sz="336"/>
            </a:lvl7pPr>
            <a:lvl8pPr marL="672084" indent="0" algn="ctr">
              <a:buNone/>
              <a:defRPr sz="336"/>
            </a:lvl8pPr>
            <a:lvl9pPr marL="768096" indent="0" algn="ctr">
              <a:buNone/>
              <a:defRPr sz="336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EBB65-0EF2-4F5E-A55E-95133E6A6A78}" type="datetimeFigureOut">
              <a:rPr lang="fr-FR" smtClean="0"/>
              <a:t>04/03/2023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6D1A6-C7EE-4ADF-B542-1EFBFA6202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9712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EBB65-0EF2-4F5E-A55E-95133E6A6A78}" type="datetimeFigureOut">
              <a:rPr lang="fr-FR" smtClean="0"/>
              <a:t>04/03/2023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6D1A6-C7EE-4ADF-B542-1EFBFA6202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4630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6" y="76660"/>
            <a:ext cx="1478756" cy="122021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7" y="76660"/>
            <a:ext cx="4350544" cy="12202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EBB65-0EF2-4F5E-A55E-95133E6A6A78}" type="datetimeFigureOut">
              <a:rPr lang="fr-FR" smtClean="0"/>
              <a:t>04/03/2023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6D1A6-C7EE-4ADF-B542-1EFBFA6202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0627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EBB65-0EF2-4F5E-A55E-95133E6A6A78}" type="datetimeFigureOut">
              <a:rPr lang="fr-FR" smtClean="0"/>
              <a:t>04/03/2023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6D1A6-C7EE-4ADF-B542-1EFBFA6202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6229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58966"/>
            <a:ext cx="5915025" cy="598943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963575"/>
            <a:ext cx="5915025" cy="314970"/>
          </a:xfrm>
        </p:spPr>
        <p:txBody>
          <a:bodyPr/>
          <a:lstStyle>
            <a:lvl1pPr marL="0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1pPr>
            <a:lvl2pPr marL="96012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2pPr>
            <a:lvl3pPr marL="192024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3pPr>
            <a:lvl4pPr marL="288036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4pPr>
            <a:lvl5pPr marL="384048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5pPr>
            <a:lvl6pPr marL="480060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6pPr>
            <a:lvl7pPr marL="576072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7pPr>
            <a:lvl8pPr marL="672084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8pPr>
            <a:lvl9pPr marL="768096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EBB65-0EF2-4F5E-A55E-95133E6A6A78}" type="datetimeFigureOut">
              <a:rPr lang="fr-FR" smtClean="0"/>
              <a:t>04/03/2023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6D1A6-C7EE-4ADF-B542-1EFBFA6202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5938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83297"/>
            <a:ext cx="2914650" cy="91358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83297"/>
            <a:ext cx="2914650" cy="91358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EBB65-0EF2-4F5E-A55E-95133E6A6A78}" type="datetimeFigureOut">
              <a:rPr lang="fr-FR" smtClean="0"/>
              <a:t>04/03/2023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6D1A6-C7EE-4ADF-B542-1EFBFA6202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937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76659"/>
            <a:ext cx="5915025" cy="27830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352967"/>
            <a:ext cx="2901255" cy="172983"/>
          </a:xfrm>
        </p:spPr>
        <p:txBody>
          <a:bodyPr anchor="b"/>
          <a:lstStyle>
            <a:lvl1pPr marL="0" indent="0">
              <a:buNone/>
              <a:defRPr sz="504" b="1"/>
            </a:lvl1pPr>
            <a:lvl2pPr marL="96012" indent="0">
              <a:buNone/>
              <a:defRPr sz="420" b="1"/>
            </a:lvl2pPr>
            <a:lvl3pPr marL="192024" indent="0">
              <a:buNone/>
              <a:defRPr sz="378" b="1"/>
            </a:lvl3pPr>
            <a:lvl4pPr marL="288036" indent="0">
              <a:buNone/>
              <a:defRPr sz="336" b="1"/>
            </a:lvl4pPr>
            <a:lvl5pPr marL="384048" indent="0">
              <a:buNone/>
              <a:defRPr sz="336" b="1"/>
            </a:lvl5pPr>
            <a:lvl6pPr marL="480060" indent="0">
              <a:buNone/>
              <a:defRPr sz="336" b="1"/>
            </a:lvl6pPr>
            <a:lvl7pPr marL="576072" indent="0">
              <a:buNone/>
              <a:defRPr sz="336" b="1"/>
            </a:lvl7pPr>
            <a:lvl8pPr marL="672084" indent="0">
              <a:buNone/>
              <a:defRPr sz="336" b="1"/>
            </a:lvl8pPr>
            <a:lvl9pPr marL="768096" indent="0">
              <a:buNone/>
              <a:defRPr sz="336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525950"/>
            <a:ext cx="2901255" cy="77359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352967"/>
            <a:ext cx="2915543" cy="172983"/>
          </a:xfrm>
        </p:spPr>
        <p:txBody>
          <a:bodyPr anchor="b"/>
          <a:lstStyle>
            <a:lvl1pPr marL="0" indent="0">
              <a:buNone/>
              <a:defRPr sz="504" b="1"/>
            </a:lvl1pPr>
            <a:lvl2pPr marL="96012" indent="0">
              <a:buNone/>
              <a:defRPr sz="420" b="1"/>
            </a:lvl2pPr>
            <a:lvl3pPr marL="192024" indent="0">
              <a:buNone/>
              <a:defRPr sz="378" b="1"/>
            </a:lvl3pPr>
            <a:lvl4pPr marL="288036" indent="0">
              <a:buNone/>
              <a:defRPr sz="336" b="1"/>
            </a:lvl4pPr>
            <a:lvl5pPr marL="384048" indent="0">
              <a:buNone/>
              <a:defRPr sz="336" b="1"/>
            </a:lvl5pPr>
            <a:lvl6pPr marL="480060" indent="0">
              <a:buNone/>
              <a:defRPr sz="336" b="1"/>
            </a:lvl6pPr>
            <a:lvl7pPr marL="576072" indent="0">
              <a:buNone/>
              <a:defRPr sz="336" b="1"/>
            </a:lvl7pPr>
            <a:lvl8pPr marL="672084" indent="0">
              <a:buNone/>
              <a:defRPr sz="336" b="1"/>
            </a:lvl8pPr>
            <a:lvl9pPr marL="768096" indent="0">
              <a:buNone/>
              <a:defRPr sz="336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525950"/>
            <a:ext cx="2915543" cy="77359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EBB65-0EF2-4F5E-A55E-95133E6A6A78}" type="datetimeFigureOut">
              <a:rPr lang="fr-FR" smtClean="0"/>
              <a:t>04/03/2023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6D1A6-C7EE-4ADF-B542-1EFBFA6202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4067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EBB65-0EF2-4F5E-A55E-95133E6A6A78}" type="datetimeFigureOut">
              <a:rPr lang="fr-FR" smtClean="0"/>
              <a:t>04/03/2023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6D1A6-C7EE-4ADF-B542-1EFBFA6202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465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EBB65-0EF2-4F5E-A55E-95133E6A6A78}" type="datetimeFigureOut">
              <a:rPr lang="fr-FR" smtClean="0"/>
              <a:t>04/03/2023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6D1A6-C7EE-4ADF-B542-1EFBFA6202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328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95991"/>
            <a:ext cx="2211883" cy="335968"/>
          </a:xfrm>
        </p:spPr>
        <p:txBody>
          <a:bodyPr anchor="b"/>
          <a:lstStyle>
            <a:lvl1pPr>
              <a:defRPr sz="67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207314"/>
            <a:ext cx="3471863" cy="1023236"/>
          </a:xfrm>
        </p:spPr>
        <p:txBody>
          <a:bodyPr/>
          <a:lstStyle>
            <a:lvl1pPr>
              <a:defRPr sz="672"/>
            </a:lvl1pPr>
            <a:lvl2pPr>
              <a:defRPr sz="588"/>
            </a:lvl2pPr>
            <a:lvl3pPr>
              <a:defRPr sz="504"/>
            </a:lvl3pPr>
            <a:lvl4pPr>
              <a:defRPr sz="420"/>
            </a:lvl4pPr>
            <a:lvl5pPr>
              <a:defRPr sz="420"/>
            </a:lvl5pPr>
            <a:lvl6pPr>
              <a:defRPr sz="420"/>
            </a:lvl6pPr>
            <a:lvl7pPr>
              <a:defRPr sz="420"/>
            </a:lvl7pPr>
            <a:lvl8pPr>
              <a:defRPr sz="420"/>
            </a:lvl8pPr>
            <a:lvl9pPr>
              <a:defRPr sz="42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431959"/>
            <a:ext cx="2211883" cy="800257"/>
          </a:xfrm>
        </p:spPr>
        <p:txBody>
          <a:bodyPr/>
          <a:lstStyle>
            <a:lvl1pPr marL="0" indent="0">
              <a:buNone/>
              <a:defRPr sz="336"/>
            </a:lvl1pPr>
            <a:lvl2pPr marL="96012" indent="0">
              <a:buNone/>
              <a:defRPr sz="294"/>
            </a:lvl2pPr>
            <a:lvl3pPr marL="192024" indent="0">
              <a:buNone/>
              <a:defRPr sz="252"/>
            </a:lvl3pPr>
            <a:lvl4pPr marL="288036" indent="0">
              <a:buNone/>
              <a:defRPr sz="210"/>
            </a:lvl4pPr>
            <a:lvl5pPr marL="384048" indent="0">
              <a:buNone/>
              <a:defRPr sz="210"/>
            </a:lvl5pPr>
            <a:lvl6pPr marL="480060" indent="0">
              <a:buNone/>
              <a:defRPr sz="210"/>
            </a:lvl6pPr>
            <a:lvl7pPr marL="576072" indent="0">
              <a:buNone/>
              <a:defRPr sz="210"/>
            </a:lvl7pPr>
            <a:lvl8pPr marL="672084" indent="0">
              <a:buNone/>
              <a:defRPr sz="210"/>
            </a:lvl8pPr>
            <a:lvl9pPr marL="768096" indent="0">
              <a:buNone/>
              <a:defRPr sz="21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EBB65-0EF2-4F5E-A55E-95133E6A6A78}" type="datetimeFigureOut">
              <a:rPr lang="fr-FR" smtClean="0"/>
              <a:t>04/03/2023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6D1A6-C7EE-4ADF-B542-1EFBFA6202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7762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95991"/>
            <a:ext cx="2211883" cy="335968"/>
          </a:xfrm>
        </p:spPr>
        <p:txBody>
          <a:bodyPr anchor="b"/>
          <a:lstStyle>
            <a:lvl1pPr>
              <a:defRPr sz="67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207314"/>
            <a:ext cx="3471863" cy="1023236"/>
          </a:xfrm>
        </p:spPr>
        <p:txBody>
          <a:bodyPr anchor="t"/>
          <a:lstStyle>
            <a:lvl1pPr marL="0" indent="0">
              <a:buNone/>
              <a:defRPr sz="672"/>
            </a:lvl1pPr>
            <a:lvl2pPr marL="96012" indent="0">
              <a:buNone/>
              <a:defRPr sz="588"/>
            </a:lvl2pPr>
            <a:lvl3pPr marL="192024" indent="0">
              <a:buNone/>
              <a:defRPr sz="504"/>
            </a:lvl3pPr>
            <a:lvl4pPr marL="288036" indent="0">
              <a:buNone/>
              <a:defRPr sz="420"/>
            </a:lvl4pPr>
            <a:lvl5pPr marL="384048" indent="0">
              <a:buNone/>
              <a:defRPr sz="420"/>
            </a:lvl5pPr>
            <a:lvl6pPr marL="480060" indent="0">
              <a:buNone/>
              <a:defRPr sz="420"/>
            </a:lvl6pPr>
            <a:lvl7pPr marL="576072" indent="0">
              <a:buNone/>
              <a:defRPr sz="420"/>
            </a:lvl7pPr>
            <a:lvl8pPr marL="672084" indent="0">
              <a:buNone/>
              <a:defRPr sz="420"/>
            </a:lvl8pPr>
            <a:lvl9pPr marL="768096" indent="0">
              <a:buNone/>
              <a:defRPr sz="42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431959"/>
            <a:ext cx="2211883" cy="800257"/>
          </a:xfrm>
        </p:spPr>
        <p:txBody>
          <a:bodyPr/>
          <a:lstStyle>
            <a:lvl1pPr marL="0" indent="0">
              <a:buNone/>
              <a:defRPr sz="336"/>
            </a:lvl1pPr>
            <a:lvl2pPr marL="96012" indent="0">
              <a:buNone/>
              <a:defRPr sz="294"/>
            </a:lvl2pPr>
            <a:lvl3pPr marL="192024" indent="0">
              <a:buNone/>
              <a:defRPr sz="252"/>
            </a:lvl3pPr>
            <a:lvl4pPr marL="288036" indent="0">
              <a:buNone/>
              <a:defRPr sz="210"/>
            </a:lvl4pPr>
            <a:lvl5pPr marL="384048" indent="0">
              <a:buNone/>
              <a:defRPr sz="210"/>
            </a:lvl5pPr>
            <a:lvl6pPr marL="480060" indent="0">
              <a:buNone/>
              <a:defRPr sz="210"/>
            </a:lvl6pPr>
            <a:lvl7pPr marL="576072" indent="0">
              <a:buNone/>
              <a:defRPr sz="210"/>
            </a:lvl7pPr>
            <a:lvl8pPr marL="672084" indent="0">
              <a:buNone/>
              <a:defRPr sz="210"/>
            </a:lvl8pPr>
            <a:lvl9pPr marL="768096" indent="0">
              <a:buNone/>
              <a:defRPr sz="21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EBB65-0EF2-4F5E-A55E-95133E6A6A78}" type="datetimeFigureOut">
              <a:rPr lang="fr-FR" smtClean="0"/>
              <a:t>04/03/2023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6D1A6-C7EE-4ADF-B542-1EFBFA6202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2347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76659"/>
            <a:ext cx="5915025" cy="278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83297"/>
            <a:ext cx="5915025" cy="913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334540"/>
            <a:ext cx="1543050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EBB65-0EF2-4F5E-A55E-95133E6A6A78}" type="datetimeFigureOut">
              <a:rPr lang="fr-FR" smtClean="0"/>
              <a:t>04/03/2023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334540"/>
            <a:ext cx="2314575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334540"/>
            <a:ext cx="1543050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6D1A6-C7EE-4ADF-B542-1EFBFA6202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22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92024" rtl="0" eaLnBrk="1" latinLnBrk="0" hangingPunct="1">
        <a:lnSpc>
          <a:spcPct val="90000"/>
        </a:lnSpc>
        <a:spcBef>
          <a:spcPct val="0"/>
        </a:spcBef>
        <a:buNone/>
        <a:defRPr sz="9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" indent="-48006" algn="l" defTabSz="192024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588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504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420" kern="1200">
          <a:solidFill>
            <a:schemeClr val="tx1"/>
          </a:solidFill>
          <a:latin typeface="+mn-lt"/>
          <a:ea typeface="+mn-ea"/>
          <a:cs typeface="+mn-cs"/>
        </a:defRPr>
      </a:lvl3pPr>
      <a:lvl4pPr marL="336042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4pPr>
      <a:lvl5pPr marL="432054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5pPr>
      <a:lvl6pPr marL="528066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6pPr>
      <a:lvl7pPr marL="624078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7pPr>
      <a:lvl8pPr marL="720090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8pPr>
      <a:lvl9pPr marL="816102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1pPr>
      <a:lvl2pPr marL="96012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2pPr>
      <a:lvl3pPr marL="192024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3pPr>
      <a:lvl4pPr marL="288036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4pPr>
      <a:lvl5pPr marL="384048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5pPr>
      <a:lvl6pPr marL="480060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6pPr>
      <a:lvl7pPr marL="576072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7pPr>
      <a:lvl8pPr marL="672084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8pPr>
      <a:lvl9pPr marL="768096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 institutionnel - Université Paris Nanterre - Portail institutionnel">
            <a:extLst>
              <a:ext uri="{FF2B5EF4-FFF2-40B4-BE49-F238E27FC236}">
                <a16:creationId xmlns:a16="http://schemas.microsoft.com/office/drawing/2014/main" id="{2DB513B3-6391-EBC9-27AD-D845DCF7A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" y="-1"/>
            <a:ext cx="6738666" cy="143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5415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 institutionnel - Université Paris Nanterre - Portail institutionnel">
            <a:extLst>
              <a:ext uri="{FF2B5EF4-FFF2-40B4-BE49-F238E27FC236}">
                <a16:creationId xmlns:a16="http://schemas.microsoft.com/office/drawing/2014/main" id="{2DB513B3-6391-EBC9-27AD-D845DCF7A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" y="-1"/>
            <a:ext cx="6738666" cy="143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63F477A2-B033-A78F-95C1-AEBDE374D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" y="0"/>
            <a:ext cx="4837940" cy="143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74249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157</TotalTime>
  <Words>0</Words>
  <Application>Microsoft Office PowerPoint</Application>
  <PresentationFormat>Personnalisé</PresentationFormat>
  <Paragraphs>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Gosling Corentin</dc:creator>
  <cp:lastModifiedBy>Gosling Corentin</cp:lastModifiedBy>
  <cp:revision>2</cp:revision>
  <dcterms:created xsi:type="dcterms:W3CDTF">2023-03-04T11:57:57Z</dcterms:created>
  <dcterms:modified xsi:type="dcterms:W3CDTF">2023-03-04T14:45:34Z</dcterms:modified>
</cp:coreProperties>
</file>