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0033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441930"/>
            <a:ext cx="2295287" cy="940118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418303"/>
            <a:ext cx="2025254" cy="651956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8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43768"/>
            <a:ext cx="582260" cy="22884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43768"/>
            <a:ext cx="1713027" cy="228841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8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673210"/>
            <a:ext cx="2329042" cy="112326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807102"/>
            <a:ext cx="2329042" cy="590699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8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718840"/>
            <a:ext cx="1147644" cy="171334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718840"/>
            <a:ext cx="1147644" cy="171334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43768"/>
            <a:ext cx="2329042" cy="52194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661958"/>
            <a:ext cx="1142369" cy="324415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986373"/>
            <a:ext cx="1142369" cy="14508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661958"/>
            <a:ext cx="1147995" cy="324415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986373"/>
            <a:ext cx="1147995" cy="14508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8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1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80022"/>
            <a:ext cx="870929" cy="630079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388799"/>
            <a:ext cx="1367046" cy="1918990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810101"/>
            <a:ext cx="870929" cy="1500813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80022"/>
            <a:ext cx="870929" cy="630079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388799"/>
            <a:ext cx="1367046" cy="1918990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810101"/>
            <a:ext cx="870929" cy="1500813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43768"/>
            <a:ext cx="2329042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718840"/>
            <a:ext cx="2329042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2502814"/>
            <a:ext cx="60757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9C3A-0DD5-4A2C-B538-1AE1317CFC25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2502814"/>
            <a:ext cx="911364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2502814"/>
            <a:ext cx="60757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FDA5-039C-4EE9-8B33-A49579696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1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CF0E27-D08D-4A73-BB3A-B4D74C9E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35" y="67684"/>
            <a:ext cx="2580468" cy="25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51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serge.caparos</dc:creator>
  <cp:lastModifiedBy>serge.caparos</cp:lastModifiedBy>
  <cp:revision>1</cp:revision>
  <dcterms:created xsi:type="dcterms:W3CDTF">2023-11-08T17:28:18Z</dcterms:created>
  <dcterms:modified xsi:type="dcterms:W3CDTF">2023-11-08T17:32:53Z</dcterms:modified>
</cp:coreProperties>
</file>