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467995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2BDC0"/>
    <a:srgbClr val="DE9500"/>
    <a:srgbClr val="41403A"/>
    <a:srgbClr val="EBA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2" autoAdjust="0"/>
    <p:restoredTop sz="94660"/>
  </p:normalViewPr>
  <p:slideViewPr>
    <p:cSldViewPr snapToGrid="0">
      <p:cViewPr>
        <p:scale>
          <a:sx n="66" d="100"/>
          <a:sy n="66" d="100"/>
        </p:scale>
        <p:origin x="4387" y="17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765909"/>
            <a:ext cx="3977958" cy="1629316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2458058"/>
            <a:ext cx="3509963" cy="1129904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BE7A-A301-4464-89ED-507CB125E31D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DF2D-7A17-4DDE-920B-9259352A8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57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BE7A-A301-4464-89ED-507CB125E31D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DF2D-7A17-4DDE-920B-9259352A8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10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249164"/>
            <a:ext cx="1009114" cy="396604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249164"/>
            <a:ext cx="2968843" cy="396604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BE7A-A301-4464-89ED-507CB125E31D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DF2D-7A17-4DDE-920B-9259352A8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65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BE7A-A301-4464-89ED-507CB125E31D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DF2D-7A17-4DDE-920B-9259352A8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83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1166739"/>
            <a:ext cx="4036457" cy="1946729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3131884"/>
            <a:ext cx="4036457" cy="1023739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BE7A-A301-4464-89ED-507CB125E31D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DF2D-7A17-4DDE-920B-9259352A8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18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1245820"/>
            <a:ext cx="1988979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1245820"/>
            <a:ext cx="1988979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BE7A-A301-4464-89ED-507CB125E31D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DF2D-7A17-4DDE-920B-9259352A8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92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49165"/>
            <a:ext cx="4036457" cy="90457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1147238"/>
            <a:ext cx="1979838" cy="56224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1709482"/>
            <a:ext cx="1979838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1147238"/>
            <a:ext cx="1989588" cy="56224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1709482"/>
            <a:ext cx="1989588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BE7A-A301-4464-89ED-507CB125E31D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DF2D-7A17-4DDE-920B-9259352A8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98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BE7A-A301-4464-89ED-507CB125E31D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DF2D-7A17-4DDE-920B-9259352A8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BE7A-A301-4464-89ED-507CB125E31D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DF2D-7A17-4DDE-920B-9259352A8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8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311997"/>
            <a:ext cx="1509406" cy="1091988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673827"/>
            <a:ext cx="2369225" cy="3325798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403985"/>
            <a:ext cx="1509406" cy="2601056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BE7A-A301-4464-89ED-507CB125E31D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DF2D-7A17-4DDE-920B-9259352A8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97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311997"/>
            <a:ext cx="1509406" cy="1091988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673827"/>
            <a:ext cx="2369225" cy="3325798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403985"/>
            <a:ext cx="1509406" cy="2601056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BE7A-A301-4464-89ED-507CB125E31D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DF2D-7A17-4DDE-920B-9259352A8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49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249165"/>
            <a:ext cx="4036457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1245820"/>
            <a:ext cx="4036457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4337621"/>
            <a:ext cx="105298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FBE7A-A301-4464-89ED-507CB125E31D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4337621"/>
            <a:ext cx="1579483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4337621"/>
            <a:ext cx="105298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0DF2D-7A17-4DDE-920B-9259352A8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5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E8B94CD-C9BD-C577-B81A-71F224F3B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8679" y="0"/>
            <a:ext cx="5008629" cy="499742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3474387-4DB0-C2C3-2696-DE6B9A8DFD82}"/>
              </a:ext>
            </a:extLst>
          </p:cNvPr>
          <p:cNvSpPr txBox="1"/>
          <p:nvPr/>
        </p:nvSpPr>
        <p:spPr>
          <a:xfrm>
            <a:off x="4059636" y="-1602434"/>
            <a:ext cx="3382657" cy="16853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sz="10352" dirty="0">
                <a:solidFill>
                  <a:schemeClr val="bg1"/>
                </a:solidFill>
                <a:effectLst>
                  <a:outerShdw blurRad="241300" dist="50800" dir="5400000" algn="ctr" rotWithShape="0">
                    <a:schemeClr val="tx1"/>
                  </a:outerShdw>
                </a:effectLst>
                <a:latin typeface="Bahnschrift Condensed" panose="020B0502040204020203" pitchFamily="34" charset="0"/>
              </a:rPr>
              <a:t>CapGos</a:t>
            </a:r>
          </a:p>
        </p:txBody>
      </p:sp>
    </p:spTree>
    <p:extLst>
      <p:ext uri="{BB962C8B-B14F-4D97-AF65-F5344CB8AC3E}">
        <p14:creationId xmlns:p14="http://schemas.microsoft.com/office/powerpoint/2010/main" val="7944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A832F241-04A6-6EF0-E219-33D9D3D93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79950" cy="56007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5CF025B-1958-CB5A-D116-B74B4C22033D}"/>
              </a:ext>
            </a:extLst>
          </p:cNvPr>
          <p:cNvSpPr txBox="1"/>
          <p:nvPr/>
        </p:nvSpPr>
        <p:spPr>
          <a:xfrm>
            <a:off x="648646" y="0"/>
            <a:ext cx="3382657" cy="1685398"/>
          </a:xfrm>
          <a:prstGeom prst="rect">
            <a:avLst/>
          </a:prstGeom>
          <a:noFill/>
          <a:effectLst>
            <a:outerShdw blurRad="368300" dist="673100" dir="4800000" sx="176000" sy="176000" algn="ctr" rotWithShape="0">
              <a:schemeClr val="accent1"/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352" b="1" dirty="0">
                <a:solidFill>
                  <a:schemeClr val="bg1"/>
                </a:solidFill>
                <a:effectLst>
                  <a:outerShdw blurRad="1270000" dist="50800" dir="5400000" sx="190000" sy="190000" algn="ctr" rotWithShape="0">
                    <a:srgbClr val="F2BDC0"/>
                  </a:outerShdw>
                </a:effectLst>
                <a:latin typeface="Bahnschrift Condensed" panose="020B0502040204020203" pitchFamily="34" charset="0"/>
              </a:rPr>
              <a:t>C</a:t>
            </a:r>
            <a:r>
              <a:rPr lang="fr-FR" sz="10352" dirty="0">
                <a:solidFill>
                  <a:schemeClr val="bg1"/>
                </a:solidFill>
                <a:effectLst>
                  <a:outerShdw blurRad="1270000" dist="50800" dir="5400000" sx="190000" sy="190000" algn="ctr" rotWithShape="0">
                    <a:srgbClr val="F2BDC0"/>
                  </a:outerShdw>
                </a:effectLst>
                <a:latin typeface="Bahnschrift Condensed" panose="020B0502040204020203" pitchFamily="34" charset="0"/>
              </a:rPr>
              <a:t>ap</a:t>
            </a:r>
            <a:r>
              <a:rPr lang="fr-FR" sz="10352" b="1" dirty="0">
                <a:solidFill>
                  <a:schemeClr val="bg1"/>
                </a:solidFill>
                <a:effectLst>
                  <a:outerShdw blurRad="1270000" dist="50800" dir="5400000" sx="190000" sy="190000" algn="ctr" rotWithShape="0">
                    <a:srgbClr val="F2BDC0"/>
                  </a:outerShdw>
                </a:effectLst>
                <a:latin typeface="Bahnschrift Condensed" panose="020B0502040204020203" pitchFamily="34" charset="0"/>
              </a:rPr>
              <a:t>G</a:t>
            </a:r>
            <a:r>
              <a:rPr lang="fr-FR" sz="10352" dirty="0">
                <a:solidFill>
                  <a:schemeClr val="bg1"/>
                </a:solidFill>
                <a:effectLst>
                  <a:outerShdw blurRad="1270000" dist="50800" dir="5400000" sx="190000" sy="190000" algn="ctr" rotWithShape="0">
                    <a:srgbClr val="F2BDC0"/>
                  </a:outerShdw>
                </a:effectLst>
                <a:latin typeface="Bahnschrift Condensed" panose="020B0502040204020203" pitchFamily="34" charset="0"/>
              </a:rPr>
              <a:t>os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266F03E-D2B4-7BA5-F211-DC5358E146FE}"/>
              </a:ext>
            </a:extLst>
          </p:cNvPr>
          <p:cNvSpPr txBox="1"/>
          <p:nvPr/>
        </p:nvSpPr>
        <p:spPr>
          <a:xfrm>
            <a:off x="592702" y="-23150"/>
            <a:ext cx="3382657" cy="1685398"/>
          </a:xfrm>
          <a:prstGeom prst="rect">
            <a:avLst/>
          </a:prstGeom>
          <a:noFill/>
          <a:effectLst>
            <a:outerShdw blurRad="368300" dist="673100" dir="4800000" sx="176000" sy="176000" algn="ctr" rotWithShape="0">
              <a:schemeClr val="accent1"/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352" b="1" dirty="0">
                <a:solidFill>
                  <a:schemeClr val="bg1"/>
                </a:solidFill>
                <a:effectLst>
                  <a:outerShdw blurRad="1270000" dist="50800" dir="5400000" sx="190000" sy="190000" algn="ctr" rotWithShape="0">
                    <a:srgbClr val="F2BDC0"/>
                  </a:outerShdw>
                </a:effectLst>
                <a:latin typeface="Bahnschrift Condensed" panose="020B0502040204020203" pitchFamily="34" charset="0"/>
              </a:rPr>
              <a:t>C</a:t>
            </a:r>
            <a:r>
              <a:rPr lang="fr-FR" sz="10352" dirty="0">
                <a:solidFill>
                  <a:schemeClr val="bg1"/>
                </a:solidFill>
                <a:effectLst>
                  <a:outerShdw blurRad="1270000" dist="50800" dir="5400000" sx="190000" sy="190000" algn="ctr" rotWithShape="0">
                    <a:srgbClr val="F2BDC0"/>
                  </a:outerShdw>
                </a:effectLst>
                <a:latin typeface="Bahnschrift Condensed" panose="020B0502040204020203" pitchFamily="34" charset="0"/>
              </a:rPr>
              <a:t>ap</a:t>
            </a:r>
            <a:r>
              <a:rPr lang="fr-FR" sz="10352" b="1" dirty="0">
                <a:solidFill>
                  <a:schemeClr val="bg1"/>
                </a:solidFill>
                <a:effectLst>
                  <a:outerShdw blurRad="1270000" dist="50800" dir="5400000" sx="190000" sy="190000" algn="ctr" rotWithShape="0">
                    <a:srgbClr val="F2BDC0"/>
                  </a:outerShdw>
                </a:effectLst>
                <a:latin typeface="Bahnschrift Condensed" panose="020B0502040204020203" pitchFamily="34" charset="0"/>
              </a:rPr>
              <a:t>G</a:t>
            </a:r>
            <a:r>
              <a:rPr lang="fr-FR" sz="10352" dirty="0">
                <a:solidFill>
                  <a:schemeClr val="bg1"/>
                </a:solidFill>
                <a:effectLst>
                  <a:outerShdw blurRad="1270000" dist="50800" dir="5400000" sx="190000" sy="190000" algn="ctr" rotWithShape="0">
                    <a:srgbClr val="F2BDC0"/>
                  </a:outerShdw>
                </a:effectLst>
                <a:latin typeface="Bahnschrift Condensed" panose="020B0502040204020203" pitchFamily="34" charset="0"/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108576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936081E-11CB-7074-AA94-01F6076DC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68718" y="-639617"/>
            <a:ext cx="7485698" cy="589913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09A9C66-5F4A-BD76-B72B-68AEE0FB0825}"/>
              </a:ext>
            </a:extLst>
          </p:cNvPr>
          <p:cNvSpPr txBox="1"/>
          <p:nvPr/>
        </p:nvSpPr>
        <p:spPr>
          <a:xfrm>
            <a:off x="378019" y="3233400"/>
            <a:ext cx="3603872" cy="1446550"/>
          </a:xfrm>
          <a:prstGeom prst="rect">
            <a:avLst/>
          </a:prstGeom>
          <a:noFill/>
          <a:effectLst>
            <a:outerShdw blurRad="368300" dist="673100" dir="4800000" sx="176000" sy="176000" algn="ctr" rotWithShape="0">
              <a:schemeClr val="accent1"/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800" dirty="0">
                <a:latin typeface="Abadi Extra Light" panose="020B0204020104020204" pitchFamily="34" charset="0"/>
              </a:rPr>
              <a:t>CapGos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D36AED-5EC4-8AB3-2127-DE7A3850D2AE}"/>
              </a:ext>
            </a:extLst>
          </p:cNvPr>
          <p:cNvSpPr/>
          <p:nvPr/>
        </p:nvSpPr>
        <p:spPr>
          <a:xfrm>
            <a:off x="7863717" y="47625"/>
            <a:ext cx="4679950" cy="467995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4256A04-7975-1963-AF66-75752465C23B}"/>
              </a:ext>
            </a:extLst>
          </p:cNvPr>
          <p:cNvSpPr/>
          <p:nvPr/>
        </p:nvSpPr>
        <p:spPr>
          <a:xfrm>
            <a:off x="401707" y="2217420"/>
            <a:ext cx="92765" cy="952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4FB9381-F2AE-9D59-361A-1451E9D028BA}"/>
              </a:ext>
            </a:extLst>
          </p:cNvPr>
          <p:cNvSpPr/>
          <p:nvPr/>
        </p:nvSpPr>
        <p:spPr>
          <a:xfrm>
            <a:off x="778897" y="2339975"/>
            <a:ext cx="92765" cy="952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3F86F4B-8E0B-B0E1-C31D-5B0266A4B785}"/>
              </a:ext>
            </a:extLst>
          </p:cNvPr>
          <p:cNvSpPr/>
          <p:nvPr/>
        </p:nvSpPr>
        <p:spPr>
          <a:xfrm>
            <a:off x="871662" y="1665158"/>
            <a:ext cx="92765" cy="952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6CF443F-C5F7-C1E8-EB8A-480DED4E6281}"/>
              </a:ext>
            </a:extLst>
          </p:cNvPr>
          <p:cNvSpPr/>
          <p:nvPr/>
        </p:nvSpPr>
        <p:spPr>
          <a:xfrm>
            <a:off x="1662817" y="1208405"/>
            <a:ext cx="92765" cy="952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88802F3-0BE1-1A00-3255-E777512957C1}"/>
              </a:ext>
            </a:extLst>
          </p:cNvPr>
          <p:cNvSpPr/>
          <p:nvPr/>
        </p:nvSpPr>
        <p:spPr>
          <a:xfrm>
            <a:off x="2332852" y="149225"/>
            <a:ext cx="92765" cy="952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4D23318-A774-0802-93A9-FB6EB3A2E68B}"/>
              </a:ext>
            </a:extLst>
          </p:cNvPr>
          <p:cNvSpPr/>
          <p:nvPr/>
        </p:nvSpPr>
        <p:spPr>
          <a:xfrm>
            <a:off x="747217" y="1863542"/>
            <a:ext cx="63359" cy="591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10168EB-8A75-B42D-625C-B0D6D0B0A8AC}"/>
              </a:ext>
            </a:extLst>
          </p:cNvPr>
          <p:cNvSpPr/>
          <p:nvPr/>
        </p:nvSpPr>
        <p:spPr>
          <a:xfrm>
            <a:off x="1751606" y="750174"/>
            <a:ext cx="63359" cy="591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A7AF342-B0BA-1CD8-09A2-E8876F538456}"/>
              </a:ext>
            </a:extLst>
          </p:cNvPr>
          <p:cNvSpPr/>
          <p:nvPr/>
        </p:nvSpPr>
        <p:spPr>
          <a:xfrm>
            <a:off x="1631137" y="515488"/>
            <a:ext cx="63359" cy="591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4983A45-847C-C6AF-7290-D8D4AA523826}"/>
              </a:ext>
            </a:extLst>
          </p:cNvPr>
          <p:cNvSpPr/>
          <p:nvPr/>
        </p:nvSpPr>
        <p:spPr>
          <a:xfrm>
            <a:off x="1894285" y="1208405"/>
            <a:ext cx="47603" cy="488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C87759E-4989-298A-9C42-620CBF5286A2}"/>
              </a:ext>
            </a:extLst>
          </p:cNvPr>
          <p:cNvSpPr/>
          <p:nvPr/>
        </p:nvSpPr>
        <p:spPr>
          <a:xfrm>
            <a:off x="2012395" y="1067435"/>
            <a:ext cx="47603" cy="488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7B1C4F8-9254-B6CA-D7F7-259D83BDAA7C}"/>
              </a:ext>
            </a:extLst>
          </p:cNvPr>
          <p:cNvSpPr/>
          <p:nvPr/>
        </p:nvSpPr>
        <p:spPr>
          <a:xfrm>
            <a:off x="859020" y="1131476"/>
            <a:ext cx="47603" cy="488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DC9B76-941A-658E-3AD0-B818F89944BA}"/>
              </a:ext>
            </a:extLst>
          </p:cNvPr>
          <p:cNvSpPr/>
          <p:nvPr/>
        </p:nvSpPr>
        <p:spPr>
          <a:xfrm>
            <a:off x="2012394" y="487868"/>
            <a:ext cx="47603" cy="488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C8E9DDD-60E2-7EF7-9797-4AF85D1066CB}"/>
              </a:ext>
            </a:extLst>
          </p:cNvPr>
          <p:cNvSpPr/>
          <p:nvPr/>
        </p:nvSpPr>
        <p:spPr>
          <a:xfrm>
            <a:off x="1258015" y="1334135"/>
            <a:ext cx="47603" cy="488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5BA9AD8-6969-CEA0-2AC2-ABA445060DC1}"/>
              </a:ext>
            </a:extLst>
          </p:cNvPr>
          <p:cNvSpPr/>
          <p:nvPr/>
        </p:nvSpPr>
        <p:spPr>
          <a:xfrm>
            <a:off x="947974" y="2097411"/>
            <a:ext cx="47603" cy="488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0DCAEAF-7224-4471-92E2-B57B4A48B538}"/>
              </a:ext>
            </a:extLst>
          </p:cNvPr>
          <p:cNvSpPr/>
          <p:nvPr/>
        </p:nvSpPr>
        <p:spPr>
          <a:xfrm>
            <a:off x="1305618" y="1505585"/>
            <a:ext cx="47603" cy="488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0A40464-E024-86CD-32D0-1460C0B6C5D0}"/>
              </a:ext>
            </a:extLst>
          </p:cNvPr>
          <p:cNvSpPr/>
          <p:nvPr/>
        </p:nvSpPr>
        <p:spPr>
          <a:xfrm>
            <a:off x="545545" y="2101392"/>
            <a:ext cx="47603" cy="488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A3273B8-9AF9-4E1E-1D8A-6BA8FD77C55B}"/>
              </a:ext>
            </a:extLst>
          </p:cNvPr>
          <p:cNvSpPr/>
          <p:nvPr/>
        </p:nvSpPr>
        <p:spPr>
          <a:xfrm>
            <a:off x="1005794" y="1811756"/>
            <a:ext cx="47603" cy="488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3D3E2BD-DE37-C686-A3D0-E48A36240DD9}"/>
              </a:ext>
            </a:extLst>
          </p:cNvPr>
          <p:cNvSpPr/>
          <p:nvPr/>
        </p:nvSpPr>
        <p:spPr>
          <a:xfrm>
            <a:off x="1653983" y="935715"/>
            <a:ext cx="47603" cy="488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A95D7F1-57B8-2083-8BDE-99B327A86443}"/>
              </a:ext>
            </a:extLst>
          </p:cNvPr>
          <p:cNvSpPr/>
          <p:nvPr/>
        </p:nvSpPr>
        <p:spPr>
          <a:xfrm>
            <a:off x="2423462" y="633095"/>
            <a:ext cx="47603" cy="488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BF0F91A-994F-5A17-0F39-41D3E71D70FD}"/>
              </a:ext>
            </a:extLst>
          </p:cNvPr>
          <p:cNvSpPr/>
          <p:nvPr/>
        </p:nvSpPr>
        <p:spPr>
          <a:xfrm>
            <a:off x="2059997" y="728773"/>
            <a:ext cx="47603" cy="488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8099526C-D4FA-90CC-B181-040E9A877E89}"/>
              </a:ext>
            </a:extLst>
          </p:cNvPr>
          <p:cNvSpPr/>
          <p:nvPr/>
        </p:nvSpPr>
        <p:spPr>
          <a:xfrm>
            <a:off x="1493858" y="711745"/>
            <a:ext cx="1463085" cy="1743037"/>
          </a:xfrm>
          <a:custGeom>
            <a:avLst/>
            <a:gdLst>
              <a:gd name="connsiteX0" fmla="*/ 1384597 w 1463085"/>
              <a:gd name="connsiteY0" fmla="*/ 307430 h 1743037"/>
              <a:gd name="connsiteX1" fmla="*/ 1169332 w 1463085"/>
              <a:gd name="connsiteY1" fmla="*/ 231230 h 1743037"/>
              <a:gd name="connsiteX2" fmla="*/ 1003597 w 1463085"/>
              <a:gd name="connsiteY2" fmla="*/ 231230 h 1743037"/>
              <a:gd name="connsiteX3" fmla="*/ 822622 w 1463085"/>
              <a:gd name="connsiteY3" fmla="*/ 311240 h 1743037"/>
              <a:gd name="connsiteX4" fmla="*/ 632122 w 1463085"/>
              <a:gd name="connsiteY4" fmla="*/ 530315 h 1743037"/>
              <a:gd name="connsiteX5" fmla="*/ 464482 w 1463085"/>
              <a:gd name="connsiteY5" fmla="*/ 844640 h 1743037"/>
              <a:gd name="connsiteX6" fmla="*/ 310177 w 1463085"/>
              <a:gd name="connsiteY6" fmla="*/ 1197065 h 1743037"/>
              <a:gd name="connsiteX7" fmla="*/ 197782 w 1463085"/>
              <a:gd name="connsiteY7" fmla="*/ 1568540 h 1743037"/>
              <a:gd name="connsiteX8" fmla="*/ 184447 w 1463085"/>
              <a:gd name="connsiteY8" fmla="*/ 1602830 h 1743037"/>
              <a:gd name="connsiteX9" fmla="*/ 102532 w 1463085"/>
              <a:gd name="connsiteY9" fmla="*/ 1688555 h 1743037"/>
              <a:gd name="connsiteX10" fmla="*/ 14902 w 1463085"/>
              <a:gd name="connsiteY10" fmla="*/ 1675220 h 1743037"/>
              <a:gd name="connsiteX11" fmla="*/ 87292 w 1463085"/>
              <a:gd name="connsiteY11" fmla="*/ 863690 h 1743037"/>
              <a:gd name="connsiteX12" fmla="*/ 815002 w 1463085"/>
              <a:gd name="connsiteY12" fmla="*/ 40730 h 1743037"/>
              <a:gd name="connsiteX13" fmla="*/ 1420792 w 1463085"/>
              <a:gd name="connsiteY13" fmla="*/ 141695 h 1743037"/>
              <a:gd name="connsiteX14" fmla="*/ 1384597 w 1463085"/>
              <a:gd name="connsiteY14" fmla="*/ 307430 h 174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3085" h="1743037">
                <a:moveTo>
                  <a:pt x="1384597" y="307430"/>
                </a:moveTo>
                <a:cubicBezTo>
                  <a:pt x="1342687" y="322352"/>
                  <a:pt x="1232832" y="243930"/>
                  <a:pt x="1169332" y="231230"/>
                </a:cubicBezTo>
                <a:cubicBezTo>
                  <a:pt x="1105832" y="218530"/>
                  <a:pt x="1061382" y="217895"/>
                  <a:pt x="1003597" y="231230"/>
                </a:cubicBezTo>
                <a:cubicBezTo>
                  <a:pt x="945812" y="244565"/>
                  <a:pt x="884534" y="261393"/>
                  <a:pt x="822622" y="311240"/>
                </a:cubicBezTo>
                <a:cubicBezTo>
                  <a:pt x="760710" y="361087"/>
                  <a:pt x="691812" y="441415"/>
                  <a:pt x="632122" y="530315"/>
                </a:cubicBezTo>
                <a:cubicBezTo>
                  <a:pt x="572432" y="619215"/>
                  <a:pt x="518140" y="733515"/>
                  <a:pt x="464482" y="844640"/>
                </a:cubicBezTo>
                <a:cubicBezTo>
                  <a:pt x="410824" y="955765"/>
                  <a:pt x="354627" y="1076415"/>
                  <a:pt x="310177" y="1197065"/>
                </a:cubicBezTo>
                <a:cubicBezTo>
                  <a:pt x="265727" y="1317715"/>
                  <a:pt x="218737" y="1500913"/>
                  <a:pt x="197782" y="1568540"/>
                </a:cubicBezTo>
                <a:cubicBezTo>
                  <a:pt x="176827" y="1636167"/>
                  <a:pt x="200322" y="1582828"/>
                  <a:pt x="184447" y="1602830"/>
                </a:cubicBezTo>
                <a:cubicBezTo>
                  <a:pt x="168572" y="1622832"/>
                  <a:pt x="130789" y="1676490"/>
                  <a:pt x="102532" y="1688555"/>
                </a:cubicBezTo>
                <a:cubicBezTo>
                  <a:pt x="74275" y="1700620"/>
                  <a:pt x="17442" y="1812698"/>
                  <a:pt x="14902" y="1675220"/>
                </a:cubicBezTo>
                <a:cubicBezTo>
                  <a:pt x="12362" y="1537743"/>
                  <a:pt x="-46058" y="1136105"/>
                  <a:pt x="87292" y="863690"/>
                </a:cubicBezTo>
                <a:cubicBezTo>
                  <a:pt x="220642" y="591275"/>
                  <a:pt x="592752" y="161062"/>
                  <a:pt x="815002" y="40730"/>
                </a:cubicBezTo>
                <a:cubicBezTo>
                  <a:pt x="1037252" y="-79602"/>
                  <a:pt x="1325542" y="101055"/>
                  <a:pt x="1420792" y="141695"/>
                </a:cubicBezTo>
                <a:cubicBezTo>
                  <a:pt x="1516042" y="182335"/>
                  <a:pt x="1426507" y="292508"/>
                  <a:pt x="1384597" y="30743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0280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4</Words>
  <Application>Microsoft Office PowerPoint</Application>
  <PresentationFormat>Personnalisé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Abadi Extra Light</vt:lpstr>
      <vt:lpstr>Arial</vt:lpstr>
      <vt:lpstr>Bahnschrift Condensed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Gosling Corentin</dc:creator>
  <cp:lastModifiedBy>Gosling Corentin</cp:lastModifiedBy>
  <cp:revision>4</cp:revision>
  <dcterms:created xsi:type="dcterms:W3CDTF">2023-01-15T09:01:11Z</dcterms:created>
  <dcterms:modified xsi:type="dcterms:W3CDTF">2023-01-18T20:50:53Z</dcterms:modified>
</cp:coreProperties>
</file>