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4" r:id="rId2"/>
    <p:sldId id="267" r:id="rId3"/>
    <p:sldId id="265" r:id="rId4"/>
  </p:sldIdLst>
  <p:sldSz cx="50399950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9FF793"/>
    <a:srgbClr val="AABADE"/>
    <a:srgbClr val="4478E0"/>
    <a:srgbClr val="DB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291" autoAdjust="0"/>
  </p:normalViewPr>
  <p:slideViewPr>
    <p:cSldViewPr snapToGrid="0">
      <p:cViewPr varScale="1">
        <p:scale>
          <a:sx n="16" d="100"/>
          <a:sy n="16" d="100"/>
        </p:scale>
        <p:origin x="262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4C3C9-F8AF-42C1-9129-7CDC1BE48526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75F3AE-C379-4064-B986-100060CE861C}">
      <dgm:prSet phldrT="[Texte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1</a:t>
          </a:r>
        </a:p>
      </dgm:t>
    </dgm:pt>
    <dgm:pt modelId="{C31461EB-99A4-4F78-9A97-D75D3243B31F}" type="parTrans" cxnId="{A80EC41C-1358-4233-A699-D28AAB33C6A5}">
      <dgm:prSet/>
      <dgm:spPr/>
      <dgm:t>
        <a:bodyPr/>
        <a:lstStyle/>
        <a:p>
          <a:endParaRPr lang="fr-FR"/>
        </a:p>
      </dgm:t>
    </dgm:pt>
    <dgm:pt modelId="{F8A25208-5079-4B80-9342-7DF0B369EBDA}" type="sibTrans" cxnId="{A80EC41C-1358-4233-A699-D28AAB33C6A5}">
      <dgm:prSet/>
      <dgm:spPr/>
      <dgm:t>
        <a:bodyPr/>
        <a:lstStyle/>
        <a:p>
          <a:endParaRPr lang="fr-FR"/>
        </a:p>
      </dgm:t>
    </dgm:pt>
    <dgm:pt modelId="{020D2D89-C3AE-4352-B500-EE61D113D659}">
      <dgm:prSet phldrT="[Texte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1</a:t>
          </a:r>
        </a:p>
      </dgm:t>
    </dgm:pt>
    <dgm:pt modelId="{05E5295B-314D-499A-AE88-3691CA30E519}" type="parTrans" cxnId="{1AF23883-7DD4-44C5-B830-9F13A79B31B3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C1C02C4C-C4E9-423E-9D6E-A4C31FE026CF}" type="sibTrans" cxnId="{1AF23883-7DD4-44C5-B830-9F13A79B31B3}">
      <dgm:prSet/>
      <dgm:spPr/>
      <dgm:t>
        <a:bodyPr/>
        <a:lstStyle/>
        <a:p>
          <a:endParaRPr lang="fr-FR"/>
        </a:p>
      </dgm:t>
    </dgm:pt>
    <dgm:pt modelId="{FCCCC22F-7716-4C49-A847-75D948BF0F9D}">
      <dgm:prSet phldrT="[Texte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</a:p>
      </dgm:t>
    </dgm:pt>
    <dgm:pt modelId="{352EB3E9-AF68-461A-BE19-1E2D6D8DE8CB}" type="parTrans" cxnId="{5C1C5AB7-05BB-4067-8F6B-D40FC104368C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2748FDAC-0E97-4D69-AD80-3378EF43474E}" type="sibTrans" cxnId="{5C1C5AB7-05BB-4067-8F6B-D40FC104368C}">
      <dgm:prSet/>
      <dgm:spPr/>
      <dgm:t>
        <a:bodyPr/>
        <a:lstStyle/>
        <a:p>
          <a:endParaRPr lang="fr-FR"/>
        </a:p>
      </dgm:t>
    </dgm:pt>
    <dgm:pt modelId="{CED2D5B4-AE23-499D-BF36-EAD71A7D180F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AABADE"/>
              </a:solidFill>
            </a:rPr>
            <a:t>Numérique</a:t>
          </a:r>
          <a:endParaRPr lang="fr-FR" sz="6000" b="1" dirty="0">
            <a:solidFill>
              <a:srgbClr val="9FF793"/>
            </a:solidFill>
          </a:endParaRPr>
        </a:p>
      </dgm:t>
    </dgm:pt>
    <dgm:pt modelId="{2F250DE9-E723-4B39-9A82-6552E24B12D7}" type="parTrans" cxnId="{C3277A18-4D6F-4B13-97CF-9C805B905061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C46B8806-4D67-4E1A-98DD-B9DA2B47CA9B}" type="sibTrans" cxnId="{C3277A18-4D6F-4B13-97CF-9C805B905061}">
      <dgm:prSet/>
      <dgm:spPr/>
      <dgm:t>
        <a:bodyPr/>
        <a:lstStyle/>
        <a:p>
          <a:endParaRPr lang="fr-FR"/>
        </a:p>
      </dgm:t>
    </dgm:pt>
    <dgm:pt modelId="{7AB13F2F-96F5-417F-A6F7-813EE074ED1D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 </a:t>
          </a:r>
          <a:r>
            <a:rPr lang="fr-FR" sz="5400" b="1" i="1" dirty="0">
              <a:solidFill>
                <a:srgbClr val="9FF793"/>
              </a:solidFill>
            </a:rPr>
            <a:t>(2 catégories)</a:t>
          </a:r>
          <a:endParaRPr lang="fr-FR" sz="6000" b="1" i="1" dirty="0">
            <a:solidFill>
              <a:srgbClr val="9FF793"/>
            </a:solidFill>
          </a:endParaRPr>
        </a:p>
      </dgm:t>
    </dgm:pt>
    <dgm:pt modelId="{FB1211FF-113C-4441-94F6-4A3A1724F6D9}" type="parTrans" cxnId="{6531D35B-E819-40AF-9F8E-F461FE7187A8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78E13D1D-4C71-41D9-9573-9884C48AFAB1}" type="sibTrans" cxnId="{6531D35B-E819-40AF-9F8E-F461FE7187A8}">
      <dgm:prSet/>
      <dgm:spPr/>
      <dgm:t>
        <a:bodyPr/>
        <a:lstStyle/>
        <a:p>
          <a:endParaRPr lang="fr-FR"/>
        </a:p>
      </dgm:t>
    </dgm:pt>
    <dgm:pt modelId="{5C035881-F94B-4D42-B043-36F97FEA8FE0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02433925-F9D8-4554-A2B7-D46F86AB5DAE}" type="parTrans" cxnId="{4880FD0A-B262-4CA8-B424-D9CE9A5A8B7F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132B7828-1E2F-47A9-981F-C52E2B51BF85}" type="sibTrans" cxnId="{4880FD0A-B262-4CA8-B424-D9CE9A5A8B7F}">
      <dgm:prSet/>
      <dgm:spPr/>
      <dgm:t>
        <a:bodyPr/>
        <a:lstStyle/>
        <a:p>
          <a:endParaRPr lang="fr-FR"/>
        </a:p>
      </dgm:t>
    </dgm:pt>
    <dgm:pt modelId="{6639F6B8-7BC3-4081-A618-E4228D2122F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2 ou +</a:t>
          </a:r>
        </a:p>
      </dgm:t>
    </dgm:pt>
    <dgm:pt modelId="{65937BF9-84B7-4871-8FBF-BFCAF61E0E7E}" type="parTrans" cxnId="{A73AC33F-DC3D-4D7E-8EB4-5B7DF4CF919A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7DCB75F6-CB6E-4DBF-B8D0-89C204605619}" type="sibTrans" cxnId="{A73AC33F-DC3D-4D7E-8EB4-5B7DF4CF919A}">
      <dgm:prSet/>
      <dgm:spPr/>
      <dgm:t>
        <a:bodyPr/>
        <a:lstStyle/>
        <a:p>
          <a:endParaRPr lang="fr-FR"/>
        </a:p>
      </dgm:t>
    </dgm:pt>
    <dgm:pt modelId="{0E8F2446-3B4C-4957-ACEF-779C76427469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36F7E432-A025-4268-AC62-32C3D3C76539}" type="parTrans" cxnId="{BE6EA123-4D94-47AE-85CA-4689FE2966AF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5EFE2984-86DA-448A-AF18-D920DCE4E1E1}" type="sibTrans" cxnId="{BE6EA123-4D94-47AE-85CA-4689FE2966AF}">
      <dgm:prSet/>
      <dgm:spPr/>
      <dgm:t>
        <a:bodyPr/>
        <a:lstStyle/>
        <a:p>
          <a:endParaRPr lang="fr-FR"/>
        </a:p>
      </dgm:t>
    </dgm:pt>
    <dgm:pt modelId="{33788B01-2A8D-47DA-B4B1-50915E2AE70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  <a:r>
            <a:rPr lang="fr-FR" sz="6000" b="1" dirty="0"/>
            <a:t> + </a:t>
          </a:r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398B7CEC-124F-4562-842F-354F49A2EBE6}" type="parTrans" cxnId="{B5EA2747-8972-40A4-B9C1-38DDC0237E19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8B34CA66-3E61-44AA-AA71-D7265FCA9CD6}" type="sibTrans" cxnId="{B5EA2747-8972-40A4-B9C1-38DDC0237E19}">
      <dgm:prSet/>
      <dgm:spPr/>
      <dgm:t>
        <a:bodyPr/>
        <a:lstStyle/>
        <a:p>
          <a:endParaRPr lang="fr-FR"/>
        </a:p>
      </dgm:t>
    </dgm:pt>
    <dgm:pt modelId="{629B227D-00C9-435E-8D53-022F6550707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[4.1.1] </a:t>
          </a:r>
          <a:r>
            <a:rPr lang="fr-FR" sz="6000" b="1" dirty="0"/>
            <a:t>Test t indépendant </a:t>
          </a:r>
        </a:p>
      </dgm:t>
    </dgm:pt>
    <dgm:pt modelId="{1893FA7A-9F16-4D82-8365-56D588B0E75A}" type="parTrans" cxnId="{363180FA-006E-45BA-9419-971526731942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23B26266-DE7D-47AB-A375-D96132C0C082}" type="sibTrans" cxnId="{363180FA-006E-45BA-9419-971526731942}">
      <dgm:prSet/>
      <dgm:spPr/>
      <dgm:t>
        <a:bodyPr/>
        <a:lstStyle/>
        <a:p>
          <a:endParaRPr lang="fr-FR"/>
        </a:p>
      </dgm:t>
    </dgm:pt>
    <dgm:pt modelId="{9BA5B380-400E-469D-8875-86148914D3AC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[4.1.3] </a:t>
          </a:r>
          <a:r>
            <a:rPr lang="fr-FR" sz="6000" b="1" dirty="0"/>
            <a:t>Corrélation de Pearson</a:t>
          </a:r>
        </a:p>
      </dgm:t>
    </dgm:pt>
    <dgm:pt modelId="{04715C62-B216-47B1-82ED-D43C1BC8C6E7}" type="parTrans" cxnId="{3A4BDA0B-B7F9-4192-9196-0E1733AF60D7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F73ACF04-D7B8-48B5-8CC6-C55B2013BCA4}" type="sibTrans" cxnId="{3A4BDA0B-B7F9-4192-9196-0E1733AF60D7}">
      <dgm:prSet/>
      <dgm:spPr/>
      <dgm:t>
        <a:bodyPr/>
        <a:lstStyle/>
        <a:p>
          <a:endParaRPr lang="fr-FR"/>
        </a:p>
      </dgm:t>
    </dgm:pt>
    <dgm:pt modelId="{F44614ED-8BB9-47FD-A403-D07029891FD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[4.1.4] </a:t>
          </a:r>
          <a:r>
            <a:rPr lang="fr-FR" sz="6000" b="1" dirty="0"/>
            <a:t>ANOVA multifactorielle</a:t>
          </a:r>
        </a:p>
      </dgm:t>
    </dgm:pt>
    <dgm:pt modelId="{0A82CDF6-28BF-407E-A2E7-673097B1682C}" type="parTrans" cxnId="{6B219CFA-B440-4551-B3BC-BDCF2D48BF8C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131C5545-45B1-437C-A004-84FFD0FA7362}" type="sibTrans" cxnId="{6B219CFA-B440-4551-B3BC-BDCF2D48BF8C}">
      <dgm:prSet/>
      <dgm:spPr/>
      <dgm:t>
        <a:bodyPr/>
        <a:lstStyle/>
        <a:p>
          <a:endParaRPr lang="fr-FR"/>
        </a:p>
      </dgm:t>
    </dgm:pt>
    <dgm:pt modelId="{CF58D12A-8FCB-4F87-9997-3160E83129C3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[4.1.6] </a:t>
          </a:r>
          <a:r>
            <a:rPr lang="fr-FR" sz="6000" b="1" dirty="0"/>
            <a:t>ANCOVA</a:t>
          </a:r>
        </a:p>
      </dgm:t>
    </dgm:pt>
    <dgm:pt modelId="{B8D33C67-7664-4560-A99B-38ACC2D54B34}" type="parTrans" cxnId="{CAF68B78-CAC8-4FE2-A354-E3645571E6C8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68BB3DAB-BDC4-4E4B-BD9A-428D652A9BFF}" type="sibTrans" cxnId="{CAF68B78-CAC8-4FE2-A354-E3645571E6C8}">
      <dgm:prSet/>
      <dgm:spPr/>
      <dgm:t>
        <a:bodyPr/>
        <a:lstStyle/>
        <a:p>
          <a:endParaRPr lang="fr-FR"/>
        </a:p>
      </dgm:t>
    </dgm:pt>
    <dgm:pt modelId="{74C5134A-EE4D-4CE0-97D3-6B031CCB2925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[4.1.5] </a:t>
          </a:r>
          <a:r>
            <a:rPr lang="fr-FR" sz="6000" b="1" dirty="0"/>
            <a:t>Régression linéaire multiple 1</a:t>
          </a:r>
        </a:p>
      </dgm:t>
    </dgm:pt>
    <dgm:pt modelId="{A2069856-6BC0-40B8-B977-49FCC6D74149}" type="parTrans" cxnId="{EAE04DBB-B1C6-4F82-965B-81E510682F58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B4C62F24-DC6F-4DE4-BC84-63E23160B395}" type="sibTrans" cxnId="{EAE04DBB-B1C6-4F82-965B-81E510682F58}">
      <dgm:prSet/>
      <dgm:spPr/>
      <dgm:t>
        <a:bodyPr/>
        <a:lstStyle/>
        <a:p>
          <a:endParaRPr lang="fr-FR"/>
        </a:p>
      </dgm:t>
    </dgm:pt>
    <dgm:pt modelId="{03E0B6E6-AD3A-4E89-8ECC-346477F040E6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[4.1.7]  </a:t>
          </a:r>
          <a:r>
            <a:rPr lang="fr-FR" sz="6000" b="1" dirty="0"/>
            <a:t>Régression linéaire multiple 2</a:t>
          </a:r>
          <a:endParaRPr lang="fr-FR" sz="6000" dirty="0"/>
        </a:p>
      </dgm:t>
    </dgm:pt>
    <dgm:pt modelId="{62C01BD2-91DA-4C88-A7AE-92F336BD23EA}" type="parTrans" cxnId="{00760B00-FE58-482C-AA15-416FCAA9589F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8362BB85-9627-49F3-A7FE-AF07BB9F3C09}" type="sibTrans" cxnId="{00760B00-FE58-482C-AA15-416FCAA9589F}">
      <dgm:prSet/>
      <dgm:spPr/>
      <dgm:t>
        <a:bodyPr/>
        <a:lstStyle/>
        <a:p>
          <a:endParaRPr lang="fr-FR"/>
        </a:p>
      </dgm:t>
    </dgm:pt>
    <dgm:pt modelId="{61B79C26-BC0F-41CC-915F-1C61465642CB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dirty="0"/>
            <a:t> </a:t>
          </a:r>
          <a:r>
            <a:rPr lang="fr-FR" sz="6000" b="1" dirty="0">
              <a:solidFill>
                <a:srgbClr val="DB8585"/>
              </a:solidFill>
            </a:rPr>
            <a:t>Section [4.1.2] </a:t>
          </a:r>
          <a:r>
            <a:rPr lang="fr-FR" sz="6000" b="1" dirty="0"/>
            <a:t>ANOVA à un facteur</a:t>
          </a:r>
          <a:endParaRPr lang="fr-FR" sz="6000" dirty="0"/>
        </a:p>
      </dgm:t>
    </dgm:pt>
    <dgm:pt modelId="{F97E5798-3C27-4DEE-BF42-AD2B0703A750}" type="parTrans" cxnId="{919160F6-0A7F-456E-B09F-0C6E3B28CC63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03F90B80-5480-41A9-B829-A1D7DEBB448A}" type="sibTrans" cxnId="{919160F6-0A7F-456E-B09F-0C6E3B28CC63}">
      <dgm:prSet/>
      <dgm:spPr/>
      <dgm:t>
        <a:bodyPr/>
        <a:lstStyle/>
        <a:p>
          <a:endParaRPr lang="fr-FR"/>
        </a:p>
      </dgm:t>
    </dgm:pt>
    <dgm:pt modelId="{A3955A3B-607E-495E-AFEC-6E5C9104C36F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 </a:t>
          </a:r>
          <a:r>
            <a:rPr lang="fr-FR" sz="5400" b="1" i="1" dirty="0">
              <a:solidFill>
                <a:srgbClr val="9FF793"/>
              </a:solidFill>
            </a:rPr>
            <a:t>(3 catégories ou +)</a:t>
          </a:r>
          <a:endParaRPr lang="fr-FR" sz="6000" i="1" dirty="0"/>
        </a:p>
      </dgm:t>
    </dgm:pt>
    <dgm:pt modelId="{2600A81E-D202-457A-9949-2B9973FCA149}" type="parTrans" cxnId="{C957C296-4C84-42A1-9D38-2BF644EB7514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6AB2D50D-5746-4783-AE3E-AE7D6B26340F}" type="sibTrans" cxnId="{C957C296-4C84-42A1-9D38-2BF644EB7514}">
      <dgm:prSet/>
      <dgm:spPr/>
      <dgm:t>
        <a:bodyPr/>
        <a:lstStyle/>
        <a:p>
          <a:endParaRPr lang="fr-FR"/>
        </a:p>
      </dgm:t>
    </dgm:pt>
    <dgm:pt modelId="{A17B54B5-D2C7-494C-A47B-69BF91237AD2}" type="pres">
      <dgm:prSet presAssocID="{54C4C3C9-F8AF-42C1-9129-7CDC1BE48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37E100-33CD-497E-BD71-E7FAFA4AC8ED}" type="pres">
      <dgm:prSet presAssocID="{54C4C3C9-F8AF-42C1-9129-7CDC1BE48526}" presName="hierFlow" presStyleCnt="0"/>
      <dgm:spPr/>
    </dgm:pt>
    <dgm:pt modelId="{06F3FFC4-90E9-4DD6-844C-4D2525097BED}" type="pres">
      <dgm:prSet presAssocID="{54C4C3C9-F8AF-42C1-9129-7CDC1BE48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7820E70-84F5-4D51-81E7-38C38E0B9DE6}" type="pres">
      <dgm:prSet presAssocID="{9975F3AE-C379-4064-B986-100060CE861C}" presName="Name17" presStyleCnt="0"/>
      <dgm:spPr/>
    </dgm:pt>
    <dgm:pt modelId="{CF80F8B9-35D2-4F2F-8FA5-850967260338}" type="pres">
      <dgm:prSet presAssocID="{9975F3AE-C379-4064-B986-100060CE861C}" presName="level1Shape" presStyleLbl="node0" presStyleIdx="0" presStyleCnt="1" custLinFactNeighborY="37450">
        <dgm:presLayoutVars>
          <dgm:chPref val="3"/>
        </dgm:presLayoutVars>
      </dgm:prSet>
      <dgm:spPr/>
    </dgm:pt>
    <dgm:pt modelId="{99C69005-16EF-4D9D-A8E3-378ACA811D73}" type="pres">
      <dgm:prSet presAssocID="{9975F3AE-C379-4064-B986-100060CE861C}" presName="hierChild2" presStyleCnt="0"/>
      <dgm:spPr/>
    </dgm:pt>
    <dgm:pt modelId="{318D4BBF-A805-42F0-A6E8-93939A2363FB}" type="pres">
      <dgm:prSet presAssocID="{2F250DE9-E723-4B39-9A82-6552E24B12D7}" presName="Name25" presStyleLbl="parChTrans1D2" presStyleIdx="0" presStyleCnt="1"/>
      <dgm:spPr/>
    </dgm:pt>
    <dgm:pt modelId="{5B1E99E7-D866-4DF3-ACBE-5139778080BA}" type="pres">
      <dgm:prSet presAssocID="{2F250DE9-E723-4B39-9A82-6552E24B12D7}" presName="connTx" presStyleLbl="parChTrans1D2" presStyleIdx="0" presStyleCnt="1"/>
      <dgm:spPr/>
    </dgm:pt>
    <dgm:pt modelId="{46E8F9D1-129A-43CD-B5B1-0B5BDFD9C262}" type="pres">
      <dgm:prSet presAssocID="{CED2D5B4-AE23-499D-BF36-EAD71A7D180F}" presName="Name30" presStyleCnt="0"/>
      <dgm:spPr/>
    </dgm:pt>
    <dgm:pt modelId="{1DE4B4E1-9215-463F-AAA4-65056A7EE084}" type="pres">
      <dgm:prSet presAssocID="{CED2D5B4-AE23-499D-BF36-EAD71A7D180F}" presName="level2Shape" presStyleLbl="node2" presStyleIdx="0" presStyleCnt="1" custScaleX="166645" custLinFactNeighborY="37450"/>
      <dgm:spPr/>
    </dgm:pt>
    <dgm:pt modelId="{B02DE58D-0F1A-45D0-934F-747D672D5667}" type="pres">
      <dgm:prSet presAssocID="{CED2D5B4-AE23-499D-BF36-EAD71A7D180F}" presName="hierChild3" presStyleCnt="0"/>
      <dgm:spPr/>
    </dgm:pt>
    <dgm:pt modelId="{B131F997-7733-42F9-9E48-4D66D8C45646}" type="pres">
      <dgm:prSet presAssocID="{05E5295B-314D-499A-AE88-3691CA30E519}" presName="Name25" presStyleLbl="parChTrans1D3" presStyleIdx="0" presStyleCnt="2"/>
      <dgm:spPr/>
    </dgm:pt>
    <dgm:pt modelId="{FC031FA3-974C-48EF-983B-1D20C1356EF6}" type="pres">
      <dgm:prSet presAssocID="{05E5295B-314D-499A-AE88-3691CA30E519}" presName="connTx" presStyleLbl="parChTrans1D3" presStyleIdx="0" presStyleCnt="2"/>
      <dgm:spPr/>
    </dgm:pt>
    <dgm:pt modelId="{E4CA3649-949B-4894-8BEA-5A780FB5F0F1}" type="pres">
      <dgm:prSet presAssocID="{020D2D89-C3AE-4352-B500-EE61D113D659}" presName="Name30" presStyleCnt="0"/>
      <dgm:spPr/>
    </dgm:pt>
    <dgm:pt modelId="{70FA4F34-7491-424A-B1DD-831FA0EE4FA7}" type="pres">
      <dgm:prSet presAssocID="{020D2D89-C3AE-4352-B500-EE61D113D659}" presName="level2Shape" presStyleLbl="node3" presStyleIdx="0" presStyleCnt="2" custLinFactNeighborY="616"/>
      <dgm:spPr/>
    </dgm:pt>
    <dgm:pt modelId="{E099686C-5626-45E7-90A5-FBE9E87280F4}" type="pres">
      <dgm:prSet presAssocID="{020D2D89-C3AE-4352-B500-EE61D113D659}" presName="hierChild3" presStyleCnt="0"/>
      <dgm:spPr/>
    </dgm:pt>
    <dgm:pt modelId="{C76BCC2E-308B-4272-9018-EF01ECD3CD8D}" type="pres">
      <dgm:prSet presAssocID="{FB1211FF-113C-4441-94F6-4A3A1724F6D9}" presName="Name25" presStyleLbl="parChTrans1D4" presStyleIdx="0" presStyleCnt="13"/>
      <dgm:spPr/>
    </dgm:pt>
    <dgm:pt modelId="{E8EC32A3-783C-477C-991C-DBD59EA0FF42}" type="pres">
      <dgm:prSet presAssocID="{FB1211FF-113C-4441-94F6-4A3A1724F6D9}" presName="connTx" presStyleLbl="parChTrans1D4" presStyleIdx="0" presStyleCnt="13"/>
      <dgm:spPr/>
    </dgm:pt>
    <dgm:pt modelId="{9E33652A-7014-4926-8635-336918DC495C}" type="pres">
      <dgm:prSet presAssocID="{7AB13F2F-96F5-417F-A6F7-813EE074ED1D}" presName="Name30" presStyleCnt="0"/>
      <dgm:spPr/>
    </dgm:pt>
    <dgm:pt modelId="{8BF03CD1-F04B-4B6F-AC0B-08C49D30DCC8}" type="pres">
      <dgm:prSet presAssocID="{7AB13F2F-96F5-417F-A6F7-813EE074ED1D}" presName="level2Shape" presStyleLbl="node4" presStyleIdx="0" presStyleCnt="13" custScaleX="345226"/>
      <dgm:spPr/>
    </dgm:pt>
    <dgm:pt modelId="{797DA2C5-084F-47DA-8891-296A284100F0}" type="pres">
      <dgm:prSet presAssocID="{7AB13F2F-96F5-417F-A6F7-813EE074ED1D}" presName="hierChild3" presStyleCnt="0"/>
      <dgm:spPr/>
    </dgm:pt>
    <dgm:pt modelId="{0A7625FD-90A3-4B9F-9DD6-C46DC3755EC5}" type="pres">
      <dgm:prSet presAssocID="{1893FA7A-9F16-4D82-8365-56D588B0E75A}" presName="Name25" presStyleLbl="parChTrans1D4" presStyleIdx="1" presStyleCnt="13"/>
      <dgm:spPr/>
    </dgm:pt>
    <dgm:pt modelId="{0954813E-F128-4CE1-A907-D9CA45F12AC4}" type="pres">
      <dgm:prSet presAssocID="{1893FA7A-9F16-4D82-8365-56D588B0E75A}" presName="connTx" presStyleLbl="parChTrans1D4" presStyleIdx="1" presStyleCnt="13"/>
      <dgm:spPr/>
    </dgm:pt>
    <dgm:pt modelId="{0DD72008-B52A-441B-9A27-65FF8218C515}" type="pres">
      <dgm:prSet presAssocID="{629B227D-00C9-435E-8D53-022F65507077}" presName="Name30" presStyleCnt="0"/>
      <dgm:spPr/>
    </dgm:pt>
    <dgm:pt modelId="{0DA4663D-A137-47AE-A755-EF3C1E53D5B3}" type="pres">
      <dgm:prSet presAssocID="{629B227D-00C9-435E-8D53-022F65507077}" presName="level2Shape" presStyleLbl="node4" presStyleIdx="1" presStyleCnt="13" custScaleX="669875"/>
      <dgm:spPr/>
    </dgm:pt>
    <dgm:pt modelId="{2A69144E-A08D-45B0-94D3-CB66DBDC8694}" type="pres">
      <dgm:prSet presAssocID="{629B227D-00C9-435E-8D53-022F65507077}" presName="hierChild3" presStyleCnt="0"/>
      <dgm:spPr/>
    </dgm:pt>
    <dgm:pt modelId="{339DD43C-E93F-4653-96B3-F25B2E02069E}" type="pres">
      <dgm:prSet presAssocID="{2600A81E-D202-457A-9949-2B9973FCA149}" presName="Name25" presStyleLbl="parChTrans1D4" presStyleIdx="2" presStyleCnt="13"/>
      <dgm:spPr/>
    </dgm:pt>
    <dgm:pt modelId="{4FBBA8C6-EA41-416A-B782-BBCA656381A9}" type="pres">
      <dgm:prSet presAssocID="{2600A81E-D202-457A-9949-2B9973FCA149}" presName="connTx" presStyleLbl="parChTrans1D4" presStyleIdx="2" presStyleCnt="13"/>
      <dgm:spPr/>
    </dgm:pt>
    <dgm:pt modelId="{5EB9DAFF-6929-464F-8703-124123A2EE91}" type="pres">
      <dgm:prSet presAssocID="{A3955A3B-607E-495E-AFEC-6E5C9104C36F}" presName="Name30" presStyleCnt="0"/>
      <dgm:spPr/>
    </dgm:pt>
    <dgm:pt modelId="{0AAF3842-4342-4BD8-B778-7AFDF28AAE74}" type="pres">
      <dgm:prSet presAssocID="{A3955A3B-607E-495E-AFEC-6E5C9104C36F}" presName="level2Shape" presStyleLbl="node4" presStyleIdx="2" presStyleCnt="13" custScaleX="344512"/>
      <dgm:spPr/>
    </dgm:pt>
    <dgm:pt modelId="{7D12DB88-9A66-4BB7-A50E-94E4C2D09174}" type="pres">
      <dgm:prSet presAssocID="{A3955A3B-607E-495E-AFEC-6E5C9104C36F}" presName="hierChild3" presStyleCnt="0"/>
      <dgm:spPr/>
    </dgm:pt>
    <dgm:pt modelId="{EB3706F3-C39D-437E-8A64-F3D667B215C7}" type="pres">
      <dgm:prSet presAssocID="{F97E5798-3C27-4DEE-BF42-AD2B0703A750}" presName="Name25" presStyleLbl="parChTrans1D4" presStyleIdx="3" presStyleCnt="13"/>
      <dgm:spPr/>
    </dgm:pt>
    <dgm:pt modelId="{2776DAF0-3622-441C-BDEC-7C8FE344E840}" type="pres">
      <dgm:prSet presAssocID="{F97E5798-3C27-4DEE-BF42-AD2B0703A750}" presName="connTx" presStyleLbl="parChTrans1D4" presStyleIdx="3" presStyleCnt="13"/>
      <dgm:spPr/>
    </dgm:pt>
    <dgm:pt modelId="{CDF2CE5D-06F8-41D0-BD41-899A48F80865}" type="pres">
      <dgm:prSet presAssocID="{61B79C26-BC0F-41CC-915F-1C61465642CB}" presName="Name30" presStyleCnt="0"/>
      <dgm:spPr/>
    </dgm:pt>
    <dgm:pt modelId="{FC04107B-588E-4BA5-9F52-AFC00F44D376}" type="pres">
      <dgm:prSet presAssocID="{61B79C26-BC0F-41CC-915F-1C61465642CB}" presName="level2Shape" presStyleLbl="node4" presStyleIdx="3" presStyleCnt="13" custScaleX="669938"/>
      <dgm:spPr/>
    </dgm:pt>
    <dgm:pt modelId="{4246355F-6A46-419C-903C-91911B7D9AD3}" type="pres">
      <dgm:prSet presAssocID="{61B79C26-BC0F-41CC-915F-1C61465642CB}" presName="hierChild3" presStyleCnt="0"/>
      <dgm:spPr/>
    </dgm:pt>
    <dgm:pt modelId="{873885C2-E990-4C46-9975-80D39ED10FB7}" type="pres">
      <dgm:prSet presAssocID="{02433925-F9D8-4554-A2B7-D46F86AB5DAE}" presName="Name25" presStyleLbl="parChTrans1D4" presStyleIdx="4" presStyleCnt="13"/>
      <dgm:spPr/>
    </dgm:pt>
    <dgm:pt modelId="{3952AC05-5DB2-405A-B845-29BAF89B9703}" type="pres">
      <dgm:prSet presAssocID="{02433925-F9D8-4554-A2B7-D46F86AB5DAE}" presName="connTx" presStyleLbl="parChTrans1D4" presStyleIdx="4" presStyleCnt="13"/>
      <dgm:spPr/>
    </dgm:pt>
    <dgm:pt modelId="{05208F50-8169-4C81-B771-BF435762D02B}" type="pres">
      <dgm:prSet presAssocID="{5C035881-F94B-4D42-B043-36F97FEA8FE0}" presName="Name30" presStyleCnt="0"/>
      <dgm:spPr/>
    </dgm:pt>
    <dgm:pt modelId="{4202DB54-099B-46CB-8FA2-640E1579D272}" type="pres">
      <dgm:prSet presAssocID="{5C035881-F94B-4D42-B043-36F97FEA8FE0}" presName="level2Shape" presStyleLbl="node4" presStyleIdx="4" presStyleCnt="13" custScaleX="345226"/>
      <dgm:spPr/>
    </dgm:pt>
    <dgm:pt modelId="{AF4833FF-C532-4DCA-9CE5-6068220E7BD7}" type="pres">
      <dgm:prSet presAssocID="{5C035881-F94B-4D42-B043-36F97FEA8FE0}" presName="hierChild3" presStyleCnt="0"/>
      <dgm:spPr/>
    </dgm:pt>
    <dgm:pt modelId="{7FAA8937-5336-4B81-A0BE-5BC31D510813}" type="pres">
      <dgm:prSet presAssocID="{04715C62-B216-47B1-82ED-D43C1BC8C6E7}" presName="Name25" presStyleLbl="parChTrans1D4" presStyleIdx="5" presStyleCnt="13"/>
      <dgm:spPr/>
    </dgm:pt>
    <dgm:pt modelId="{079493DA-F104-46AE-814D-0CDFEC70EC15}" type="pres">
      <dgm:prSet presAssocID="{04715C62-B216-47B1-82ED-D43C1BC8C6E7}" presName="connTx" presStyleLbl="parChTrans1D4" presStyleIdx="5" presStyleCnt="13"/>
      <dgm:spPr/>
    </dgm:pt>
    <dgm:pt modelId="{211CF72C-86F5-40F1-842E-B782FC24B633}" type="pres">
      <dgm:prSet presAssocID="{9BA5B380-400E-469D-8875-86148914D3AC}" presName="Name30" presStyleCnt="0"/>
      <dgm:spPr/>
    </dgm:pt>
    <dgm:pt modelId="{D5CCC1B5-0D99-4D2D-A9C4-9BF8ABAC9315}" type="pres">
      <dgm:prSet presAssocID="{9BA5B380-400E-469D-8875-86148914D3AC}" presName="level2Shape" presStyleLbl="node4" presStyleIdx="5" presStyleCnt="13" custScaleX="671602"/>
      <dgm:spPr/>
    </dgm:pt>
    <dgm:pt modelId="{F51ECF0A-CEFA-483B-B581-B37093E55D7C}" type="pres">
      <dgm:prSet presAssocID="{9BA5B380-400E-469D-8875-86148914D3AC}" presName="hierChild3" presStyleCnt="0"/>
      <dgm:spPr/>
    </dgm:pt>
    <dgm:pt modelId="{BE48A8FD-5255-4DAF-BC27-03A448C941A4}" type="pres">
      <dgm:prSet presAssocID="{65937BF9-84B7-4871-8FBF-BFCAF61E0E7E}" presName="Name25" presStyleLbl="parChTrans1D3" presStyleIdx="1" presStyleCnt="2"/>
      <dgm:spPr/>
    </dgm:pt>
    <dgm:pt modelId="{0F649B30-EFF0-47EC-87D3-6EF671B31D2E}" type="pres">
      <dgm:prSet presAssocID="{65937BF9-84B7-4871-8FBF-BFCAF61E0E7E}" presName="connTx" presStyleLbl="parChTrans1D3" presStyleIdx="1" presStyleCnt="2"/>
      <dgm:spPr/>
    </dgm:pt>
    <dgm:pt modelId="{2F3F3014-D713-4AB2-BDF2-F53798EC9176}" type="pres">
      <dgm:prSet presAssocID="{6639F6B8-7BC3-4081-A618-E4228D2122F7}" presName="Name30" presStyleCnt="0"/>
      <dgm:spPr/>
    </dgm:pt>
    <dgm:pt modelId="{448E7F4B-590B-4DC3-B581-A530975F91EB}" type="pres">
      <dgm:prSet presAssocID="{6639F6B8-7BC3-4081-A618-E4228D2122F7}" presName="level2Shape" presStyleLbl="node3" presStyleIdx="1" presStyleCnt="2" custLinFactNeighborX="2819" custLinFactNeighborY="68034"/>
      <dgm:spPr/>
    </dgm:pt>
    <dgm:pt modelId="{668DF7B5-22C0-4953-A138-927A7130FA88}" type="pres">
      <dgm:prSet presAssocID="{6639F6B8-7BC3-4081-A618-E4228D2122F7}" presName="hierChild3" presStyleCnt="0"/>
      <dgm:spPr/>
    </dgm:pt>
    <dgm:pt modelId="{85A24209-9F53-4825-A570-43EDAF1A42E2}" type="pres">
      <dgm:prSet presAssocID="{352EB3E9-AF68-461A-BE19-1E2D6D8DE8CB}" presName="Name25" presStyleLbl="parChTrans1D4" presStyleIdx="6" presStyleCnt="13"/>
      <dgm:spPr/>
    </dgm:pt>
    <dgm:pt modelId="{1B7C3E15-8CD3-4725-8064-1004BA59E7C6}" type="pres">
      <dgm:prSet presAssocID="{352EB3E9-AF68-461A-BE19-1E2D6D8DE8CB}" presName="connTx" presStyleLbl="parChTrans1D4" presStyleIdx="6" presStyleCnt="13"/>
      <dgm:spPr/>
    </dgm:pt>
    <dgm:pt modelId="{F389F47F-1B90-4FDE-AF1D-3CB8E8287AC4}" type="pres">
      <dgm:prSet presAssocID="{FCCCC22F-7716-4C49-A847-75D948BF0F9D}" presName="Name30" presStyleCnt="0"/>
      <dgm:spPr/>
    </dgm:pt>
    <dgm:pt modelId="{6FEEB1CA-C6F3-4094-8551-02B378DA1370}" type="pres">
      <dgm:prSet presAssocID="{FCCCC22F-7716-4C49-A847-75D948BF0F9D}" presName="level2Shape" presStyleLbl="node4" presStyleIdx="6" presStyleCnt="13" custScaleX="345226" custLinFactNeighborY="74899"/>
      <dgm:spPr/>
    </dgm:pt>
    <dgm:pt modelId="{4351C888-5DBF-49F1-BC1B-246C23E10545}" type="pres">
      <dgm:prSet presAssocID="{FCCCC22F-7716-4C49-A847-75D948BF0F9D}" presName="hierChild3" presStyleCnt="0"/>
      <dgm:spPr/>
    </dgm:pt>
    <dgm:pt modelId="{2CA47335-FCF4-4922-BE78-FE13BCEDDC5F}" type="pres">
      <dgm:prSet presAssocID="{0A82CDF6-28BF-407E-A2E7-673097B1682C}" presName="Name25" presStyleLbl="parChTrans1D4" presStyleIdx="7" presStyleCnt="13"/>
      <dgm:spPr/>
    </dgm:pt>
    <dgm:pt modelId="{24017AAD-064F-47A6-B94F-406990420FD2}" type="pres">
      <dgm:prSet presAssocID="{0A82CDF6-28BF-407E-A2E7-673097B1682C}" presName="connTx" presStyleLbl="parChTrans1D4" presStyleIdx="7" presStyleCnt="13"/>
      <dgm:spPr/>
    </dgm:pt>
    <dgm:pt modelId="{FF50A8FF-7A21-43FB-9D9B-23F2D80A7EA4}" type="pres">
      <dgm:prSet presAssocID="{F44614ED-8BB9-47FD-A403-D07029891FD7}" presName="Name30" presStyleCnt="0"/>
      <dgm:spPr/>
    </dgm:pt>
    <dgm:pt modelId="{5876121B-FBA4-4083-B5F0-3C3522987A7A}" type="pres">
      <dgm:prSet presAssocID="{F44614ED-8BB9-47FD-A403-D07029891FD7}" presName="level2Shape" presStyleLbl="node4" presStyleIdx="7" presStyleCnt="13" custScaleX="672749" custLinFactNeighborY="74899"/>
      <dgm:spPr/>
    </dgm:pt>
    <dgm:pt modelId="{6947F293-4905-4078-8E55-ACE6D232F60C}" type="pres">
      <dgm:prSet presAssocID="{F44614ED-8BB9-47FD-A403-D07029891FD7}" presName="hierChild3" presStyleCnt="0"/>
      <dgm:spPr/>
    </dgm:pt>
    <dgm:pt modelId="{225BB25E-6605-4035-90F3-40DEAB05F8D9}" type="pres">
      <dgm:prSet presAssocID="{36F7E432-A025-4268-AC62-32C3D3C76539}" presName="Name25" presStyleLbl="parChTrans1D4" presStyleIdx="8" presStyleCnt="13"/>
      <dgm:spPr/>
    </dgm:pt>
    <dgm:pt modelId="{F3489D4E-C9CA-4398-A71C-F1E971E0A533}" type="pres">
      <dgm:prSet presAssocID="{36F7E432-A025-4268-AC62-32C3D3C76539}" presName="connTx" presStyleLbl="parChTrans1D4" presStyleIdx="8" presStyleCnt="13"/>
      <dgm:spPr/>
    </dgm:pt>
    <dgm:pt modelId="{5B1D71A8-56BA-4E53-833B-A6AD2067C6BD}" type="pres">
      <dgm:prSet presAssocID="{0E8F2446-3B4C-4957-ACEF-779C76427469}" presName="Name30" presStyleCnt="0"/>
      <dgm:spPr/>
    </dgm:pt>
    <dgm:pt modelId="{2C6BB94A-77DC-4D7F-9800-172FACA2807F}" type="pres">
      <dgm:prSet presAssocID="{0E8F2446-3B4C-4957-ACEF-779C76427469}" presName="level2Shape" presStyleLbl="node4" presStyleIdx="8" presStyleCnt="13" custScaleX="345226" custLinFactNeighborY="95809"/>
      <dgm:spPr/>
    </dgm:pt>
    <dgm:pt modelId="{2BBA9525-4593-4A0E-8EC5-B80CD0791389}" type="pres">
      <dgm:prSet presAssocID="{0E8F2446-3B4C-4957-ACEF-779C76427469}" presName="hierChild3" presStyleCnt="0"/>
      <dgm:spPr/>
    </dgm:pt>
    <dgm:pt modelId="{8E7B1D6B-2F80-4CC6-BA61-2C8EC8869251}" type="pres">
      <dgm:prSet presAssocID="{A2069856-6BC0-40B8-B977-49FCC6D74149}" presName="Name25" presStyleLbl="parChTrans1D4" presStyleIdx="9" presStyleCnt="13"/>
      <dgm:spPr/>
    </dgm:pt>
    <dgm:pt modelId="{7D06A666-47E3-447F-8BB2-1582EEF408A1}" type="pres">
      <dgm:prSet presAssocID="{A2069856-6BC0-40B8-B977-49FCC6D74149}" presName="connTx" presStyleLbl="parChTrans1D4" presStyleIdx="9" presStyleCnt="13"/>
      <dgm:spPr/>
    </dgm:pt>
    <dgm:pt modelId="{9772A3CA-4167-4844-8084-10AA4A014F0A}" type="pres">
      <dgm:prSet presAssocID="{74C5134A-EE4D-4CE0-97D3-6B031CCB2925}" presName="Name30" presStyleCnt="0"/>
      <dgm:spPr/>
    </dgm:pt>
    <dgm:pt modelId="{9F3E0C44-A44C-42B6-AC1E-E7568A10DB77}" type="pres">
      <dgm:prSet presAssocID="{74C5134A-EE4D-4CE0-97D3-6B031CCB2925}" presName="level2Shape" presStyleLbl="node4" presStyleIdx="9" presStyleCnt="13" custScaleX="672749" custLinFactNeighborY="95809"/>
      <dgm:spPr/>
    </dgm:pt>
    <dgm:pt modelId="{A2648600-67B4-4215-A1D9-886B386450F7}" type="pres">
      <dgm:prSet presAssocID="{74C5134A-EE4D-4CE0-97D3-6B031CCB2925}" presName="hierChild3" presStyleCnt="0"/>
      <dgm:spPr/>
    </dgm:pt>
    <dgm:pt modelId="{02A5D7C4-0960-4442-AAD0-F2EBFDEBB0A2}" type="pres">
      <dgm:prSet presAssocID="{398B7CEC-124F-4562-842F-354F49A2EBE6}" presName="Name25" presStyleLbl="parChTrans1D4" presStyleIdx="10" presStyleCnt="13"/>
      <dgm:spPr/>
    </dgm:pt>
    <dgm:pt modelId="{498684B0-D9F7-48C6-B1D8-237833FD7B41}" type="pres">
      <dgm:prSet presAssocID="{398B7CEC-124F-4562-842F-354F49A2EBE6}" presName="connTx" presStyleLbl="parChTrans1D4" presStyleIdx="10" presStyleCnt="13"/>
      <dgm:spPr/>
    </dgm:pt>
    <dgm:pt modelId="{3BE2FBA3-19AE-4D74-9288-E85091402B04}" type="pres">
      <dgm:prSet presAssocID="{33788B01-2A8D-47DA-B4B1-50915E2AE707}" presName="Name30" presStyleCnt="0"/>
      <dgm:spPr/>
    </dgm:pt>
    <dgm:pt modelId="{78EC430E-E624-4E4C-BFCC-6C0F3A115763}" type="pres">
      <dgm:prSet presAssocID="{33788B01-2A8D-47DA-B4B1-50915E2AE707}" presName="level2Shape" presStyleLbl="node4" presStyleIdx="10" presStyleCnt="13" custScaleX="345384" custLinFactY="15784" custLinFactNeighborY="100000"/>
      <dgm:spPr/>
    </dgm:pt>
    <dgm:pt modelId="{C17193F6-FAC7-4234-99DC-91FF4A770890}" type="pres">
      <dgm:prSet presAssocID="{33788B01-2A8D-47DA-B4B1-50915E2AE707}" presName="hierChild3" presStyleCnt="0"/>
      <dgm:spPr/>
    </dgm:pt>
    <dgm:pt modelId="{28629D91-9342-4088-9C37-9595A01F9ED7}" type="pres">
      <dgm:prSet presAssocID="{B8D33C67-7664-4560-A99B-38ACC2D54B34}" presName="Name25" presStyleLbl="parChTrans1D4" presStyleIdx="11" presStyleCnt="13"/>
      <dgm:spPr/>
    </dgm:pt>
    <dgm:pt modelId="{8DACB340-65A1-4E94-B621-DA61ECF195F8}" type="pres">
      <dgm:prSet presAssocID="{B8D33C67-7664-4560-A99B-38ACC2D54B34}" presName="connTx" presStyleLbl="parChTrans1D4" presStyleIdx="11" presStyleCnt="13"/>
      <dgm:spPr/>
    </dgm:pt>
    <dgm:pt modelId="{496E168E-8358-4966-BD2E-34D8DB432886}" type="pres">
      <dgm:prSet presAssocID="{CF58D12A-8FCB-4F87-9997-3160E83129C3}" presName="Name30" presStyleCnt="0"/>
      <dgm:spPr/>
    </dgm:pt>
    <dgm:pt modelId="{29430B77-3A43-4706-B579-66E7E8B0F7E5}" type="pres">
      <dgm:prSet presAssocID="{CF58D12A-8FCB-4F87-9997-3160E83129C3}" presName="level2Shape" presStyleLbl="node4" presStyleIdx="11" presStyleCnt="13" custScaleX="672749" custLinFactY="15784" custLinFactNeighborY="100000"/>
      <dgm:spPr/>
    </dgm:pt>
    <dgm:pt modelId="{ED1F3E09-65B6-4EB9-B97E-274CC9854019}" type="pres">
      <dgm:prSet presAssocID="{CF58D12A-8FCB-4F87-9997-3160E83129C3}" presName="hierChild3" presStyleCnt="0"/>
      <dgm:spPr/>
    </dgm:pt>
    <dgm:pt modelId="{FFB73BE5-AF49-4754-A0CE-00B37DC03087}" type="pres">
      <dgm:prSet presAssocID="{62C01BD2-91DA-4C88-A7AE-92F336BD23EA}" presName="Name25" presStyleLbl="parChTrans1D4" presStyleIdx="12" presStyleCnt="13"/>
      <dgm:spPr/>
    </dgm:pt>
    <dgm:pt modelId="{30BBBD3A-13CF-4EE3-B8F7-2D802EE67A6D}" type="pres">
      <dgm:prSet presAssocID="{62C01BD2-91DA-4C88-A7AE-92F336BD23EA}" presName="connTx" presStyleLbl="parChTrans1D4" presStyleIdx="12" presStyleCnt="13"/>
      <dgm:spPr/>
    </dgm:pt>
    <dgm:pt modelId="{A800BD92-08F7-4573-8193-8BBC3E056DD8}" type="pres">
      <dgm:prSet presAssocID="{03E0B6E6-AD3A-4E89-8ECC-346477F040E6}" presName="Name30" presStyleCnt="0"/>
      <dgm:spPr/>
    </dgm:pt>
    <dgm:pt modelId="{170F2759-1A99-44A8-BC22-B42AEB2C6A2E}" type="pres">
      <dgm:prSet presAssocID="{03E0B6E6-AD3A-4E89-8ECC-346477F040E6}" presName="level2Shape" presStyleLbl="node4" presStyleIdx="12" presStyleCnt="13" custScaleX="671925" custLinFactY="15784" custLinFactNeighborY="100000"/>
      <dgm:spPr/>
    </dgm:pt>
    <dgm:pt modelId="{66C45C3B-6693-4A6A-838F-06209EDA6097}" type="pres">
      <dgm:prSet presAssocID="{03E0B6E6-AD3A-4E89-8ECC-346477F040E6}" presName="hierChild3" presStyleCnt="0"/>
      <dgm:spPr/>
    </dgm:pt>
    <dgm:pt modelId="{14C052AB-2DB9-4E5A-B6AD-02C8F3743E93}" type="pres">
      <dgm:prSet presAssocID="{54C4C3C9-F8AF-42C1-9129-7CDC1BE48526}" presName="bgShapesFlow" presStyleCnt="0"/>
      <dgm:spPr/>
    </dgm:pt>
  </dgm:ptLst>
  <dgm:cxnLst>
    <dgm:cxn modelId="{00760B00-FE58-482C-AA15-416FCAA9589F}" srcId="{33788B01-2A8D-47DA-B4B1-50915E2AE707}" destId="{03E0B6E6-AD3A-4E89-8ECC-346477F040E6}" srcOrd="1" destOrd="0" parTransId="{62C01BD2-91DA-4C88-A7AE-92F336BD23EA}" sibTransId="{8362BB85-9627-49F3-A7FE-AF07BB9F3C09}"/>
    <dgm:cxn modelId="{578D3D04-44D5-4E03-A25A-541B430BA685}" type="presOf" srcId="{03E0B6E6-AD3A-4E89-8ECC-346477F040E6}" destId="{170F2759-1A99-44A8-BC22-B42AEB2C6A2E}" srcOrd="0" destOrd="0" presId="urn:microsoft.com/office/officeart/2005/8/layout/hierarchy5"/>
    <dgm:cxn modelId="{72C13F05-CAE7-482A-96D1-B34CFFB28176}" type="presOf" srcId="{9975F3AE-C379-4064-B986-100060CE861C}" destId="{CF80F8B9-35D2-4F2F-8FA5-850967260338}" srcOrd="0" destOrd="0" presId="urn:microsoft.com/office/officeart/2005/8/layout/hierarchy5"/>
    <dgm:cxn modelId="{8FDF2706-D9E2-4CD4-9F60-718BE6560AD7}" type="presOf" srcId="{0E8F2446-3B4C-4957-ACEF-779C76427469}" destId="{2C6BB94A-77DC-4D7F-9800-172FACA2807F}" srcOrd="0" destOrd="0" presId="urn:microsoft.com/office/officeart/2005/8/layout/hierarchy5"/>
    <dgm:cxn modelId="{8ECB8C06-91DF-4521-886B-43BF0B2F4D6A}" type="presOf" srcId="{A2069856-6BC0-40B8-B977-49FCC6D74149}" destId="{8E7B1D6B-2F80-4CC6-BA61-2C8EC8869251}" srcOrd="0" destOrd="0" presId="urn:microsoft.com/office/officeart/2005/8/layout/hierarchy5"/>
    <dgm:cxn modelId="{54044607-A134-4B6D-B3B4-46D7A7CDC8A6}" type="presOf" srcId="{1893FA7A-9F16-4D82-8365-56D588B0E75A}" destId="{0954813E-F128-4CE1-A907-D9CA45F12AC4}" srcOrd="1" destOrd="0" presId="urn:microsoft.com/office/officeart/2005/8/layout/hierarchy5"/>
    <dgm:cxn modelId="{4D779F08-F004-409D-AE5D-D5C53317292B}" type="presOf" srcId="{05E5295B-314D-499A-AE88-3691CA30E519}" destId="{FC031FA3-974C-48EF-983B-1D20C1356EF6}" srcOrd="1" destOrd="0" presId="urn:microsoft.com/office/officeart/2005/8/layout/hierarchy5"/>
    <dgm:cxn modelId="{4880FD0A-B262-4CA8-B424-D9CE9A5A8B7F}" srcId="{020D2D89-C3AE-4352-B500-EE61D113D659}" destId="{5C035881-F94B-4D42-B043-36F97FEA8FE0}" srcOrd="2" destOrd="0" parTransId="{02433925-F9D8-4554-A2B7-D46F86AB5DAE}" sibTransId="{132B7828-1E2F-47A9-981F-C52E2B51BF85}"/>
    <dgm:cxn modelId="{3A4BDA0B-B7F9-4192-9196-0E1733AF60D7}" srcId="{5C035881-F94B-4D42-B043-36F97FEA8FE0}" destId="{9BA5B380-400E-469D-8875-86148914D3AC}" srcOrd="0" destOrd="0" parTransId="{04715C62-B216-47B1-82ED-D43C1BC8C6E7}" sibTransId="{F73ACF04-D7B8-48B5-8CC6-C55B2013BCA4}"/>
    <dgm:cxn modelId="{C4BA8911-9B02-410B-8D82-996498EE9188}" type="presOf" srcId="{54C4C3C9-F8AF-42C1-9129-7CDC1BE48526}" destId="{A17B54B5-D2C7-494C-A47B-69BF91237AD2}" srcOrd="0" destOrd="0" presId="urn:microsoft.com/office/officeart/2005/8/layout/hierarchy5"/>
    <dgm:cxn modelId="{C3277A18-4D6F-4B13-97CF-9C805B905061}" srcId="{9975F3AE-C379-4064-B986-100060CE861C}" destId="{CED2D5B4-AE23-499D-BF36-EAD71A7D180F}" srcOrd="0" destOrd="0" parTransId="{2F250DE9-E723-4B39-9A82-6552E24B12D7}" sibTransId="{C46B8806-4D67-4E1A-98DD-B9DA2B47CA9B}"/>
    <dgm:cxn modelId="{062C741A-53BB-459F-8638-EC12D48729FC}" type="presOf" srcId="{02433925-F9D8-4554-A2B7-D46F86AB5DAE}" destId="{3952AC05-5DB2-405A-B845-29BAF89B9703}" srcOrd="1" destOrd="0" presId="urn:microsoft.com/office/officeart/2005/8/layout/hierarchy5"/>
    <dgm:cxn modelId="{A80EC41C-1358-4233-A699-D28AAB33C6A5}" srcId="{54C4C3C9-F8AF-42C1-9129-7CDC1BE48526}" destId="{9975F3AE-C379-4064-B986-100060CE861C}" srcOrd="0" destOrd="0" parTransId="{C31461EB-99A4-4F78-9A97-D75D3243B31F}" sibTransId="{F8A25208-5079-4B80-9342-7DF0B369EBDA}"/>
    <dgm:cxn modelId="{1D31361E-1003-4535-81A7-D7E9D0788516}" type="presOf" srcId="{B8D33C67-7664-4560-A99B-38ACC2D54B34}" destId="{8DACB340-65A1-4E94-B621-DA61ECF195F8}" srcOrd="1" destOrd="0" presId="urn:microsoft.com/office/officeart/2005/8/layout/hierarchy5"/>
    <dgm:cxn modelId="{0FB03920-59B5-4DAB-B0AF-4D4136B32625}" type="presOf" srcId="{FB1211FF-113C-4441-94F6-4A3A1724F6D9}" destId="{E8EC32A3-783C-477C-991C-DBD59EA0FF42}" srcOrd="1" destOrd="0" presId="urn:microsoft.com/office/officeart/2005/8/layout/hierarchy5"/>
    <dgm:cxn modelId="{DCE31221-E76B-4296-A282-E584AF866797}" type="presOf" srcId="{FB1211FF-113C-4441-94F6-4A3A1724F6D9}" destId="{C76BCC2E-308B-4272-9018-EF01ECD3CD8D}" srcOrd="0" destOrd="0" presId="urn:microsoft.com/office/officeart/2005/8/layout/hierarchy5"/>
    <dgm:cxn modelId="{BE6EA123-4D94-47AE-85CA-4689FE2966AF}" srcId="{6639F6B8-7BC3-4081-A618-E4228D2122F7}" destId="{0E8F2446-3B4C-4957-ACEF-779C76427469}" srcOrd="1" destOrd="0" parTransId="{36F7E432-A025-4268-AC62-32C3D3C76539}" sibTransId="{5EFE2984-86DA-448A-AF18-D920DCE4E1E1}"/>
    <dgm:cxn modelId="{48BDF035-4BF7-4C49-AEA0-D511A86D42C5}" type="presOf" srcId="{5C035881-F94B-4D42-B043-36F97FEA8FE0}" destId="{4202DB54-099B-46CB-8FA2-640E1579D272}" srcOrd="0" destOrd="0" presId="urn:microsoft.com/office/officeart/2005/8/layout/hierarchy5"/>
    <dgm:cxn modelId="{0A11B936-29E7-4DE2-A5EE-35D9AA6BEF19}" type="presOf" srcId="{398B7CEC-124F-4562-842F-354F49A2EBE6}" destId="{498684B0-D9F7-48C6-B1D8-237833FD7B41}" srcOrd="1" destOrd="0" presId="urn:microsoft.com/office/officeart/2005/8/layout/hierarchy5"/>
    <dgm:cxn modelId="{DCEB973A-7602-4909-B276-D898D4AACC59}" type="presOf" srcId="{04715C62-B216-47B1-82ED-D43C1BC8C6E7}" destId="{7FAA8937-5336-4B81-A0BE-5BC31D510813}" srcOrd="0" destOrd="0" presId="urn:microsoft.com/office/officeart/2005/8/layout/hierarchy5"/>
    <dgm:cxn modelId="{A73AC33F-DC3D-4D7E-8EB4-5B7DF4CF919A}" srcId="{CED2D5B4-AE23-499D-BF36-EAD71A7D180F}" destId="{6639F6B8-7BC3-4081-A618-E4228D2122F7}" srcOrd="1" destOrd="0" parTransId="{65937BF9-84B7-4871-8FBF-BFCAF61E0E7E}" sibTransId="{7DCB75F6-CB6E-4DBF-B8D0-89C204605619}"/>
    <dgm:cxn modelId="{6531D35B-E819-40AF-9F8E-F461FE7187A8}" srcId="{020D2D89-C3AE-4352-B500-EE61D113D659}" destId="{7AB13F2F-96F5-417F-A6F7-813EE074ED1D}" srcOrd="0" destOrd="0" parTransId="{FB1211FF-113C-4441-94F6-4A3A1724F6D9}" sibTransId="{78E13D1D-4C71-41D9-9573-9884C48AFAB1}"/>
    <dgm:cxn modelId="{E81EC35D-687A-49F9-97C1-183C09A2C037}" type="presOf" srcId="{9BA5B380-400E-469D-8875-86148914D3AC}" destId="{D5CCC1B5-0D99-4D2D-A9C4-9BF8ABAC9315}" srcOrd="0" destOrd="0" presId="urn:microsoft.com/office/officeart/2005/8/layout/hierarchy5"/>
    <dgm:cxn modelId="{481FCD61-FB03-409D-9D45-CD5A6D390FE9}" type="presOf" srcId="{05E5295B-314D-499A-AE88-3691CA30E519}" destId="{B131F997-7733-42F9-9E48-4D66D8C45646}" srcOrd="0" destOrd="0" presId="urn:microsoft.com/office/officeart/2005/8/layout/hierarchy5"/>
    <dgm:cxn modelId="{D4B5F341-C953-470D-8607-61F0F6460844}" type="presOf" srcId="{1893FA7A-9F16-4D82-8365-56D588B0E75A}" destId="{0A7625FD-90A3-4B9F-9DD6-C46DC3755EC5}" srcOrd="0" destOrd="0" presId="urn:microsoft.com/office/officeart/2005/8/layout/hierarchy5"/>
    <dgm:cxn modelId="{DCC46C65-B936-4782-805F-ECA0F1F6CB8D}" type="presOf" srcId="{65937BF9-84B7-4871-8FBF-BFCAF61E0E7E}" destId="{0F649B30-EFF0-47EC-87D3-6EF671B31D2E}" srcOrd="1" destOrd="0" presId="urn:microsoft.com/office/officeart/2005/8/layout/hierarchy5"/>
    <dgm:cxn modelId="{B5EA2747-8972-40A4-B9C1-38DDC0237E19}" srcId="{6639F6B8-7BC3-4081-A618-E4228D2122F7}" destId="{33788B01-2A8D-47DA-B4B1-50915E2AE707}" srcOrd="2" destOrd="0" parTransId="{398B7CEC-124F-4562-842F-354F49A2EBE6}" sibTransId="{8B34CA66-3E61-44AA-AA71-D7265FCA9CD6}"/>
    <dgm:cxn modelId="{B6945F68-F027-416C-9B6D-5CEACC187A48}" type="presOf" srcId="{A3955A3B-607E-495E-AFEC-6E5C9104C36F}" destId="{0AAF3842-4342-4BD8-B778-7AFDF28AAE74}" srcOrd="0" destOrd="0" presId="urn:microsoft.com/office/officeart/2005/8/layout/hierarchy5"/>
    <dgm:cxn modelId="{8D8B0C4A-9181-498B-AC2E-8F63B8DAEB10}" type="presOf" srcId="{CF58D12A-8FCB-4F87-9997-3160E83129C3}" destId="{29430B77-3A43-4706-B579-66E7E8B0F7E5}" srcOrd="0" destOrd="0" presId="urn:microsoft.com/office/officeart/2005/8/layout/hierarchy5"/>
    <dgm:cxn modelId="{7770AD6F-C461-4FC2-A127-260102C0E018}" type="presOf" srcId="{F97E5798-3C27-4DEE-BF42-AD2B0703A750}" destId="{EB3706F3-C39D-437E-8A64-F3D667B215C7}" srcOrd="0" destOrd="0" presId="urn:microsoft.com/office/officeart/2005/8/layout/hierarchy5"/>
    <dgm:cxn modelId="{98950370-132A-438E-8575-55EF4561BE57}" type="presOf" srcId="{33788B01-2A8D-47DA-B4B1-50915E2AE707}" destId="{78EC430E-E624-4E4C-BFCC-6C0F3A115763}" srcOrd="0" destOrd="0" presId="urn:microsoft.com/office/officeart/2005/8/layout/hierarchy5"/>
    <dgm:cxn modelId="{F2804B55-0F7D-4B0B-9BFA-4017A0F3C79F}" type="presOf" srcId="{A2069856-6BC0-40B8-B977-49FCC6D74149}" destId="{7D06A666-47E3-447F-8BB2-1582EEF408A1}" srcOrd="1" destOrd="0" presId="urn:microsoft.com/office/officeart/2005/8/layout/hierarchy5"/>
    <dgm:cxn modelId="{56248C75-8D24-474D-8439-55B8972AB48E}" type="presOf" srcId="{61B79C26-BC0F-41CC-915F-1C61465642CB}" destId="{FC04107B-588E-4BA5-9F52-AFC00F44D376}" srcOrd="0" destOrd="0" presId="urn:microsoft.com/office/officeart/2005/8/layout/hierarchy5"/>
    <dgm:cxn modelId="{2C435076-6196-4405-81F3-33F865DA4581}" type="presOf" srcId="{65937BF9-84B7-4871-8FBF-BFCAF61E0E7E}" destId="{BE48A8FD-5255-4DAF-BC27-03A448C941A4}" srcOrd="0" destOrd="0" presId="urn:microsoft.com/office/officeart/2005/8/layout/hierarchy5"/>
    <dgm:cxn modelId="{B86E8256-93ED-45F3-9C9A-26607A45E44C}" type="presOf" srcId="{7AB13F2F-96F5-417F-A6F7-813EE074ED1D}" destId="{8BF03CD1-F04B-4B6F-AC0B-08C49D30DCC8}" srcOrd="0" destOrd="0" presId="urn:microsoft.com/office/officeart/2005/8/layout/hierarchy5"/>
    <dgm:cxn modelId="{C633FB57-C6BC-42A6-8B6F-2AB90C7C209E}" type="presOf" srcId="{36F7E432-A025-4268-AC62-32C3D3C76539}" destId="{F3489D4E-C9CA-4398-A71C-F1E971E0A533}" srcOrd="1" destOrd="0" presId="urn:microsoft.com/office/officeart/2005/8/layout/hierarchy5"/>
    <dgm:cxn modelId="{CAF68B78-CAC8-4FE2-A354-E3645571E6C8}" srcId="{33788B01-2A8D-47DA-B4B1-50915E2AE707}" destId="{CF58D12A-8FCB-4F87-9997-3160E83129C3}" srcOrd="0" destOrd="0" parTransId="{B8D33C67-7664-4560-A99B-38ACC2D54B34}" sibTransId="{68BB3DAB-BDC4-4E4B-BD9A-428D652A9BFF}"/>
    <dgm:cxn modelId="{EE2FD459-1FC7-4B65-9153-9050A70440BB}" type="presOf" srcId="{F97E5798-3C27-4DEE-BF42-AD2B0703A750}" destId="{2776DAF0-3622-441C-BDEC-7C8FE344E840}" srcOrd="1" destOrd="0" presId="urn:microsoft.com/office/officeart/2005/8/layout/hierarchy5"/>
    <dgm:cxn modelId="{9BF43E7D-D740-4BC0-8FFB-C38A6C137B64}" type="presOf" srcId="{FCCCC22F-7716-4C49-A847-75D948BF0F9D}" destId="{6FEEB1CA-C6F3-4094-8551-02B378DA1370}" srcOrd="0" destOrd="0" presId="urn:microsoft.com/office/officeart/2005/8/layout/hierarchy5"/>
    <dgm:cxn modelId="{3397DF7E-2CBC-4C97-BB9B-490B406611BB}" type="presOf" srcId="{36F7E432-A025-4268-AC62-32C3D3C76539}" destId="{225BB25E-6605-4035-90F3-40DEAB05F8D9}" srcOrd="0" destOrd="0" presId="urn:microsoft.com/office/officeart/2005/8/layout/hierarchy5"/>
    <dgm:cxn modelId="{325DD681-94CA-49FF-BEE4-0DB27C8170A1}" type="presOf" srcId="{2600A81E-D202-457A-9949-2B9973FCA149}" destId="{339DD43C-E93F-4653-96B3-F25B2E02069E}" srcOrd="0" destOrd="0" presId="urn:microsoft.com/office/officeart/2005/8/layout/hierarchy5"/>
    <dgm:cxn modelId="{1AF23883-7DD4-44C5-B830-9F13A79B31B3}" srcId="{CED2D5B4-AE23-499D-BF36-EAD71A7D180F}" destId="{020D2D89-C3AE-4352-B500-EE61D113D659}" srcOrd="0" destOrd="0" parTransId="{05E5295B-314D-499A-AE88-3691CA30E519}" sibTransId="{C1C02C4C-C4E9-423E-9D6E-A4C31FE026CF}"/>
    <dgm:cxn modelId="{8FE0ED87-B8C7-4BD4-9D2B-578B8567F0CA}" type="presOf" srcId="{2F250DE9-E723-4B39-9A82-6552E24B12D7}" destId="{5B1E99E7-D866-4DF3-ACBE-5139778080BA}" srcOrd="1" destOrd="0" presId="urn:microsoft.com/office/officeart/2005/8/layout/hierarchy5"/>
    <dgm:cxn modelId="{8E3A6C8D-553C-41FB-B6DE-596D4D971255}" type="presOf" srcId="{62C01BD2-91DA-4C88-A7AE-92F336BD23EA}" destId="{FFB73BE5-AF49-4754-A0CE-00B37DC03087}" srcOrd="0" destOrd="0" presId="urn:microsoft.com/office/officeart/2005/8/layout/hierarchy5"/>
    <dgm:cxn modelId="{23034493-2D14-4C73-AF2F-C65A0C195B17}" type="presOf" srcId="{74C5134A-EE4D-4CE0-97D3-6B031CCB2925}" destId="{9F3E0C44-A44C-42B6-AC1E-E7568A10DB77}" srcOrd="0" destOrd="0" presId="urn:microsoft.com/office/officeart/2005/8/layout/hierarchy5"/>
    <dgm:cxn modelId="{2D496C94-2E5E-4722-8973-B71DFA164D34}" type="presOf" srcId="{02433925-F9D8-4554-A2B7-D46F86AB5DAE}" destId="{873885C2-E990-4C46-9975-80D39ED10FB7}" srcOrd="0" destOrd="0" presId="urn:microsoft.com/office/officeart/2005/8/layout/hierarchy5"/>
    <dgm:cxn modelId="{C957C296-4C84-42A1-9D38-2BF644EB7514}" srcId="{020D2D89-C3AE-4352-B500-EE61D113D659}" destId="{A3955A3B-607E-495E-AFEC-6E5C9104C36F}" srcOrd="1" destOrd="0" parTransId="{2600A81E-D202-457A-9949-2B9973FCA149}" sibTransId="{6AB2D50D-5746-4783-AE3E-AE7D6B26340F}"/>
    <dgm:cxn modelId="{BC2E2CA2-A05B-4E26-9ED0-24A937E23693}" type="presOf" srcId="{F44614ED-8BB9-47FD-A403-D07029891FD7}" destId="{5876121B-FBA4-4083-B5F0-3C3522987A7A}" srcOrd="0" destOrd="0" presId="urn:microsoft.com/office/officeart/2005/8/layout/hierarchy5"/>
    <dgm:cxn modelId="{85C50EAE-B66E-4CB9-90ED-BFFEC5B83D29}" type="presOf" srcId="{020D2D89-C3AE-4352-B500-EE61D113D659}" destId="{70FA4F34-7491-424A-B1DD-831FA0EE4FA7}" srcOrd="0" destOrd="0" presId="urn:microsoft.com/office/officeart/2005/8/layout/hierarchy5"/>
    <dgm:cxn modelId="{0D0738B5-871E-47FF-8AE5-C13337E7D03D}" type="presOf" srcId="{04715C62-B216-47B1-82ED-D43C1BC8C6E7}" destId="{079493DA-F104-46AE-814D-0CDFEC70EC15}" srcOrd="1" destOrd="0" presId="urn:microsoft.com/office/officeart/2005/8/layout/hierarchy5"/>
    <dgm:cxn modelId="{5C1C5AB7-05BB-4067-8F6B-D40FC104368C}" srcId="{6639F6B8-7BC3-4081-A618-E4228D2122F7}" destId="{FCCCC22F-7716-4C49-A847-75D948BF0F9D}" srcOrd="0" destOrd="0" parTransId="{352EB3E9-AF68-461A-BE19-1E2D6D8DE8CB}" sibTransId="{2748FDAC-0E97-4D69-AD80-3378EF43474E}"/>
    <dgm:cxn modelId="{F5E537B9-965B-4730-8BA7-1C17A361FE5F}" type="presOf" srcId="{352EB3E9-AF68-461A-BE19-1E2D6D8DE8CB}" destId="{85A24209-9F53-4825-A570-43EDAF1A42E2}" srcOrd="0" destOrd="0" presId="urn:microsoft.com/office/officeart/2005/8/layout/hierarchy5"/>
    <dgm:cxn modelId="{D2C9F5B9-5E12-45EE-8A81-5142D79F2BC6}" type="presOf" srcId="{352EB3E9-AF68-461A-BE19-1E2D6D8DE8CB}" destId="{1B7C3E15-8CD3-4725-8064-1004BA59E7C6}" srcOrd="1" destOrd="0" presId="urn:microsoft.com/office/officeart/2005/8/layout/hierarchy5"/>
    <dgm:cxn modelId="{EAE04DBB-B1C6-4F82-965B-81E510682F58}" srcId="{0E8F2446-3B4C-4957-ACEF-779C76427469}" destId="{74C5134A-EE4D-4CE0-97D3-6B031CCB2925}" srcOrd="0" destOrd="0" parTransId="{A2069856-6BC0-40B8-B977-49FCC6D74149}" sibTransId="{B4C62F24-DC6F-4DE4-BC84-63E23160B395}"/>
    <dgm:cxn modelId="{38F9F7BC-6A96-4BEC-A49B-369E3DF59113}" type="presOf" srcId="{62C01BD2-91DA-4C88-A7AE-92F336BD23EA}" destId="{30BBBD3A-13CF-4EE3-B8F7-2D802EE67A6D}" srcOrd="1" destOrd="0" presId="urn:microsoft.com/office/officeart/2005/8/layout/hierarchy5"/>
    <dgm:cxn modelId="{B61381C9-4154-452A-80E8-21E88D41BBFB}" type="presOf" srcId="{398B7CEC-124F-4562-842F-354F49A2EBE6}" destId="{02A5D7C4-0960-4442-AAD0-F2EBFDEBB0A2}" srcOrd="0" destOrd="0" presId="urn:microsoft.com/office/officeart/2005/8/layout/hierarchy5"/>
    <dgm:cxn modelId="{9B5886CE-2850-472C-8404-A563A1D5AE2A}" type="presOf" srcId="{CED2D5B4-AE23-499D-BF36-EAD71A7D180F}" destId="{1DE4B4E1-9215-463F-AAA4-65056A7EE084}" srcOrd="0" destOrd="0" presId="urn:microsoft.com/office/officeart/2005/8/layout/hierarchy5"/>
    <dgm:cxn modelId="{2A5C61DA-0658-4154-81DE-49B64450484D}" type="presOf" srcId="{2600A81E-D202-457A-9949-2B9973FCA149}" destId="{4FBBA8C6-EA41-416A-B782-BBCA656381A9}" srcOrd="1" destOrd="0" presId="urn:microsoft.com/office/officeart/2005/8/layout/hierarchy5"/>
    <dgm:cxn modelId="{1ED11FE0-0586-4702-A6DC-FC2C51EAD499}" type="presOf" srcId="{629B227D-00C9-435E-8D53-022F65507077}" destId="{0DA4663D-A137-47AE-A755-EF3C1E53D5B3}" srcOrd="0" destOrd="0" presId="urn:microsoft.com/office/officeart/2005/8/layout/hierarchy5"/>
    <dgm:cxn modelId="{6BFBC9EE-600A-48F8-B674-F5295E46B80D}" type="presOf" srcId="{B8D33C67-7664-4560-A99B-38ACC2D54B34}" destId="{28629D91-9342-4088-9C37-9595A01F9ED7}" srcOrd="0" destOrd="0" presId="urn:microsoft.com/office/officeart/2005/8/layout/hierarchy5"/>
    <dgm:cxn modelId="{3C305DF3-B626-4B2D-B906-C2865FA47BC2}" type="presOf" srcId="{0A82CDF6-28BF-407E-A2E7-673097B1682C}" destId="{2CA47335-FCF4-4922-BE78-FE13BCEDDC5F}" srcOrd="0" destOrd="0" presId="urn:microsoft.com/office/officeart/2005/8/layout/hierarchy5"/>
    <dgm:cxn modelId="{919160F6-0A7F-456E-B09F-0C6E3B28CC63}" srcId="{A3955A3B-607E-495E-AFEC-6E5C9104C36F}" destId="{61B79C26-BC0F-41CC-915F-1C61465642CB}" srcOrd="0" destOrd="0" parTransId="{F97E5798-3C27-4DEE-BF42-AD2B0703A750}" sibTransId="{03F90B80-5480-41A9-B829-A1D7DEBB448A}"/>
    <dgm:cxn modelId="{9B3685F6-B848-4E73-8ABD-453DDC9C4BA4}" type="presOf" srcId="{6639F6B8-7BC3-4081-A618-E4228D2122F7}" destId="{448E7F4B-590B-4DC3-B581-A530975F91EB}" srcOrd="0" destOrd="0" presId="urn:microsoft.com/office/officeart/2005/8/layout/hierarchy5"/>
    <dgm:cxn modelId="{D5566BFA-BE11-41D7-993E-0601401561E8}" type="presOf" srcId="{2F250DE9-E723-4B39-9A82-6552E24B12D7}" destId="{318D4BBF-A805-42F0-A6E8-93939A2363FB}" srcOrd="0" destOrd="0" presId="urn:microsoft.com/office/officeart/2005/8/layout/hierarchy5"/>
    <dgm:cxn modelId="{363180FA-006E-45BA-9419-971526731942}" srcId="{7AB13F2F-96F5-417F-A6F7-813EE074ED1D}" destId="{629B227D-00C9-435E-8D53-022F65507077}" srcOrd="0" destOrd="0" parTransId="{1893FA7A-9F16-4D82-8365-56D588B0E75A}" sibTransId="{23B26266-DE7D-47AB-A375-D96132C0C082}"/>
    <dgm:cxn modelId="{6B219CFA-B440-4551-B3BC-BDCF2D48BF8C}" srcId="{FCCCC22F-7716-4C49-A847-75D948BF0F9D}" destId="{F44614ED-8BB9-47FD-A403-D07029891FD7}" srcOrd="0" destOrd="0" parTransId="{0A82CDF6-28BF-407E-A2E7-673097B1682C}" sibTransId="{131C5545-45B1-437C-A004-84FFD0FA7362}"/>
    <dgm:cxn modelId="{2151D1FB-1844-411D-940C-93B9FAB061ED}" type="presOf" srcId="{0A82CDF6-28BF-407E-A2E7-673097B1682C}" destId="{24017AAD-064F-47A6-B94F-406990420FD2}" srcOrd="1" destOrd="0" presId="urn:microsoft.com/office/officeart/2005/8/layout/hierarchy5"/>
    <dgm:cxn modelId="{528FCC95-AD22-443D-9D58-784F56FB6EA3}" type="presParOf" srcId="{A17B54B5-D2C7-494C-A47B-69BF91237AD2}" destId="{F337E100-33CD-497E-BD71-E7FAFA4AC8ED}" srcOrd="0" destOrd="0" presId="urn:microsoft.com/office/officeart/2005/8/layout/hierarchy5"/>
    <dgm:cxn modelId="{70EEA12C-919A-4E26-891B-AEB1453B8030}" type="presParOf" srcId="{F337E100-33CD-497E-BD71-E7FAFA4AC8ED}" destId="{06F3FFC4-90E9-4DD6-844C-4D2525097BED}" srcOrd="0" destOrd="0" presId="urn:microsoft.com/office/officeart/2005/8/layout/hierarchy5"/>
    <dgm:cxn modelId="{619FD58A-C999-4542-9E07-F693C44AF300}" type="presParOf" srcId="{06F3FFC4-90E9-4DD6-844C-4D2525097BED}" destId="{B7820E70-84F5-4D51-81E7-38C38E0B9DE6}" srcOrd="0" destOrd="0" presId="urn:microsoft.com/office/officeart/2005/8/layout/hierarchy5"/>
    <dgm:cxn modelId="{1712445C-B685-4EE3-91C2-E9B6A44DEA2A}" type="presParOf" srcId="{B7820E70-84F5-4D51-81E7-38C38E0B9DE6}" destId="{CF80F8B9-35D2-4F2F-8FA5-850967260338}" srcOrd="0" destOrd="0" presId="urn:microsoft.com/office/officeart/2005/8/layout/hierarchy5"/>
    <dgm:cxn modelId="{AE4A96A7-95A7-4896-8FDE-026D6C364D08}" type="presParOf" srcId="{B7820E70-84F5-4D51-81E7-38C38E0B9DE6}" destId="{99C69005-16EF-4D9D-A8E3-378ACA811D73}" srcOrd="1" destOrd="0" presId="urn:microsoft.com/office/officeart/2005/8/layout/hierarchy5"/>
    <dgm:cxn modelId="{1B939E6B-E58E-4B30-B94D-A580155A40C7}" type="presParOf" srcId="{99C69005-16EF-4D9D-A8E3-378ACA811D73}" destId="{318D4BBF-A805-42F0-A6E8-93939A2363FB}" srcOrd="0" destOrd="0" presId="urn:microsoft.com/office/officeart/2005/8/layout/hierarchy5"/>
    <dgm:cxn modelId="{A79F07A2-4E4F-461B-A765-EF789D4F2FAA}" type="presParOf" srcId="{318D4BBF-A805-42F0-A6E8-93939A2363FB}" destId="{5B1E99E7-D866-4DF3-ACBE-5139778080BA}" srcOrd="0" destOrd="0" presId="urn:microsoft.com/office/officeart/2005/8/layout/hierarchy5"/>
    <dgm:cxn modelId="{FF31E4A9-7169-4BDB-A66F-5C271FE6CEEC}" type="presParOf" srcId="{99C69005-16EF-4D9D-A8E3-378ACA811D73}" destId="{46E8F9D1-129A-43CD-B5B1-0B5BDFD9C262}" srcOrd="1" destOrd="0" presId="urn:microsoft.com/office/officeart/2005/8/layout/hierarchy5"/>
    <dgm:cxn modelId="{8788A286-66BE-4CB9-9E3D-5B85F3CF1FE9}" type="presParOf" srcId="{46E8F9D1-129A-43CD-B5B1-0B5BDFD9C262}" destId="{1DE4B4E1-9215-463F-AAA4-65056A7EE084}" srcOrd="0" destOrd="0" presId="urn:microsoft.com/office/officeart/2005/8/layout/hierarchy5"/>
    <dgm:cxn modelId="{B00008A8-DDAF-4156-B183-483FB9063585}" type="presParOf" srcId="{46E8F9D1-129A-43CD-B5B1-0B5BDFD9C262}" destId="{B02DE58D-0F1A-45D0-934F-747D672D5667}" srcOrd="1" destOrd="0" presId="urn:microsoft.com/office/officeart/2005/8/layout/hierarchy5"/>
    <dgm:cxn modelId="{7FA163CC-F07B-4859-8238-8A7A48F074C4}" type="presParOf" srcId="{B02DE58D-0F1A-45D0-934F-747D672D5667}" destId="{B131F997-7733-42F9-9E48-4D66D8C45646}" srcOrd="0" destOrd="0" presId="urn:microsoft.com/office/officeart/2005/8/layout/hierarchy5"/>
    <dgm:cxn modelId="{EF731784-189C-4A8A-9141-FF2AAC967459}" type="presParOf" srcId="{B131F997-7733-42F9-9E48-4D66D8C45646}" destId="{FC031FA3-974C-48EF-983B-1D20C1356EF6}" srcOrd="0" destOrd="0" presId="urn:microsoft.com/office/officeart/2005/8/layout/hierarchy5"/>
    <dgm:cxn modelId="{C77853FF-8CF0-4E9E-AF53-8F46EF8B8D66}" type="presParOf" srcId="{B02DE58D-0F1A-45D0-934F-747D672D5667}" destId="{E4CA3649-949B-4894-8BEA-5A780FB5F0F1}" srcOrd="1" destOrd="0" presId="urn:microsoft.com/office/officeart/2005/8/layout/hierarchy5"/>
    <dgm:cxn modelId="{3D35650D-378C-4182-B0BB-DADF7ED4C911}" type="presParOf" srcId="{E4CA3649-949B-4894-8BEA-5A780FB5F0F1}" destId="{70FA4F34-7491-424A-B1DD-831FA0EE4FA7}" srcOrd="0" destOrd="0" presId="urn:microsoft.com/office/officeart/2005/8/layout/hierarchy5"/>
    <dgm:cxn modelId="{6B2F7273-3F9A-4A53-8268-3C64878463A7}" type="presParOf" srcId="{E4CA3649-949B-4894-8BEA-5A780FB5F0F1}" destId="{E099686C-5626-45E7-90A5-FBE9E87280F4}" srcOrd="1" destOrd="0" presId="urn:microsoft.com/office/officeart/2005/8/layout/hierarchy5"/>
    <dgm:cxn modelId="{D55605DF-43C9-4FEE-99A5-6A3E6114F0A8}" type="presParOf" srcId="{E099686C-5626-45E7-90A5-FBE9E87280F4}" destId="{C76BCC2E-308B-4272-9018-EF01ECD3CD8D}" srcOrd="0" destOrd="0" presId="urn:microsoft.com/office/officeart/2005/8/layout/hierarchy5"/>
    <dgm:cxn modelId="{7465CE24-35D5-49C7-8B76-EC05DC36E233}" type="presParOf" srcId="{C76BCC2E-308B-4272-9018-EF01ECD3CD8D}" destId="{E8EC32A3-783C-477C-991C-DBD59EA0FF42}" srcOrd="0" destOrd="0" presId="urn:microsoft.com/office/officeart/2005/8/layout/hierarchy5"/>
    <dgm:cxn modelId="{5AF79E39-8E3F-46DC-AFAA-4E739EEDD911}" type="presParOf" srcId="{E099686C-5626-45E7-90A5-FBE9E87280F4}" destId="{9E33652A-7014-4926-8635-336918DC495C}" srcOrd="1" destOrd="0" presId="urn:microsoft.com/office/officeart/2005/8/layout/hierarchy5"/>
    <dgm:cxn modelId="{0A6ADA23-EA31-4024-8CE8-8E1095F51AD2}" type="presParOf" srcId="{9E33652A-7014-4926-8635-336918DC495C}" destId="{8BF03CD1-F04B-4B6F-AC0B-08C49D30DCC8}" srcOrd="0" destOrd="0" presId="urn:microsoft.com/office/officeart/2005/8/layout/hierarchy5"/>
    <dgm:cxn modelId="{B3B1B004-ABF1-4BA5-BB5E-948851F2E645}" type="presParOf" srcId="{9E33652A-7014-4926-8635-336918DC495C}" destId="{797DA2C5-084F-47DA-8891-296A284100F0}" srcOrd="1" destOrd="0" presId="urn:microsoft.com/office/officeart/2005/8/layout/hierarchy5"/>
    <dgm:cxn modelId="{04FD0F52-0006-4988-BDB4-4C320D36D299}" type="presParOf" srcId="{797DA2C5-084F-47DA-8891-296A284100F0}" destId="{0A7625FD-90A3-4B9F-9DD6-C46DC3755EC5}" srcOrd="0" destOrd="0" presId="urn:microsoft.com/office/officeart/2005/8/layout/hierarchy5"/>
    <dgm:cxn modelId="{B968C7B9-68C1-4F3B-B1A0-4F40E94CB0D2}" type="presParOf" srcId="{0A7625FD-90A3-4B9F-9DD6-C46DC3755EC5}" destId="{0954813E-F128-4CE1-A907-D9CA45F12AC4}" srcOrd="0" destOrd="0" presId="urn:microsoft.com/office/officeart/2005/8/layout/hierarchy5"/>
    <dgm:cxn modelId="{A98624C0-1764-4FAA-B437-43D72566D9B3}" type="presParOf" srcId="{797DA2C5-084F-47DA-8891-296A284100F0}" destId="{0DD72008-B52A-441B-9A27-65FF8218C515}" srcOrd="1" destOrd="0" presId="urn:microsoft.com/office/officeart/2005/8/layout/hierarchy5"/>
    <dgm:cxn modelId="{A1670351-F1F2-4DF5-A8CC-B61217DF38FB}" type="presParOf" srcId="{0DD72008-B52A-441B-9A27-65FF8218C515}" destId="{0DA4663D-A137-47AE-A755-EF3C1E53D5B3}" srcOrd="0" destOrd="0" presId="urn:microsoft.com/office/officeart/2005/8/layout/hierarchy5"/>
    <dgm:cxn modelId="{A43644D8-703F-4379-8C9B-E650DA28C968}" type="presParOf" srcId="{0DD72008-B52A-441B-9A27-65FF8218C515}" destId="{2A69144E-A08D-45B0-94D3-CB66DBDC8694}" srcOrd="1" destOrd="0" presId="urn:microsoft.com/office/officeart/2005/8/layout/hierarchy5"/>
    <dgm:cxn modelId="{4E0AC5F8-C789-4FE7-96C4-5CF1ADB7A798}" type="presParOf" srcId="{E099686C-5626-45E7-90A5-FBE9E87280F4}" destId="{339DD43C-E93F-4653-96B3-F25B2E02069E}" srcOrd="2" destOrd="0" presId="urn:microsoft.com/office/officeart/2005/8/layout/hierarchy5"/>
    <dgm:cxn modelId="{9AB8359A-9225-4E4A-A817-299270A126A4}" type="presParOf" srcId="{339DD43C-E93F-4653-96B3-F25B2E02069E}" destId="{4FBBA8C6-EA41-416A-B782-BBCA656381A9}" srcOrd="0" destOrd="0" presId="urn:microsoft.com/office/officeart/2005/8/layout/hierarchy5"/>
    <dgm:cxn modelId="{7FA3B92E-CAF0-4ABF-A449-643E26D1A169}" type="presParOf" srcId="{E099686C-5626-45E7-90A5-FBE9E87280F4}" destId="{5EB9DAFF-6929-464F-8703-124123A2EE91}" srcOrd="3" destOrd="0" presId="urn:microsoft.com/office/officeart/2005/8/layout/hierarchy5"/>
    <dgm:cxn modelId="{357F8BF9-893F-4839-9254-70AD7B17E86D}" type="presParOf" srcId="{5EB9DAFF-6929-464F-8703-124123A2EE91}" destId="{0AAF3842-4342-4BD8-B778-7AFDF28AAE74}" srcOrd="0" destOrd="0" presId="urn:microsoft.com/office/officeart/2005/8/layout/hierarchy5"/>
    <dgm:cxn modelId="{AED6B6C5-F1D4-4F48-B056-1EE1A76498FD}" type="presParOf" srcId="{5EB9DAFF-6929-464F-8703-124123A2EE91}" destId="{7D12DB88-9A66-4BB7-A50E-94E4C2D09174}" srcOrd="1" destOrd="0" presId="urn:microsoft.com/office/officeart/2005/8/layout/hierarchy5"/>
    <dgm:cxn modelId="{EADFD64E-B52A-4BF3-9B99-CEE033436F02}" type="presParOf" srcId="{7D12DB88-9A66-4BB7-A50E-94E4C2D09174}" destId="{EB3706F3-C39D-437E-8A64-F3D667B215C7}" srcOrd="0" destOrd="0" presId="urn:microsoft.com/office/officeart/2005/8/layout/hierarchy5"/>
    <dgm:cxn modelId="{1ED81CA3-1682-4F9D-A26F-45B80DA81425}" type="presParOf" srcId="{EB3706F3-C39D-437E-8A64-F3D667B215C7}" destId="{2776DAF0-3622-441C-BDEC-7C8FE344E840}" srcOrd="0" destOrd="0" presId="urn:microsoft.com/office/officeart/2005/8/layout/hierarchy5"/>
    <dgm:cxn modelId="{70BD4B89-A6AF-4B85-ABF7-28113BDC6205}" type="presParOf" srcId="{7D12DB88-9A66-4BB7-A50E-94E4C2D09174}" destId="{CDF2CE5D-06F8-41D0-BD41-899A48F80865}" srcOrd="1" destOrd="0" presId="urn:microsoft.com/office/officeart/2005/8/layout/hierarchy5"/>
    <dgm:cxn modelId="{8C47B5AD-A208-4B28-B371-86AC08712A5E}" type="presParOf" srcId="{CDF2CE5D-06F8-41D0-BD41-899A48F80865}" destId="{FC04107B-588E-4BA5-9F52-AFC00F44D376}" srcOrd="0" destOrd="0" presId="urn:microsoft.com/office/officeart/2005/8/layout/hierarchy5"/>
    <dgm:cxn modelId="{9EDFF7D1-9EE0-4ACE-AFB6-61A65A9605B4}" type="presParOf" srcId="{CDF2CE5D-06F8-41D0-BD41-899A48F80865}" destId="{4246355F-6A46-419C-903C-91911B7D9AD3}" srcOrd="1" destOrd="0" presId="urn:microsoft.com/office/officeart/2005/8/layout/hierarchy5"/>
    <dgm:cxn modelId="{72D48975-862D-4BBC-9DEB-37D2309F7CD2}" type="presParOf" srcId="{E099686C-5626-45E7-90A5-FBE9E87280F4}" destId="{873885C2-E990-4C46-9975-80D39ED10FB7}" srcOrd="4" destOrd="0" presId="urn:microsoft.com/office/officeart/2005/8/layout/hierarchy5"/>
    <dgm:cxn modelId="{9C61FA2F-7CC5-4FD5-A7B1-BA69AA61EFBF}" type="presParOf" srcId="{873885C2-E990-4C46-9975-80D39ED10FB7}" destId="{3952AC05-5DB2-405A-B845-29BAF89B9703}" srcOrd="0" destOrd="0" presId="urn:microsoft.com/office/officeart/2005/8/layout/hierarchy5"/>
    <dgm:cxn modelId="{2AA34325-8D55-4DEB-B100-FC769C60898F}" type="presParOf" srcId="{E099686C-5626-45E7-90A5-FBE9E87280F4}" destId="{05208F50-8169-4C81-B771-BF435762D02B}" srcOrd="5" destOrd="0" presId="urn:microsoft.com/office/officeart/2005/8/layout/hierarchy5"/>
    <dgm:cxn modelId="{83E41223-0185-44AC-841B-1C9905EDCF06}" type="presParOf" srcId="{05208F50-8169-4C81-B771-BF435762D02B}" destId="{4202DB54-099B-46CB-8FA2-640E1579D272}" srcOrd="0" destOrd="0" presId="urn:microsoft.com/office/officeart/2005/8/layout/hierarchy5"/>
    <dgm:cxn modelId="{DDDD4731-C3ED-4999-A416-71D9F51B528B}" type="presParOf" srcId="{05208F50-8169-4C81-B771-BF435762D02B}" destId="{AF4833FF-C532-4DCA-9CE5-6068220E7BD7}" srcOrd="1" destOrd="0" presId="urn:microsoft.com/office/officeart/2005/8/layout/hierarchy5"/>
    <dgm:cxn modelId="{0FE605F6-0D08-4E1B-BC66-9EA200C57240}" type="presParOf" srcId="{AF4833FF-C532-4DCA-9CE5-6068220E7BD7}" destId="{7FAA8937-5336-4B81-A0BE-5BC31D510813}" srcOrd="0" destOrd="0" presId="urn:microsoft.com/office/officeart/2005/8/layout/hierarchy5"/>
    <dgm:cxn modelId="{83280DDB-1EB9-4A62-AEBB-62A4FA562DEC}" type="presParOf" srcId="{7FAA8937-5336-4B81-A0BE-5BC31D510813}" destId="{079493DA-F104-46AE-814D-0CDFEC70EC15}" srcOrd="0" destOrd="0" presId="urn:microsoft.com/office/officeart/2005/8/layout/hierarchy5"/>
    <dgm:cxn modelId="{FD12324F-DB70-47C1-AF6A-6CB1585E1A77}" type="presParOf" srcId="{AF4833FF-C532-4DCA-9CE5-6068220E7BD7}" destId="{211CF72C-86F5-40F1-842E-B782FC24B633}" srcOrd="1" destOrd="0" presId="urn:microsoft.com/office/officeart/2005/8/layout/hierarchy5"/>
    <dgm:cxn modelId="{80D0B74D-0145-4BD3-A983-6B657D1F54AB}" type="presParOf" srcId="{211CF72C-86F5-40F1-842E-B782FC24B633}" destId="{D5CCC1B5-0D99-4D2D-A9C4-9BF8ABAC9315}" srcOrd="0" destOrd="0" presId="urn:microsoft.com/office/officeart/2005/8/layout/hierarchy5"/>
    <dgm:cxn modelId="{D4C98394-8E2B-4EC2-89F6-DEE0AB5C6AD1}" type="presParOf" srcId="{211CF72C-86F5-40F1-842E-B782FC24B633}" destId="{F51ECF0A-CEFA-483B-B581-B37093E55D7C}" srcOrd="1" destOrd="0" presId="urn:microsoft.com/office/officeart/2005/8/layout/hierarchy5"/>
    <dgm:cxn modelId="{DEC77CA4-0071-4B96-90E2-68938EDD4B5F}" type="presParOf" srcId="{B02DE58D-0F1A-45D0-934F-747D672D5667}" destId="{BE48A8FD-5255-4DAF-BC27-03A448C941A4}" srcOrd="2" destOrd="0" presId="urn:microsoft.com/office/officeart/2005/8/layout/hierarchy5"/>
    <dgm:cxn modelId="{B36FF91B-F8E9-43A2-AA8F-87EC39A2FC17}" type="presParOf" srcId="{BE48A8FD-5255-4DAF-BC27-03A448C941A4}" destId="{0F649B30-EFF0-47EC-87D3-6EF671B31D2E}" srcOrd="0" destOrd="0" presId="urn:microsoft.com/office/officeart/2005/8/layout/hierarchy5"/>
    <dgm:cxn modelId="{A719A103-44A3-4713-80BC-4F481921D0CA}" type="presParOf" srcId="{B02DE58D-0F1A-45D0-934F-747D672D5667}" destId="{2F3F3014-D713-4AB2-BDF2-F53798EC9176}" srcOrd="3" destOrd="0" presId="urn:microsoft.com/office/officeart/2005/8/layout/hierarchy5"/>
    <dgm:cxn modelId="{9D182DB1-144E-4D93-AAFE-2145DEE7CF13}" type="presParOf" srcId="{2F3F3014-D713-4AB2-BDF2-F53798EC9176}" destId="{448E7F4B-590B-4DC3-B581-A530975F91EB}" srcOrd="0" destOrd="0" presId="urn:microsoft.com/office/officeart/2005/8/layout/hierarchy5"/>
    <dgm:cxn modelId="{324E4E7C-0314-4092-8978-B1608E2CE0A0}" type="presParOf" srcId="{2F3F3014-D713-4AB2-BDF2-F53798EC9176}" destId="{668DF7B5-22C0-4953-A138-927A7130FA88}" srcOrd="1" destOrd="0" presId="urn:microsoft.com/office/officeart/2005/8/layout/hierarchy5"/>
    <dgm:cxn modelId="{64D2B325-2CDA-4D9D-811C-7B999EA742F7}" type="presParOf" srcId="{668DF7B5-22C0-4953-A138-927A7130FA88}" destId="{85A24209-9F53-4825-A570-43EDAF1A42E2}" srcOrd="0" destOrd="0" presId="urn:microsoft.com/office/officeart/2005/8/layout/hierarchy5"/>
    <dgm:cxn modelId="{B5D9FE93-7E5D-4EFE-AB52-A812194CCBDC}" type="presParOf" srcId="{85A24209-9F53-4825-A570-43EDAF1A42E2}" destId="{1B7C3E15-8CD3-4725-8064-1004BA59E7C6}" srcOrd="0" destOrd="0" presId="urn:microsoft.com/office/officeart/2005/8/layout/hierarchy5"/>
    <dgm:cxn modelId="{22FEC5E2-2D9C-4FD4-B424-2B37ACCEF6EB}" type="presParOf" srcId="{668DF7B5-22C0-4953-A138-927A7130FA88}" destId="{F389F47F-1B90-4FDE-AF1D-3CB8E8287AC4}" srcOrd="1" destOrd="0" presId="urn:microsoft.com/office/officeart/2005/8/layout/hierarchy5"/>
    <dgm:cxn modelId="{F1F9BB1E-6416-4919-A4E7-DAE73D258783}" type="presParOf" srcId="{F389F47F-1B90-4FDE-AF1D-3CB8E8287AC4}" destId="{6FEEB1CA-C6F3-4094-8551-02B378DA1370}" srcOrd="0" destOrd="0" presId="urn:microsoft.com/office/officeart/2005/8/layout/hierarchy5"/>
    <dgm:cxn modelId="{8FEF09B4-FF12-4A40-8EE8-C47F19312DFC}" type="presParOf" srcId="{F389F47F-1B90-4FDE-AF1D-3CB8E8287AC4}" destId="{4351C888-5DBF-49F1-BC1B-246C23E10545}" srcOrd="1" destOrd="0" presId="urn:microsoft.com/office/officeart/2005/8/layout/hierarchy5"/>
    <dgm:cxn modelId="{B38A9FB1-7A9F-4FD4-8EBC-BA7D325132FA}" type="presParOf" srcId="{4351C888-5DBF-49F1-BC1B-246C23E10545}" destId="{2CA47335-FCF4-4922-BE78-FE13BCEDDC5F}" srcOrd="0" destOrd="0" presId="urn:microsoft.com/office/officeart/2005/8/layout/hierarchy5"/>
    <dgm:cxn modelId="{FCF719F0-494C-45A2-9699-0BB5D2CEE50D}" type="presParOf" srcId="{2CA47335-FCF4-4922-BE78-FE13BCEDDC5F}" destId="{24017AAD-064F-47A6-B94F-406990420FD2}" srcOrd="0" destOrd="0" presId="urn:microsoft.com/office/officeart/2005/8/layout/hierarchy5"/>
    <dgm:cxn modelId="{9A4EE994-32CE-4DFB-B45E-9D5F4A22E9B3}" type="presParOf" srcId="{4351C888-5DBF-49F1-BC1B-246C23E10545}" destId="{FF50A8FF-7A21-43FB-9D9B-23F2D80A7EA4}" srcOrd="1" destOrd="0" presId="urn:microsoft.com/office/officeart/2005/8/layout/hierarchy5"/>
    <dgm:cxn modelId="{8FE2D917-085A-46B1-8B10-7F6D78180EC3}" type="presParOf" srcId="{FF50A8FF-7A21-43FB-9D9B-23F2D80A7EA4}" destId="{5876121B-FBA4-4083-B5F0-3C3522987A7A}" srcOrd="0" destOrd="0" presId="urn:microsoft.com/office/officeart/2005/8/layout/hierarchy5"/>
    <dgm:cxn modelId="{2E7185C3-07D9-46A5-B906-A11ECCA624E4}" type="presParOf" srcId="{FF50A8FF-7A21-43FB-9D9B-23F2D80A7EA4}" destId="{6947F293-4905-4078-8E55-ACE6D232F60C}" srcOrd="1" destOrd="0" presId="urn:microsoft.com/office/officeart/2005/8/layout/hierarchy5"/>
    <dgm:cxn modelId="{68E6BEC1-00E5-4061-B15C-12B12B912AE3}" type="presParOf" srcId="{668DF7B5-22C0-4953-A138-927A7130FA88}" destId="{225BB25E-6605-4035-90F3-40DEAB05F8D9}" srcOrd="2" destOrd="0" presId="urn:microsoft.com/office/officeart/2005/8/layout/hierarchy5"/>
    <dgm:cxn modelId="{E3E5BB27-8C1E-49D4-BD12-82FC7B0D80AD}" type="presParOf" srcId="{225BB25E-6605-4035-90F3-40DEAB05F8D9}" destId="{F3489D4E-C9CA-4398-A71C-F1E971E0A533}" srcOrd="0" destOrd="0" presId="urn:microsoft.com/office/officeart/2005/8/layout/hierarchy5"/>
    <dgm:cxn modelId="{05294B49-464F-4175-BA34-CE11D929818F}" type="presParOf" srcId="{668DF7B5-22C0-4953-A138-927A7130FA88}" destId="{5B1D71A8-56BA-4E53-833B-A6AD2067C6BD}" srcOrd="3" destOrd="0" presId="urn:microsoft.com/office/officeart/2005/8/layout/hierarchy5"/>
    <dgm:cxn modelId="{BBFD13FE-9A18-4402-87F6-756D6AD084B7}" type="presParOf" srcId="{5B1D71A8-56BA-4E53-833B-A6AD2067C6BD}" destId="{2C6BB94A-77DC-4D7F-9800-172FACA2807F}" srcOrd="0" destOrd="0" presId="urn:microsoft.com/office/officeart/2005/8/layout/hierarchy5"/>
    <dgm:cxn modelId="{E15E37CA-9D71-4837-9E52-D74669F9DC7C}" type="presParOf" srcId="{5B1D71A8-56BA-4E53-833B-A6AD2067C6BD}" destId="{2BBA9525-4593-4A0E-8EC5-B80CD0791389}" srcOrd="1" destOrd="0" presId="urn:microsoft.com/office/officeart/2005/8/layout/hierarchy5"/>
    <dgm:cxn modelId="{E5668B68-FB0B-4B5B-8EAF-9372717B8EA4}" type="presParOf" srcId="{2BBA9525-4593-4A0E-8EC5-B80CD0791389}" destId="{8E7B1D6B-2F80-4CC6-BA61-2C8EC8869251}" srcOrd="0" destOrd="0" presId="urn:microsoft.com/office/officeart/2005/8/layout/hierarchy5"/>
    <dgm:cxn modelId="{EF1E89C9-38FB-4539-AA95-0FA32E921E3B}" type="presParOf" srcId="{8E7B1D6B-2F80-4CC6-BA61-2C8EC8869251}" destId="{7D06A666-47E3-447F-8BB2-1582EEF408A1}" srcOrd="0" destOrd="0" presId="urn:microsoft.com/office/officeart/2005/8/layout/hierarchy5"/>
    <dgm:cxn modelId="{DAEF4045-2146-43C8-BE1B-359A25E0766B}" type="presParOf" srcId="{2BBA9525-4593-4A0E-8EC5-B80CD0791389}" destId="{9772A3CA-4167-4844-8084-10AA4A014F0A}" srcOrd="1" destOrd="0" presId="urn:microsoft.com/office/officeart/2005/8/layout/hierarchy5"/>
    <dgm:cxn modelId="{966E3FEE-68C8-40F0-9CF3-DF0833E38825}" type="presParOf" srcId="{9772A3CA-4167-4844-8084-10AA4A014F0A}" destId="{9F3E0C44-A44C-42B6-AC1E-E7568A10DB77}" srcOrd="0" destOrd="0" presId="urn:microsoft.com/office/officeart/2005/8/layout/hierarchy5"/>
    <dgm:cxn modelId="{B72AC756-AAF9-4846-83CA-CE51302AF380}" type="presParOf" srcId="{9772A3CA-4167-4844-8084-10AA4A014F0A}" destId="{A2648600-67B4-4215-A1D9-886B386450F7}" srcOrd="1" destOrd="0" presId="urn:microsoft.com/office/officeart/2005/8/layout/hierarchy5"/>
    <dgm:cxn modelId="{72FAE12B-FAF9-4138-ABB1-877ABBF58D7C}" type="presParOf" srcId="{668DF7B5-22C0-4953-A138-927A7130FA88}" destId="{02A5D7C4-0960-4442-AAD0-F2EBFDEBB0A2}" srcOrd="4" destOrd="0" presId="urn:microsoft.com/office/officeart/2005/8/layout/hierarchy5"/>
    <dgm:cxn modelId="{DC29D1F1-DC96-4D30-B5FD-A43F22E987A1}" type="presParOf" srcId="{02A5D7C4-0960-4442-AAD0-F2EBFDEBB0A2}" destId="{498684B0-D9F7-48C6-B1D8-237833FD7B41}" srcOrd="0" destOrd="0" presId="urn:microsoft.com/office/officeart/2005/8/layout/hierarchy5"/>
    <dgm:cxn modelId="{40ECF80B-816A-4159-BC2E-613769FF07DC}" type="presParOf" srcId="{668DF7B5-22C0-4953-A138-927A7130FA88}" destId="{3BE2FBA3-19AE-4D74-9288-E85091402B04}" srcOrd="5" destOrd="0" presId="urn:microsoft.com/office/officeart/2005/8/layout/hierarchy5"/>
    <dgm:cxn modelId="{8EC72860-25BA-4585-A7B5-13ADEBA80ACE}" type="presParOf" srcId="{3BE2FBA3-19AE-4D74-9288-E85091402B04}" destId="{78EC430E-E624-4E4C-BFCC-6C0F3A115763}" srcOrd="0" destOrd="0" presId="urn:microsoft.com/office/officeart/2005/8/layout/hierarchy5"/>
    <dgm:cxn modelId="{37959407-701E-4AD1-A460-21A5FF6F84CF}" type="presParOf" srcId="{3BE2FBA3-19AE-4D74-9288-E85091402B04}" destId="{C17193F6-FAC7-4234-99DC-91FF4A770890}" srcOrd="1" destOrd="0" presId="urn:microsoft.com/office/officeart/2005/8/layout/hierarchy5"/>
    <dgm:cxn modelId="{E5CFDE66-1B23-43EF-9F57-E343C4AD3B89}" type="presParOf" srcId="{C17193F6-FAC7-4234-99DC-91FF4A770890}" destId="{28629D91-9342-4088-9C37-9595A01F9ED7}" srcOrd="0" destOrd="0" presId="urn:microsoft.com/office/officeart/2005/8/layout/hierarchy5"/>
    <dgm:cxn modelId="{01170A62-D731-4930-8B29-8FFB77BA51A3}" type="presParOf" srcId="{28629D91-9342-4088-9C37-9595A01F9ED7}" destId="{8DACB340-65A1-4E94-B621-DA61ECF195F8}" srcOrd="0" destOrd="0" presId="urn:microsoft.com/office/officeart/2005/8/layout/hierarchy5"/>
    <dgm:cxn modelId="{D4648892-D145-4A86-B7E6-EEDB589B548B}" type="presParOf" srcId="{C17193F6-FAC7-4234-99DC-91FF4A770890}" destId="{496E168E-8358-4966-BD2E-34D8DB432886}" srcOrd="1" destOrd="0" presId="urn:microsoft.com/office/officeart/2005/8/layout/hierarchy5"/>
    <dgm:cxn modelId="{8026FA03-B72C-48D6-B720-624CEA866636}" type="presParOf" srcId="{496E168E-8358-4966-BD2E-34D8DB432886}" destId="{29430B77-3A43-4706-B579-66E7E8B0F7E5}" srcOrd="0" destOrd="0" presId="urn:microsoft.com/office/officeart/2005/8/layout/hierarchy5"/>
    <dgm:cxn modelId="{2D2CDF66-4B24-4FAA-B4CE-74C848BE126D}" type="presParOf" srcId="{496E168E-8358-4966-BD2E-34D8DB432886}" destId="{ED1F3E09-65B6-4EB9-B97E-274CC9854019}" srcOrd="1" destOrd="0" presId="urn:microsoft.com/office/officeart/2005/8/layout/hierarchy5"/>
    <dgm:cxn modelId="{EF4FD6A1-BBDB-4F31-B892-D77C77308C04}" type="presParOf" srcId="{C17193F6-FAC7-4234-99DC-91FF4A770890}" destId="{FFB73BE5-AF49-4754-A0CE-00B37DC03087}" srcOrd="2" destOrd="0" presId="urn:microsoft.com/office/officeart/2005/8/layout/hierarchy5"/>
    <dgm:cxn modelId="{ADB73E9F-C454-4A7E-90F5-8105CD0CED06}" type="presParOf" srcId="{FFB73BE5-AF49-4754-A0CE-00B37DC03087}" destId="{30BBBD3A-13CF-4EE3-B8F7-2D802EE67A6D}" srcOrd="0" destOrd="0" presId="urn:microsoft.com/office/officeart/2005/8/layout/hierarchy5"/>
    <dgm:cxn modelId="{49E589CA-A962-4D8D-A433-039DCED9E0F3}" type="presParOf" srcId="{C17193F6-FAC7-4234-99DC-91FF4A770890}" destId="{A800BD92-08F7-4573-8193-8BBC3E056DD8}" srcOrd="3" destOrd="0" presId="urn:microsoft.com/office/officeart/2005/8/layout/hierarchy5"/>
    <dgm:cxn modelId="{1C640282-D678-4C0A-AF65-1976C4D4D128}" type="presParOf" srcId="{A800BD92-08F7-4573-8193-8BBC3E056DD8}" destId="{170F2759-1A99-44A8-BC22-B42AEB2C6A2E}" srcOrd="0" destOrd="0" presId="urn:microsoft.com/office/officeart/2005/8/layout/hierarchy5"/>
    <dgm:cxn modelId="{12415D30-467A-4EDA-A71F-30CBCF2D8506}" type="presParOf" srcId="{A800BD92-08F7-4573-8193-8BBC3E056DD8}" destId="{66C45C3B-6693-4A6A-838F-06209EDA6097}" srcOrd="1" destOrd="0" presId="urn:microsoft.com/office/officeart/2005/8/layout/hierarchy5"/>
    <dgm:cxn modelId="{37297228-3250-4E8B-9490-F8F46882C0EF}" type="presParOf" srcId="{A17B54B5-D2C7-494C-A47B-69BF91237AD2}" destId="{14C052AB-2DB9-4E5A-B6AD-02C8F3743E9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4C3C9-F8AF-42C1-9129-7CDC1BE48526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75F3AE-C379-4064-B986-100060CE861C}">
      <dgm:prSet phldrT="[Texte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1</a:t>
          </a:r>
        </a:p>
      </dgm:t>
    </dgm:pt>
    <dgm:pt modelId="{C31461EB-99A4-4F78-9A97-D75D3243B31F}" type="parTrans" cxnId="{A80EC41C-1358-4233-A699-D28AAB33C6A5}">
      <dgm:prSet/>
      <dgm:spPr/>
      <dgm:t>
        <a:bodyPr/>
        <a:lstStyle/>
        <a:p>
          <a:endParaRPr lang="fr-FR"/>
        </a:p>
      </dgm:t>
    </dgm:pt>
    <dgm:pt modelId="{F8A25208-5079-4B80-9342-7DF0B369EBDA}" type="sibTrans" cxnId="{A80EC41C-1358-4233-A699-D28AAB33C6A5}">
      <dgm:prSet/>
      <dgm:spPr/>
      <dgm:t>
        <a:bodyPr/>
        <a:lstStyle/>
        <a:p>
          <a:endParaRPr lang="fr-FR"/>
        </a:p>
      </dgm:t>
    </dgm:pt>
    <dgm:pt modelId="{020D2D89-C3AE-4352-B500-EE61D113D659}">
      <dgm:prSet phldrT="[Texte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1</a:t>
          </a:r>
        </a:p>
      </dgm:t>
    </dgm:pt>
    <dgm:pt modelId="{05E5295B-314D-499A-AE88-3691CA30E519}" type="parTrans" cxnId="{1AF23883-7DD4-44C5-B830-9F13A79B31B3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C1C02C4C-C4E9-423E-9D6E-A4C31FE026CF}" type="sibTrans" cxnId="{1AF23883-7DD4-44C5-B830-9F13A79B31B3}">
      <dgm:prSet/>
      <dgm:spPr/>
      <dgm:t>
        <a:bodyPr/>
        <a:lstStyle/>
        <a:p>
          <a:endParaRPr lang="fr-FR"/>
        </a:p>
      </dgm:t>
    </dgm:pt>
    <dgm:pt modelId="{FCCCC22F-7716-4C49-A847-75D948BF0F9D}">
      <dgm:prSet phldrT="[Texte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</a:p>
      </dgm:t>
    </dgm:pt>
    <dgm:pt modelId="{352EB3E9-AF68-461A-BE19-1E2D6D8DE8CB}" type="parTrans" cxnId="{5C1C5AB7-05BB-4067-8F6B-D40FC104368C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2748FDAC-0E97-4D69-AD80-3378EF43474E}" type="sibTrans" cxnId="{5C1C5AB7-05BB-4067-8F6B-D40FC104368C}">
      <dgm:prSet/>
      <dgm:spPr/>
      <dgm:t>
        <a:bodyPr/>
        <a:lstStyle/>
        <a:p>
          <a:endParaRPr lang="fr-FR"/>
        </a:p>
      </dgm:t>
    </dgm:pt>
    <dgm:pt modelId="{1FD9510A-C422-4D6F-9834-9DA6231C0C15}">
      <dgm:prSet phldrT="[Texte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3 ou + (ordinale)</a:t>
          </a:r>
        </a:p>
      </dgm:t>
    </dgm:pt>
    <dgm:pt modelId="{621646BA-295F-40DF-9D6A-7CA0B69BEBDF}" type="parTrans" cxnId="{6CFC1E0E-72E2-49AB-AD64-14A6D202E55B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F82A2565-0EEF-4A09-B51B-016AB08E7531}" type="sibTrans" cxnId="{6CFC1E0E-72E2-49AB-AD64-14A6D202E55B}">
      <dgm:prSet/>
      <dgm:spPr/>
      <dgm:t>
        <a:bodyPr/>
        <a:lstStyle/>
        <a:p>
          <a:endParaRPr lang="fr-FR"/>
        </a:p>
      </dgm:t>
    </dgm:pt>
    <dgm:pt modelId="{8B9B11F9-DE30-497E-81E3-030102B86B52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1 ou +</a:t>
          </a:r>
        </a:p>
      </dgm:t>
    </dgm:pt>
    <dgm:pt modelId="{FAC2F76E-5820-42B0-B7ED-5BB78BD244FA}" type="parTrans" cxnId="{DC33D8A8-AE64-4F75-BEEF-9927797A8472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D87D846F-7B49-4E0F-8B2C-2B076EE7D10C}" type="sibTrans" cxnId="{DC33D8A8-AE64-4F75-BEEF-9927797A8472}">
      <dgm:prSet/>
      <dgm:spPr/>
      <dgm:t>
        <a:bodyPr/>
        <a:lstStyle/>
        <a:p>
          <a:endParaRPr lang="fr-FR"/>
        </a:p>
      </dgm:t>
    </dgm:pt>
    <dgm:pt modelId="{CED2D5B4-AE23-499D-BF36-EAD71A7D180F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</a:p>
      </dgm:t>
    </dgm:pt>
    <dgm:pt modelId="{2F250DE9-E723-4B39-9A82-6552E24B12D7}" type="parTrans" cxnId="{C3277A18-4D6F-4B13-97CF-9C805B905061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C46B8806-4D67-4E1A-98DD-B9DA2B47CA9B}" type="sibTrans" cxnId="{C3277A18-4D6F-4B13-97CF-9C805B905061}">
      <dgm:prSet/>
      <dgm:spPr/>
      <dgm:t>
        <a:bodyPr/>
        <a:lstStyle/>
        <a:p>
          <a:endParaRPr lang="fr-FR"/>
        </a:p>
      </dgm:t>
    </dgm:pt>
    <dgm:pt modelId="{2E6A6D95-63C6-4E6B-8466-96D9AAC8F24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2 ou +</a:t>
          </a:r>
        </a:p>
      </dgm:t>
    </dgm:pt>
    <dgm:pt modelId="{1D0B0E5D-0513-4AA1-A238-8ABDC0BBB8BE}" type="parTrans" cxnId="{946CC0CA-98A9-42A9-BECF-B9DAF82F01C5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FFC8BF0B-B4E2-4121-8C31-7A959413EF47}" type="sibTrans" cxnId="{946CC0CA-98A9-42A9-BECF-B9DAF82F01C5}">
      <dgm:prSet/>
      <dgm:spPr/>
      <dgm:t>
        <a:bodyPr/>
        <a:lstStyle/>
        <a:p>
          <a:endParaRPr lang="fr-FR"/>
        </a:p>
      </dgm:t>
    </dgm:pt>
    <dgm:pt modelId="{5AB582FE-7D33-493E-9FCA-B37504EF3D64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2</a:t>
          </a:r>
        </a:p>
      </dgm:t>
    </dgm:pt>
    <dgm:pt modelId="{455B8DD2-15CA-42E4-8866-987169655E71}" type="parTrans" cxnId="{52DC461C-4705-4F0C-8F7F-209B3E3E483E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E510716E-A2CC-4462-8042-821944C2AB86}" type="sibTrans" cxnId="{52DC461C-4705-4F0C-8F7F-209B3E3E483E}">
      <dgm:prSet/>
      <dgm:spPr/>
      <dgm:t>
        <a:bodyPr/>
        <a:lstStyle/>
        <a:p>
          <a:endParaRPr lang="fr-FR"/>
        </a:p>
      </dgm:t>
    </dgm:pt>
    <dgm:pt modelId="{9B0AE1F4-043D-4274-B393-AE45CF951908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1</a:t>
          </a:r>
        </a:p>
      </dgm:t>
    </dgm:pt>
    <dgm:pt modelId="{39B07A52-C77A-43BE-B84A-B620D2ABF9A1}" type="parTrans" cxnId="{8389CAD1-1D0A-4E26-93F2-83E16177BE40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15E2B39A-203C-4306-9FD6-5906448747A1}" type="sibTrans" cxnId="{8389CAD1-1D0A-4E26-93F2-83E16177BE40}">
      <dgm:prSet/>
      <dgm:spPr/>
      <dgm:t>
        <a:bodyPr/>
        <a:lstStyle/>
        <a:p>
          <a:endParaRPr lang="fr-FR"/>
        </a:p>
      </dgm:t>
    </dgm:pt>
    <dgm:pt modelId="{A9F9AB06-12CF-4EC9-802A-825B15F9F9A6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3 ou + </a:t>
          </a:r>
          <a:br>
            <a:rPr lang="fr-FR" sz="6000" b="1" dirty="0"/>
          </a:br>
          <a:r>
            <a:rPr lang="fr-FR" sz="6000" b="1" dirty="0"/>
            <a:t>(nominale)</a:t>
          </a:r>
        </a:p>
      </dgm:t>
    </dgm:pt>
    <dgm:pt modelId="{088280B3-B9FA-4D8B-95EC-A4C33ED58A8C}" type="parTrans" cxnId="{2A3BF45F-B702-42FA-900F-18657DFD31DD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8BF71460-82E9-4485-A1A4-B890BF4C94D4}" type="sibTrans" cxnId="{2A3BF45F-B702-42FA-900F-18657DFD31DD}">
      <dgm:prSet/>
      <dgm:spPr/>
      <dgm:t>
        <a:bodyPr/>
        <a:lstStyle/>
        <a:p>
          <a:endParaRPr lang="fr-FR"/>
        </a:p>
      </dgm:t>
    </dgm:pt>
    <dgm:pt modelId="{7AB13F2F-96F5-417F-A6F7-813EE074ED1D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</a:p>
      </dgm:t>
    </dgm:pt>
    <dgm:pt modelId="{FB1211FF-113C-4441-94F6-4A3A1724F6D9}" type="parTrans" cxnId="{6531D35B-E819-40AF-9F8E-F461FE7187A8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78E13D1D-4C71-41D9-9573-9884C48AFAB1}" type="sibTrans" cxnId="{6531D35B-E819-40AF-9F8E-F461FE7187A8}">
      <dgm:prSet/>
      <dgm:spPr/>
      <dgm:t>
        <a:bodyPr/>
        <a:lstStyle/>
        <a:p>
          <a:endParaRPr lang="fr-FR"/>
        </a:p>
      </dgm:t>
    </dgm:pt>
    <dgm:pt modelId="{5C035881-F94B-4D42-B043-36F97FEA8FE0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02433925-F9D8-4554-A2B7-D46F86AB5DAE}" type="parTrans" cxnId="{4880FD0A-B262-4CA8-B424-D9CE9A5A8B7F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132B7828-1E2F-47A9-981F-C52E2B51BF85}" type="sibTrans" cxnId="{4880FD0A-B262-4CA8-B424-D9CE9A5A8B7F}">
      <dgm:prSet/>
      <dgm:spPr/>
      <dgm:t>
        <a:bodyPr/>
        <a:lstStyle/>
        <a:p>
          <a:endParaRPr lang="fr-FR"/>
        </a:p>
      </dgm:t>
    </dgm:pt>
    <dgm:pt modelId="{6639F6B8-7BC3-4081-A618-E4228D2122F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2 ou +</a:t>
          </a:r>
        </a:p>
      </dgm:t>
    </dgm:pt>
    <dgm:pt modelId="{65937BF9-84B7-4871-8FBF-BFCAF61E0E7E}" type="parTrans" cxnId="{A73AC33F-DC3D-4D7E-8EB4-5B7DF4CF919A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7DCB75F6-CB6E-4DBF-B8D0-89C204605619}" type="sibTrans" cxnId="{A73AC33F-DC3D-4D7E-8EB4-5B7DF4CF919A}">
      <dgm:prSet/>
      <dgm:spPr/>
      <dgm:t>
        <a:bodyPr/>
        <a:lstStyle/>
        <a:p>
          <a:endParaRPr lang="fr-FR"/>
        </a:p>
      </dgm:t>
    </dgm:pt>
    <dgm:pt modelId="{0E8F2446-3B4C-4957-ACEF-779C76427469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36F7E432-A025-4268-AC62-32C3D3C76539}" type="parTrans" cxnId="{BE6EA123-4D94-47AE-85CA-4689FE2966AF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5EFE2984-86DA-448A-AF18-D920DCE4E1E1}" type="sibTrans" cxnId="{BE6EA123-4D94-47AE-85CA-4689FE2966AF}">
      <dgm:prSet/>
      <dgm:spPr/>
      <dgm:t>
        <a:bodyPr/>
        <a:lstStyle/>
        <a:p>
          <a:endParaRPr lang="fr-FR"/>
        </a:p>
      </dgm:t>
    </dgm:pt>
    <dgm:pt modelId="{33788B01-2A8D-47DA-B4B1-50915E2AE70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  <a:r>
            <a:rPr lang="fr-FR" sz="6000" b="1" dirty="0"/>
            <a:t> + </a:t>
          </a:r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398B7CEC-124F-4562-842F-354F49A2EBE6}" type="parTrans" cxnId="{B5EA2747-8972-40A4-B9C1-38DDC0237E19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8B34CA66-3E61-44AA-AA71-D7265FCA9CD6}" type="sibTrans" cxnId="{B5EA2747-8972-40A4-B9C1-38DDC0237E19}">
      <dgm:prSet/>
      <dgm:spPr/>
      <dgm:t>
        <a:bodyPr/>
        <a:lstStyle/>
        <a:p>
          <a:endParaRPr lang="fr-FR"/>
        </a:p>
      </dgm:t>
    </dgm:pt>
    <dgm:pt modelId="{CFB50B21-493B-404C-9FC0-E6C897C965A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</a:p>
      </dgm:t>
    </dgm:pt>
    <dgm:pt modelId="{E72B863F-21E6-46EB-9B99-66FC02F39D87}" type="parTrans" cxnId="{CD1E923F-976E-4588-B026-3BB38AD01E8D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E39447D9-9A7C-45D9-BCB4-64BEFEAF46EC}" type="sibTrans" cxnId="{CD1E923F-976E-4588-B026-3BB38AD01E8D}">
      <dgm:prSet/>
      <dgm:spPr/>
      <dgm:t>
        <a:bodyPr/>
        <a:lstStyle/>
        <a:p>
          <a:endParaRPr lang="fr-FR"/>
        </a:p>
      </dgm:t>
    </dgm:pt>
    <dgm:pt modelId="{889D17ED-62F8-4167-B072-2F1A59D2273E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</a:p>
      </dgm:t>
    </dgm:pt>
    <dgm:pt modelId="{667C482A-FDC1-4DB2-B775-C17966C787A4}" type="parTrans" cxnId="{80836B7A-0EC1-4446-B0EA-F90F77CF0039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C33F0BE4-8C37-40D6-B026-106F599400E3}" type="sibTrans" cxnId="{80836B7A-0EC1-4446-B0EA-F90F77CF0039}">
      <dgm:prSet/>
      <dgm:spPr/>
      <dgm:t>
        <a:bodyPr/>
        <a:lstStyle/>
        <a:p>
          <a:endParaRPr lang="fr-FR"/>
        </a:p>
      </dgm:t>
    </dgm:pt>
    <dgm:pt modelId="{2AD17D1D-796D-4619-8C72-A0B23EFF5662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</a:p>
      </dgm:t>
    </dgm:pt>
    <dgm:pt modelId="{2C0C8BA5-889D-41D8-A371-EA5EEF5FD13D}" type="parTrans" cxnId="{070E64B1-DF20-42F3-95B2-F03040843165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2F30BC54-5FF2-4327-A741-6375DB28CEE9}" type="sibTrans" cxnId="{070E64B1-DF20-42F3-95B2-F03040843165}">
      <dgm:prSet/>
      <dgm:spPr/>
      <dgm:t>
        <a:bodyPr/>
        <a:lstStyle/>
        <a:p>
          <a:endParaRPr lang="fr-FR"/>
        </a:p>
      </dgm:t>
    </dgm:pt>
    <dgm:pt modelId="{11877214-2C09-45A6-AEBA-B37CA9DCA540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311E065B-429D-4143-86D9-20B664E3F2CB}" type="parTrans" cxnId="{3C28B33A-A6AB-420A-98DA-85BA7403E7B3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F0D5AFDE-CA76-4673-A664-EC070563B584}" type="sibTrans" cxnId="{3C28B33A-A6AB-420A-98DA-85BA7403E7B3}">
      <dgm:prSet/>
      <dgm:spPr/>
      <dgm:t>
        <a:bodyPr/>
        <a:lstStyle/>
        <a:p>
          <a:endParaRPr lang="fr-FR"/>
        </a:p>
      </dgm:t>
    </dgm:pt>
    <dgm:pt modelId="{ECD635EB-3203-4FA2-9A81-3EB684AE6974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CA313B4C-9477-477A-83C0-116676ACC7EB}" type="parTrans" cxnId="{16ACA408-1161-4D93-AA23-E66F52ACA811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7AABFA07-7D24-4C93-9D37-7E8725A062D6}" type="sibTrans" cxnId="{16ACA408-1161-4D93-AA23-E66F52ACA811}">
      <dgm:prSet/>
      <dgm:spPr/>
      <dgm:t>
        <a:bodyPr/>
        <a:lstStyle/>
        <a:p>
          <a:endParaRPr lang="fr-FR"/>
        </a:p>
      </dgm:t>
    </dgm:pt>
    <dgm:pt modelId="{6379E240-3C39-46BE-95DD-002623BD0085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 </a:t>
          </a:r>
          <a:r>
            <a:rPr lang="fr-FR" sz="6000" b="1" dirty="0"/>
            <a:t>+ </a:t>
          </a:r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73AAF195-8634-44A5-A7EB-D8724A5D3416}" type="parTrans" cxnId="{E69B890F-2C2B-469A-A868-7DFEB84C7FC4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AF8B19AA-0225-4EB8-BB03-C73D1C5E2F9A}" type="sibTrans" cxnId="{E69B890F-2C2B-469A-A868-7DFEB84C7FC4}">
      <dgm:prSet/>
      <dgm:spPr/>
      <dgm:t>
        <a:bodyPr/>
        <a:lstStyle/>
        <a:p>
          <a:endParaRPr lang="fr-FR"/>
        </a:p>
      </dgm:t>
    </dgm:pt>
    <dgm:pt modelId="{3424D3CC-1CFE-4811-AABB-14B35AD56F3C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4F6F8899-B751-4AFA-A80A-89216E26B279}" type="parTrans" cxnId="{79E32085-66ED-46D8-855C-BCD5CC0F761E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666EB2A4-C4BD-48B2-A99E-1C698F1EF8CD}" type="sibTrans" cxnId="{79E32085-66ED-46D8-855C-BCD5CC0F761E}">
      <dgm:prSet/>
      <dgm:spPr/>
      <dgm:t>
        <a:bodyPr/>
        <a:lstStyle/>
        <a:p>
          <a:endParaRPr lang="fr-FR"/>
        </a:p>
      </dgm:t>
    </dgm:pt>
    <dgm:pt modelId="{10665F7A-710E-48C9-8555-08D84A309CAE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  <a:r>
            <a:rPr lang="fr-FR" sz="6000" b="1" dirty="0"/>
            <a:t> + </a:t>
          </a:r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C265513D-D5D7-4F57-8B4C-D7DA70EA2D4D}" type="parTrans" cxnId="{374A5F3C-459E-4CFF-8E78-DF964022CC99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E9718058-4D59-4AD2-AB7A-45CA8D9C37BE}" type="sibTrans" cxnId="{374A5F3C-459E-4CFF-8E78-DF964022CC99}">
      <dgm:prSet/>
      <dgm:spPr/>
      <dgm:t>
        <a:bodyPr/>
        <a:lstStyle/>
        <a:p>
          <a:endParaRPr lang="fr-FR"/>
        </a:p>
      </dgm:t>
    </dgm:pt>
    <dgm:pt modelId="{629B227D-00C9-435E-8D53-022F6550707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[4.2.1]   </a:t>
          </a:r>
          <a:r>
            <a:rPr lang="fr-FR" sz="6000" b="1" dirty="0"/>
            <a:t>Chi-deux 1 </a:t>
          </a:r>
        </a:p>
      </dgm:t>
    </dgm:pt>
    <dgm:pt modelId="{1893FA7A-9F16-4D82-8365-56D588B0E75A}" type="parTrans" cxnId="{363180FA-006E-45BA-9419-971526731942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23B26266-DE7D-47AB-A375-D96132C0C082}" type="sibTrans" cxnId="{363180FA-006E-45BA-9419-971526731942}">
      <dgm:prSet/>
      <dgm:spPr/>
      <dgm:t>
        <a:bodyPr/>
        <a:lstStyle/>
        <a:p>
          <a:endParaRPr lang="fr-FR"/>
        </a:p>
      </dgm:t>
    </dgm:pt>
    <dgm:pt modelId="{9BA5B380-400E-469D-8875-86148914D3AC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[4.2.2]   </a:t>
          </a:r>
          <a:r>
            <a:rPr lang="fr-FR" sz="6000" b="1" dirty="0"/>
            <a:t>Régression logistique binaire </a:t>
          </a:r>
        </a:p>
      </dgm:t>
    </dgm:pt>
    <dgm:pt modelId="{04715C62-B216-47B1-82ED-D43C1BC8C6E7}" type="parTrans" cxnId="{3A4BDA0B-B7F9-4192-9196-0E1733AF60D7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F73ACF04-D7B8-48B5-8CC6-C55B2013BCA4}" type="sibTrans" cxnId="{3A4BDA0B-B7F9-4192-9196-0E1733AF60D7}">
      <dgm:prSet/>
      <dgm:spPr/>
      <dgm:t>
        <a:bodyPr/>
        <a:lstStyle/>
        <a:p>
          <a:endParaRPr lang="fr-FR"/>
        </a:p>
      </dgm:t>
    </dgm:pt>
    <dgm:pt modelId="{F44614ED-8BB9-47FD-A403-D07029891FD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[4.2.3] </a:t>
          </a:r>
          <a:r>
            <a:rPr lang="fr-FR" sz="6000" b="1" dirty="0"/>
            <a:t>Régression logistique binaire multiple 1</a:t>
          </a:r>
        </a:p>
      </dgm:t>
    </dgm:pt>
    <dgm:pt modelId="{0A82CDF6-28BF-407E-A2E7-673097B1682C}" type="parTrans" cxnId="{6B219CFA-B440-4551-B3BC-BDCF2D48BF8C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131C5545-45B1-437C-A004-84FFD0FA7362}" type="sibTrans" cxnId="{6B219CFA-B440-4551-B3BC-BDCF2D48BF8C}">
      <dgm:prSet/>
      <dgm:spPr/>
      <dgm:t>
        <a:bodyPr/>
        <a:lstStyle/>
        <a:p>
          <a:endParaRPr lang="fr-FR"/>
        </a:p>
      </dgm:t>
    </dgm:pt>
    <dgm:pt modelId="{CF58D12A-8FCB-4F87-9997-3160E83129C3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[4.2.5] </a:t>
          </a:r>
          <a:r>
            <a:rPr lang="fr-FR" sz="6000" b="1" dirty="0"/>
            <a:t>Régression logistique binaire multiple 3</a:t>
          </a:r>
        </a:p>
      </dgm:t>
    </dgm:pt>
    <dgm:pt modelId="{B8D33C67-7664-4560-A99B-38ACC2D54B34}" type="parTrans" cxnId="{CAF68B78-CAC8-4FE2-A354-E3645571E6C8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68BB3DAB-BDC4-4E4B-BD9A-428D652A9BFF}" type="sibTrans" cxnId="{CAF68B78-CAC8-4FE2-A354-E3645571E6C8}">
      <dgm:prSet/>
      <dgm:spPr/>
      <dgm:t>
        <a:bodyPr/>
        <a:lstStyle/>
        <a:p>
          <a:endParaRPr lang="fr-FR"/>
        </a:p>
      </dgm:t>
    </dgm:pt>
    <dgm:pt modelId="{74C5134A-EE4D-4CE0-97D3-6B031CCB2925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[4.2.4] </a:t>
          </a:r>
          <a:r>
            <a:rPr lang="fr-FR" sz="6000" b="1" dirty="0"/>
            <a:t>Régression logistique binaire multiple 2</a:t>
          </a:r>
        </a:p>
      </dgm:t>
    </dgm:pt>
    <dgm:pt modelId="{A2069856-6BC0-40B8-B977-49FCC6D74149}" type="parTrans" cxnId="{EAE04DBB-B1C6-4F82-965B-81E510682F58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B4C62F24-DC6F-4DE4-BC84-63E23160B395}" type="sibTrans" cxnId="{EAE04DBB-B1C6-4F82-965B-81E510682F58}">
      <dgm:prSet/>
      <dgm:spPr/>
      <dgm:t>
        <a:bodyPr/>
        <a:lstStyle/>
        <a:p>
          <a:endParaRPr lang="fr-FR"/>
        </a:p>
      </dgm:t>
    </dgm:pt>
    <dgm:pt modelId="{DA7347FB-3B2E-4088-B195-8EF7CC858788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[4.2.6] </a:t>
          </a:r>
          <a:r>
            <a:rPr lang="fr-FR" sz="6000" b="1" dirty="0"/>
            <a:t>Chi-deux 2</a:t>
          </a:r>
        </a:p>
      </dgm:t>
    </dgm:pt>
    <dgm:pt modelId="{CFFBF01B-FE5D-439B-9901-1957D45D225E}" type="parTrans" cxnId="{5A5BCA46-D5AE-4FB5-984F-1AA1C9FE4B2E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C527F3CA-5C1D-47AA-9CDE-C39FA804454F}" type="sibTrans" cxnId="{5A5BCA46-D5AE-4FB5-984F-1AA1C9FE4B2E}">
      <dgm:prSet/>
      <dgm:spPr/>
      <dgm:t>
        <a:bodyPr/>
        <a:lstStyle/>
        <a:p>
          <a:endParaRPr lang="fr-FR"/>
        </a:p>
      </dgm:t>
    </dgm:pt>
    <dgm:pt modelId="{2C559BFD-DB6B-4EF8-B4A2-062A1B4C4DD2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[4.2.7] </a:t>
          </a:r>
          <a:r>
            <a:rPr lang="fr-FR" sz="6000" b="1" dirty="0"/>
            <a:t>Régression logistique multinomiale 1</a:t>
          </a:r>
        </a:p>
      </dgm:t>
    </dgm:pt>
    <dgm:pt modelId="{10F4D15B-9C58-4A7B-855C-8259CF0BC226}" type="parTrans" cxnId="{8E5C6C15-C468-48D6-8002-F1A319F198D1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71CF2973-D867-496F-97F1-E95DBCFF0A5B}" type="sibTrans" cxnId="{8E5C6C15-C468-48D6-8002-F1A319F198D1}">
      <dgm:prSet/>
      <dgm:spPr/>
      <dgm:t>
        <a:bodyPr/>
        <a:lstStyle/>
        <a:p>
          <a:endParaRPr lang="fr-FR"/>
        </a:p>
      </dgm:t>
    </dgm:pt>
    <dgm:pt modelId="{18F3DD59-F87B-4AFD-B7F6-EB230AD0E358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[4.2.8] </a:t>
          </a:r>
          <a:r>
            <a:rPr lang="fr-FR" sz="6000" b="1" dirty="0"/>
            <a:t>Régression logistique multinomiale 2</a:t>
          </a:r>
        </a:p>
      </dgm:t>
    </dgm:pt>
    <dgm:pt modelId="{C2E3CF97-330B-4DD7-BE20-C94A0F919BD8}" type="parTrans" cxnId="{143D58C1-C027-42F4-AD62-D0DFB737F0C3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DD3E385B-9333-4861-B869-6412242DA204}" type="sibTrans" cxnId="{143D58C1-C027-42F4-AD62-D0DFB737F0C3}">
      <dgm:prSet/>
      <dgm:spPr/>
      <dgm:t>
        <a:bodyPr/>
        <a:lstStyle/>
        <a:p>
          <a:endParaRPr lang="fr-FR"/>
        </a:p>
      </dgm:t>
    </dgm:pt>
    <dgm:pt modelId="{394D22E2-9352-4F92-BB80-26837E5724E0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[4.2.9] </a:t>
          </a:r>
          <a:r>
            <a:rPr lang="fr-FR" sz="6000" b="1" dirty="0"/>
            <a:t>Régression logistique multinomiale 3</a:t>
          </a:r>
        </a:p>
      </dgm:t>
    </dgm:pt>
    <dgm:pt modelId="{CD749889-0936-453E-BB3B-503FF2821EEA}" type="parTrans" cxnId="{E3A94FD2-46E0-441A-AF25-BCE3BF43665A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9AF1CC8C-6DD9-49C4-9C44-CDAE46D7AEE9}" type="sibTrans" cxnId="{E3A94FD2-46E0-441A-AF25-BCE3BF43665A}">
      <dgm:prSet/>
      <dgm:spPr/>
      <dgm:t>
        <a:bodyPr/>
        <a:lstStyle/>
        <a:p>
          <a:endParaRPr lang="fr-FR"/>
        </a:p>
      </dgm:t>
    </dgm:pt>
    <dgm:pt modelId="{DF11F12D-7818-4167-B95C-84B82DB2AE71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[4.2.10] </a:t>
          </a:r>
          <a:r>
            <a:rPr lang="fr-FR" sz="6000" b="1" dirty="0"/>
            <a:t>Régression logistique multinomiale 4</a:t>
          </a:r>
        </a:p>
      </dgm:t>
    </dgm:pt>
    <dgm:pt modelId="{351D7CD9-16AA-47A8-8AAA-69D2C29EA9C3}" type="parTrans" cxnId="{39719B50-F4B8-437B-8F3C-D2745F94F151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3EE910E2-8493-4666-A84B-D01E0C6C27F7}" type="sibTrans" cxnId="{39719B50-F4B8-437B-8F3C-D2745F94F151}">
      <dgm:prSet/>
      <dgm:spPr/>
      <dgm:t>
        <a:bodyPr/>
        <a:lstStyle/>
        <a:p>
          <a:endParaRPr lang="fr-FR"/>
        </a:p>
      </dgm:t>
    </dgm:pt>
    <dgm:pt modelId="{E07CD241-125C-4788-94F4-F0A432678A28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[4.2.11] </a:t>
          </a:r>
          <a:r>
            <a:rPr lang="fr-FR" sz="6000" b="1" dirty="0"/>
            <a:t>Régression logistique ordinale 1</a:t>
          </a:r>
        </a:p>
      </dgm:t>
    </dgm:pt>
    <dgm:pt modelId="{8B1CC9D0-6A38-4768-8032-FD5EFE5D58D5}" type="parTrans" cxnId="{4D1F7B28-1DA2-44C8-9A18-DF73C0EC5495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41E9F3D0-CE4F-445C-8482-A20A02E0E5D8}" type="sibTrans" cxnId="{4D1F7B28-1DA2-44C8-9A18-DF73C0EC5495}">
      <dgm:prSet/>
      <dgm:spPr/>
      <dgm:t>
        <a:bodyPr/>
        <a:lstStyle/>
        <a:p>
          <a:endParaRPr lang="fr-FR"/>
        </a:p>
      </dgm:t>
    </dgm:pt>
    <dgm:pt modelId="{2399D0B9-F64C-41A5-A826-6363A10A7130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[4.2.12] </a:t>
          </a:r>
          <a:r>
            <a:rPr lang="fr-FR" sz="6000" b="1" dirty="0"/>
            <a:t>Régression logistique ordinale 2</a:t>
          </a:r>
        </a:p>
      </dgm:t>
    </dgm:pt>
    <dgm:pt modelId="{32B2B419-8D29-449C-B7C4-88874B531635}" type="parTrans" cxnId="{5A70C88E-0636-4A41-A565-F72D1727596B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422D4AFA-56F4-4153-824F-8E29224B8FB5}" type="sibTrans" cxnId="{5A70C88E-0636-4A41-A565-F72D1727596B}">
      <dgm:prSet/>
      <dgm:spPr/>
      <dgm:t>
        <a:bodyPr/>
        <a:lstStyle/>
        <a:p>
          <a:endParaRPr lang="fr-FR"/>
        </a:p>
      </dgm:t>
    </dgm:pt>
    <dgm:pt modelId="{8EC6590F-0DA5-4971-A7BC-660FC3E224D1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[4.2.13] </a:t>
          </a:r>
          <a:r>
            <a:rPr lang="fr-FR" sz="6000" b="1" dirty="0"/>
            <a:t>Régression logistique ordinale 3</a:t>
          </a:r>
        </a:p>
      </dgm:t>
    </dgm:pt>
    <dgm:pt modelId="{273B137C-CDDE-45CC-BCD8-71E51E48C98A}" type="parTrans" cxnId="{0C11EBCA-C53A-4888-A153-BE8182B966A6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CA343580-995A-4379-8866-BA2FB386034B}" type="sibTrans" cxnId="{0C11EBCA-C53A-4888-A153-BE8182B966A6}">
      <dgm:prSet/>
      <dgm:spPr/>
      <dgm:t>
        <a:bodyPr/>
        <a:lstStyle/>
        <a:p>
          <a:endParaRPr lang="fr-FR"/>
        </a:p>
      </dgm:t>
    </dgm:pt>
    <dgm:pt modelId="{A17B54B5-D2C7-494C-A47B-69BF91237AD2}" type="pres">
      <dgm:prSet presAssocID="{54C4C3C9-F8AF-42C1-9129-7CDC1BE48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37E100-33CD-497E-BD71-E7FAFA4AC8ED}" type="pres">
      <dgm:prSet presAssocID="{54C4C3C9-F8AF-42C1-9129-7CDC1BE48526}" presName="hierFlow" presStyleCnt="0"/>
      <dgm:spPr/>
    </dgm:pt>
    <dgm:pt modelId="{06F3FFC4-90E9-4DD6-844C-4D2525097BED}" type="pres">
      <dgm:prSet presAssocID="{54C4C3C9-F8AF-42C1-9129-7CDC1BE48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7820E70-84F5-4D51-81E7-38C38E0B9DE6}" type="pres">
      <dgm:prSet presAssocID="{9975F3AE-C379-4064-B986-100060CE861C}" presName="Name17" presStyleCnt="0"/>
      <dgm:spPr/>
    </dgm:pt>
    <dgm:pt modelId="{CF80F8B9-35D2-4F2F-8FA5-850967260338}" type="pres">
      <dgm:prSet presAssocID="{9975F3AE-C379-4064-B986-100060CE861C}" presName="level1Shape" presStyleLbl="node0" presStyleIdx="0" presStyleCnt="1" custLinFactY="108094" custLinFactNeighborY="200000">
        <dgm:presLayoutVars>
          <dgm:chPref val="3"/>
        </dgm:presLayoutVars>
      </dgm:prSet>
      <dgm:spPr/>
    </dgm:pt>
    <dgm:pt modelId="{99C69005-16EF-4D9D-A8E3-378ACA811D73}" type="pres">
      <dgm:prSet presAssocID="{9975F3AE-C379-4064-B986-100060CE861C}" presName="hierChild2" presStyleCnt="0"/>
      <dgm:spPr/>
    </dgm:pt>
    <dgm:pt modelId="{318D4BBF-A805-42F0-A6E8-93939A2363FB}" type="pres">
      <dgm:prSet presAssocID="{2F250DE9-E723-4B39-9A82-6552E24B12D7}" presName="Name25" presStyleLbl="parChTrans1D2" presStyleIdx="0" presStyleCnt="1"/>
      <dgm:spPr/>
    </dgm:pt>
    <dgm:pt modelId="{5B1E99E7-D866-4DF3-ACBE-5139778080BA}" type="pres">
      <dgm:prSet presAssocID="{2F250DE9-E723-4B39-9A82-6552E24B12D7}" presName="connTx" presStyleLbl="parChTrans1D2" presStyleIdx="0" presStyleCnt="1"/>
      <dgm:spPr/>
    </dgm:pt>
    <dgm:pt modelId="{46E8F9D1-129A-43CD-B5B1-0B5BDFD9C262}" type="pres">
      <dgm:prSet presAssocID="{CED2D5B4-AE23-499D-BF36-EAD71A7D180F}" presName="Name30" presStyleCnt="0"/>
      <dgm:spPr/>
    </dgm:pt>
    <dgm:pt modelId="{1DE4B4E1-9215-463F-AAA4-65056A7EE084}" type="pres">
      <dgm:prSet presAssocID="{CED2D5B4-AE23-499D-BF36-EAD71A7D180F}" presName="level2Shape" presStyleLbl="node2" presStyleIdx="0" presStyleCnt="1" custScaleX="166645" custLinFactY="108118" custLinFactNeighborY="200000"/>
      <dgm:spPr/>
    </dgm:pt>
    <dgm:pt modelId="{B02DE58D-0F1A-45D0-934F-747D672D5667}" type="pres">
      <dgm:prSet presAssocID="{CED2D5B4-AE23-499D-BF36-EAD71A7D180F}" presName="hierChild3" presStyleCnt="0"/>
      <dgm:spPr/>
    </dgm:pt>
    <dgm:pt modelId="{3F98498E-FD51-4D35-8981-E002F07C56ED}" type="pres">
      <dgm:prSet presAssocID="{455B8DD2-15CA-42E4-8866-987169655E71}" presName="Name25" presStyleLbl="parChTrans1D3" presStyleIdx="0" presStyleCnt="3"/>
      <dgm:spPr/>
    </dgm:pt>
    <dgm:pt modelId="{B21B8064-FB36-45B0-A381-1437979A51C0}" type="pres">
      <dgm:prSet presAssocID="{455B8DD2-15CA-42E4-8866-987169655E71}" presName="connTx" presStyleLbl="parChTrans1D3" presStyleIdx="0" presStyleCnt="3"/>
      <dgm:spPr/>
    </dgm:pt>
    <dgm:pt modelId="{BE40A333-7543-474D-BF81-1FF956BC18C5}" type="pres">
      <dgm:prSet presAssocID="{5AB582FE-7D33-493E-9FCA-B37504EF3D64}" presName="Name30" presStyleCnt="0"/>
      <dgm:spPr/>
    </dgm:pt>
    <dgm:pt modelId="{7B7880C0-8F7C-4AD6-916A-F7E85C593319}" type="pres">
      <dgm:prSet presAssocID="{5AB582FE-7D33-493E-9FCA-B37504EF3D64}" presName="level2Shape" presStyleLbl="node3" presStyleIdx="0" presStyleCnt="3" custScaleX="192341" custScaleY="145049" custLinFactNeighborY="21728"/>
      <dgm:spPr/>
    </dgm:pt>
    <dgm:pt modelId="{894B3446-2D89-456C-BA12-421335218D15}" type="pres">
      <dgm:prSet presAssocID="{5AB582FE-7D33-493E-9FCA-B37504EF3D64}" presName="hierChild3" presStyleCnt="0"/>
      <dgm:spPr/>
    </dgm:pt>
    <dgm:pt modelId="{B131F997-7733-42F9-9E48-4D66D8C45646}" type="pres">
      <dgm:prSet presAssocID="{05E5295B-314D-499A-AE88-3691CA30E519}" presName="Name25" presStyleLbl="parChTrans1D4" presStyleIdx="0" presStyleCnt="31"/>
      <dgm:spPr/>
    </dgm:pt>
    <dgm:pt modelId="{FC031FA3-974C-48EF-983B-1D20C1356EF6}" type="pres">
      <dgm:prSet presAssocID="{05E5295B-314D-499A-AE88-3691CA30E519}" presName="connTx" presStyleLbl="parChTrans1D4" presStyleIdx="0" presStyleCnt="31"/>
      <dgm:spPr/>
    </dgm:pt>
    <dgm:pt modelId="{E4CA3649-949B-4894-8BEA-5A780FB5F0F1}" type="pres">
      <dgm:prSet presAssocID="{020D2D89-C3AE-4352-B500-EE61D113D659}" presName="Name30" presStyleCnt="0"/>
      <dgm:spPr/>
    </dgm:pt>
    <dgm:pt modelId="{70FA4F34-7491-424A-B1DD-831FA0EE4FA7}" type="pres">
      <dgm:prSet presAssocID="{020D2D89-C3AE-4352-B500-EE61D113D659}" presName="level2Shape" presStyleLbl="node4" presStyleIdx="0" presStyleCnt="31" custLinFactNeighborY="-14168"/>
      <dgm:spPr/>
    </dgm:pt>
    <dgm:pt modelId="{E099686C-5626-45E7-90A5-FBE9E87280F4}" type="pres">
      <dgm:prSet presAssocID="{020D2D89-C3AE-4352-B500-EE61D113D659}" presName="hierChild3" presStyleCnt="0"/>
      <dgm:spPr/>
    </dgm:pt>
    <dgm:pt modelId="{C76BCC2E-308B-4272-9018-EF01ECD3CD8D}" type="pres">
      <dgm:prSet presAssocID="{FB1211FF-113C-4441-94F6-4A3A1724F6D9}" presName="Name25" presStyleLbl="parChTrans1D4" presStyleIdx="1" presStyleCnt="31"/>
      <dgm:spPr/>
    </dgm:pt>
    <dgm:pt modelId="{E8EC32A3-783C-477C-991C-DBD59EA0FF42}" type="pres">
      <dgm:prSet presAssocID="{FB1211FF-113C-4441-94F6-4A3A1724F6D9}" presName="connTx" presStyleLbl="parChTrans1D4" presStyleIdx="1" presStyleCnt="31"/>
      <dgm:spPr/>
    </dgm:pt>
    <dgm:pt modelId="{9E33652A-7014-4926-8635-336918DC495C}" type="pres">
      <dgm:prSet presAssocID="{7AB13F2F-96F5-417F-A6F7-813EE074ED1D}" presName="Name30" presStyleCnt="0"/>
      <dgm:spPr/>
    </dgm:pt>
    <dgm:pt modelId="{8BF03CD1-F04B-4B6F-AC0B-08C49D30DCC8}" type="pres">
      <dgm:prSet presAssocID="{7AB13F2F-96F5-417F-A6F7-813EE074ED1D}" presName="level2Shape" presStyleLbl="node4" presStyleIdx="1" presStyleCnt="31" custScaleX="417724" custLinFactNeighborY="-14168"/>
      <dgm:spPr/>
    </dgm:pt>
    <dgm:pt modelId="{797DA2C5-084F-47DA-8891-296A284100F0}" type="pres">
      <dgm:prSet presAssocID="{7AB13F2F-96F5-417F-A6F7-813EE074ED1D}" presName="hierChild3" presStyleCnt="0"/>
      <dgm:spPr/>
    </dgm:pt>
    <dgm:pt modelId="{0A7625FD-90A3-4B9F-9DD6-C46DC3755EC5}" type="pres">
      <dgm:prSet presAssocID="{1893FA7A-9F16-4D82-8365-56D588B0E75A}" presName="Name25" presStyleLbl="parChTrans1D4" presStyleIdx="2" presStyleCnt="31"/>
      <dgm:spPr/>
    </dgm:pt>
    <dgm:pt modelId="{0954813E-F128-4CE1-A907-D9CA45F12AC4}" type="pres">
      <dgm:prSet presAssocID="{1893FA7A-9F16-4D82-8365-56D588B0E75A}" presName="connTx" presStyleLbl="parChTrans1D4" presStyleIdx="2" presStyleCnt="31"/>
      <dgm:spPr/>
    </dgm:pt>
    <dgm:pt modelId="{0DD72008-B52A-441B-9A27-65FF8218C515}" type="pres">
      <dgm:prSet presAssocID="{629B227D-00C9-435E-8D53-022F65507077}" presName="Name30" presStyleCnt="0"/>
      <dgm:spPr/>
    </dgm:pt>
    <dgm:pt modelId="{0DA4663D-A137-47AE-A755-EF3C1E53D5B3}" type="pres">
      <dgm:prSet presAssocID="{629B227D-00C9-435E-8D53-022F65507077}" presName="level2Shape" presStyleLbl="node4" presStyleIdx="2" presStyleCnt="31" custScaleX="669875" custLinFactNeighborY="-14168"/>
      <dgm:spPr/>
    </dgm:pt>
    <dgm:pt modelId="{2A69144E-A08D-45B0-94D3-CB66DBDC8694}" type="pres">
      <dgm:prSet presAssocID="{629B227D-00C9-435E-8D53-022F65507077}" presName="hierChild3" presStyleCnt="0"/>
      <dgm:spPr/>
    </dgm:pt>
    <dgm:pt modelId="{873885C2-E990-4C46-9975-80D39ED10FB7}" type="pres">
      <dgm:prSet presAssocID="{02433925-F9D8-4554-A2B7-D46F86AB5DAE}" presName="Name25" presStyleLbl="parChTrans1D4" presStyleIdx="3" presStyleCnt="31"/>
      <dgm:spPr/>
    </dgm:pt>
    <dgm:pt modelId="{3952AC05-5DB2-405A-B845-29BAF89B9703}" type="pres">
      <dgm:prSet presAssocID="{02433925-F9D8-4554-A2B7-D46F86AB5DAE}" presName="connTx" presStyleLbl="parChTrans1D4" presStyleIdx="3" presStyleCnt="31"/>
      <dgm:spPr/>
    </dgm:pt>
    <dgm:pt modelId="{05208F50-8169-4C81-B771-BF435762D02B}" type="pres">
      <dgm:prSet presAssocID="{5C035881-F94B-4D42-B043-36F97FEA8FE0}" presName="Name30" presStyleCnt="0"/>
      <dgm:spPr/>
    </dgm:pt>
    <dgm:pt modelId="{4202DB54-099B-46CB-8FA2-640E1579D272}" type="pres">
      <dgm:prSet presAssocID="{5C035881-F94B-4D42-B043-36F97FEA8FE0}" presName="level2Shape" presStyleLbl="node4" presStyleIdx="3" presStyleCnt="31" custScaleX="417724" custLinFactNeighborY="-5194"/>
      <dgm:spPr/>
    </dgm:pt>
    <dgm:pt modelId="{AF4833FF-C532-4DCA-9CE5-6068220E7BD7}" type="pres">
      <dgm:prSet presAssocID="{5C035881-F94B-4D42-B043-36F97FEA8FE0}" presName="hierChild3" presStyleCnt="0"/>
      <dgm:spPr/>
    </dgm:pt>
    <dgm:pt modelId="{7FAA8937-5336-4B81-A0BE-5BC31D510813}" type="pres">
      <dgm:prSet presAssocID="{04715C62-B216-47B1-82ED-D43C1BC8C6E7}" presName="Name25" presStyleLbl="parChTrans1D4" presStyleIdx="4" presStyleCnt="31"/>
      <dgm:spPr/>
    </dgm:pt>
    <dgm:pt modelId="{079493DA-F104-46AE-814D-0CDFEC70EC15}" type="pres">
      <dgm:prSet presAssocID="{04715C62-B216-47B1-82ED-D43C1BC8C6E7}" presName="connTx" presStyleLbl="parChTrans1D4" presStyleIdx="4" presStyleCnt="31"/>
      <dgm:spPr/>
    </dgm:pt>
    <dgm:pt modelId="{211CF72C-86F5-40F1-842E-B782FC24B633}" type="pres">
      <dgm:prSet presAssocID="{9BA5B380-400E-469D-8875-86148914D3AC}" presName="Name30" presStyleCnt="0"/>
      <dgm:spPr/>
    </dgm:pt>
    <dgm:pt modelId="{D5CCC1B5-0D99-4D2D-A9C4-9BF8ABAC9315}" type="pres">
      <dgm:prSet presAssocID="{9BA5B380-400E-469D-8875-86148914D3AC}" presName="level2Shape" presStyleLbl="node4" presStyleIdx="4" presStyleCnt="31" custScaleX="671602" custLinFactNeighborY="-5194"/>
      <dgm:spPr/>
    </dgm:pt>
    <dgm:pt modelId="{F51ECF0A-CEFA-483B-B581-B37093E55D7C}" type="pres">
      <dgm:prSet presAssocID="{9BA5B380-400E-469D-8875-86148914D3AC}" presName="hierChild3" presStyleCnt="0"/>
      <dgm:spPr/>
    </dgm:pt>
    <dgm:pt modelId="{BE48A8FD-5255-4DAF-BC27-03A448C941A4}" type="pres">
      <dgm:prSet presAssocID="{65937BF9-84B7-4871-8FBF-BFCAF61E0E7E}" presName="Name25" presStyleLbl="parChTrans1D4" presStyleIdx="5" presStyleCnt="31"/>
      <dgm:spPr/>
    </dgm:pt>
    <dgm:pt modelId="{0F649B30-EFF0-47EC-87D3-6EF671B31D2E}" type="pres">
      <dgm:prSet presAssocID="{65937BF9-84B7-4871-8FBF-BFCAF61E0E7E}" presName="connTx" presStyleLbl="parChTrans1D4" presStyleIdx="5" presStyleCnt="31"/>
      <dgm:spPr/>
    </dgm:pt>
    <dgm:pt modelId="{2F3F3014-D713-4AB2-BDF2-F53798EC9176}" type="pres">
      <dgm:prSet presAssocID="{6639F6B8-7BC3-4081-A618-E4228D2122F7}" presName="Name30" presStyleCnt="0"/>
      <dgm:spPr/>
    </dgm:pt>
    <dgm:pt modelId="{448E7F4B-590B-4DC3-B581-A530975F91EB}" type="pres">
      <dgm:prSet presAssocID="{6639F6B8-7BC3-4081-A618-E4228D2122F7}" presName="level2Shape" presStyleLbl="node4" presStyleIdx="5" presStyleCnt="31" custLinFactNeighborY="66217"/>
      <dgm:spPr/>
    </dgm:pt>
    <dgm:pt modelId="{668DF7B5-22C0-4953-A138-927A7130FA88}" type="pres">
      <dgm:prSet presAssocID="{6639F6B8-7BC3-4081-A618-E4228D2122F7}" presName="hierChild3" presStyleCnt="0"/>
      <dgm:spPr/>
    </dgm:pt>
    <dgm:pt modelId="{85A24209-9F53-4825-A570-43EDAF1A42E2}" type="pres">
      <dgm:prSet presAssocID="{352EB3E9-AF68-461A-BE19-1E2D6D8DE8CB}" presName="Name25" presStyleLbl="parChTrans1D4" presStyleIdx="6" presStyleCnt="31"/>
      <dgm:spPr/>
    </dgm:pt>
    <dgm:pt modelId="{1B7C3E15-8CD3-4725-8064-1004BA59E7C6}" type="pres">
      <dgm:prSet presAssocID="{352EB3E9-AF68-461A-BE19-1E2D6D8DE8CB}" presName="connTx" presStyleLbl="parChTrans1D4" presStyleIdx="6" presStyleCnt="31"/>
      <dgm:spPr/>
    </dgm:pt>
    <dgm:pt modelId="{F389F47F-1B90-4FDE-AF1D-3CB8E8287AC4}" type="pres">
      <dgm:prSet presAssocID="{FCCCC22F-7716-4C49-A847-75D948BF0F9D}" presName="Name30" presStyleCnt="0"/>
      <dgm:spPr/>
    </dgm:pt>
    <dgm:pt modelId="{6FEEB1CA-C6F3-4094-8551-02B378DA1370}" type="pres">
      <dgm:prSet presAssocID="{FCCCC22F-7716-4C49-A847-75D948BF0F9D}" presName="level2Shape" presStyleLbl="node4" presStyleIdx="6" presStyleCnt="31" custScaleX="417724" custLinFactNeighborY="48648"/>
      <dgm:spPr/>
    </dgm:pt>
    <dgm:pt modelId="{4351C888-5DBF-49F1-BC1B-246C23E10545}" type="pres">
      <dgm:prSet presAssocID="{FCCCC22F-7716-4C49-A847-75D948BF0F9D}" presName="hierChild3" presStyleCnt="0"/>
      <dgm:spPr/>
    </dgm:pt>
    <dgm:pt modelId="{2CA47335-FCF4-4922-BE78-FE13BCEDDC5F}" type="pres">
      <dgm:prSet presAssocID="{0A82CDF6-28BF-407E-A2E7-673097B1682C}" presName="Name25" presStyleLbl="parChTrans1D4" presStyleIdx="7" presStyleCnt="31"/>
      <dgm:spPr/>
    </dgm:pt>
    <dgm:pt modelId="{24017AAD-064F-47A6-B94F-406990420FD2}" type="pres">
      <dgm:prSet presAssocID="{0A82CDF6-28BF-407E-A2E7-673097B1682C}" presName="connTx" presStyleLbl="parChTrans1D4" presStyleIdx="7" presStyleCnt="31"/>
      <dgm:spPr/>
    </dgm:pt>
    <dgm:pt modelId="{FF50A8FF-7A21-43FB-9D9B-23F2D80A7EA4}" type="pres">
      <dgm:prSet presAssocID="{F44614ED-8BB9-47FD-A403-D07029891FD7}" presName="Name30" presStyleCnt="0"/>
      <dgm:spPr/>
    </dgm:pt>
    <dgm:pt modelId="{5876121B-FBA4-4083-B5F0-3C3522987A7A}" type="pres">
      <dgm:prSet presAssocID="{F44614ED-8BB9-47FD-A403-D07029891FD7}" presName="level2Shape" presStyleLbl="node4" presStyleIdx="7" presStyleCnt="31" custScaleX="672749" custLinFactNeighborY="48648"/>
      <dgm:spPr/>
    </dgm:pt>
    <dgm:pt modelId="{6947F293-4905-4078-8E55-ACE6D232F60C}" type="pres">
      <dgm:prSet presAssocID="{F44614ED-8BB9-47FD-A403-D07029891FD7}" presName="hierChild3" presStyleCnt="0"/>
      <dgm:spPr/>
    </dgm:pt>
    <dgm:pt modelId="{225BB25E-6605-4035-90F3-40DEAB05F8D9}" type="pres">
      <dgm:prSet presAssocID="{36F7E432-A025-4268-AC62-32C3D3C76539}" presName="Name25" presStyleLbl="parChTrans1D4" presStyleIdx="8" presStyleCnt="31"/>
      <dgm:spPr/>
    </dgm:pt>
    <dgm:pt modelId="{F3489D4E-C9CA-4398-A71C-F1E971E0A533}" type="pres">
      <dgm:prSet presAssocID="{36F7E432-A025-4268-AC62-32C3D3C76539}" presName="connTx" presStyleLbl="parChTrans1D4" presStyleIdx="8" presStyleCnt="31"/>
      <dgm:spPr/>
    </dgm:pt>
    <dgm:pt modelId="{5B1D71A8-56BA-4E53-833B-A6AD2067C6BD}" type="pres">
      <dgm:prSet presAssocID="{0E8F2446-3B4C-4957-ACEF-779C76427469}" presName="Name30" presStyleCnt="0"/>
      <dgm:spPr/>
    </dgm:pt>
    <dgm:pt modelId="{2C6BB94A-77DC-4D7F-9800-172FACA2807F}" type="pres">
      <dgm:prSet presAssocID="{0E8F2446-3B4C-4957-ACEF-779C76427469}" presName="level2Shape" presStyleLbl="node4" presStyleIdx="8" presStyleCnt="31" custScaleX="417724" custLinFactNeighborY="69586"/>
      <dgm:spPr/>
    </dgm:pt>
    <dgm:pt modelId="{2BBA9525-4593-4A0E-8EC5-B80CD0791389}" type="pres">
      <dgm:prSet presAssocID="{0E8F2446-3B4C-4957-ACEF-779C76427469}" presName="hierChild3" presStyleCnt="0"/>
      <dgm:spPr/>
    </dgm:pt>
    <dgm:pt modelId="{8E7B1D6B-2F80-4CC6-BA61-2C8EC8869251}" type="pres">
      <dgm:prSet presAssocID="{A2069856-6BC0-40B8-B977-49FCC6D74149}" presName="Name25" presStyleLbl="parChTrans1D4" presStyleIdx="9" presStyleCnt="31"/>
      <dgm:spPr/>
    </dgm:pt>
    <dgm:pt modelId="{7D06A666-47E3-447F-8BB2-1582EEF408A1}" type="pres">
      <dgm:prSet presAssocID="{A2069856-6BC0-40B8-B977-49FCC6D74149}" presName="connTx" presStyleLbl="parChTrans1D4" presStyleIdx="9" presStyleCnt="31"/>
      <dgm:spPr/>
    </dgm:pt>
    <dgm:pt modelId="{9772A3CA-4167-4844-8084-10AA4A014F0A}" type="pres">
      <dgm:prSet presAssocID="{74C5134A-EE4D-4CE0-97D3-6B031CCB2925}" presName="Name30" presStyleCnt="0"/>
      <dgm:spPr/>
    </dgm:pt>
    <dgm:pt modelId="{9F3E0C44-A44C-42B6-AC1E-E7568A10DB77}" type="pres">
      <dgm:prSet presAssocID="{74C5134A-EE4D-4CE0-97D3-6B031CCB2925}" presName="level2Shape" presStyleLbl="node4" presStyleIdx="9" presStyleCnt="31" custScaleX="672749" custLinFactNeighborY="69586"/>
      <dgm:spPr/>
    </dgm:pt>
    <dgm:pt modelId="{A2648600-67B4-4215-A1D9-886B386450F7}" type="pres">
      <dgm:prSet presAssocID="{74C5134A-EE4D-4CE0-97D3-6B031CCB2925}" presName="hierChild3" presStyleCnt="0"/>
      <dgm:spPr/>
    </dgm:pt>
    <dgm:pt modelId="{02A5D7C4-0960-4442-AAD0-F2EBFDEBB0A2}" type="pres">
      <dgm:prSet presAssocID="{398B7CEC-124F-4562-842F-354F49A2EBE6}" presName="Name25" presStyleLbl="parChTrans1D4" presStyleIdx="10" presStyleCnt="31"/>
      <dgm:spPr/>
    </dgm:pt>
    <dgm:pt modelId="{498684B0-D9F7-48C6-B1D8-237833FD7B41}" type="pres">
      <dgm:prSet presAssocID="{398B7CEC-124F-4562-842F-354F49A2EBE6}" presName="connTx" presStyleLbl="parChTrans1D4" presStyleIdx="10" presStyleCnt="31"/>
      <dgm:spPr/>
    </dgm:pt>
    <dgm:pt modelId="{3BE2FBA3-19AE-4D74-9288-E85091402B04}" type="pres">
      <dgm:prSet presAssocID="{33788B01-2A8D-47DA-B4B1-50915E2AE707}" presName="Name30" presStyleCnt="0"/>
      <dgm:spPr/>
    </dgm:pt>
    <dgm:pt modelId="{78EC430E-E624-4E4C-BFCC-6C0F3A115763}" type="pres">
      <dgm:prSet presAssocID="{33788B01-2A8D-47DA-B4B1-50915E2AE707}" presName="level2Shape" presStyleLbl="node4" presStyleIdx="10" presStyleCnt="31" custScaleX="417914" custLinFactNeighborY="87534"/>
      <dgm:spPr/>
    </dgm:pt>
    <dgm:pt modelId="{C17193F6-FAC7-4234-99DC-91FF4A770890}" type="pres">
      <dgm:prSet presAssocID="{33788B01-2A8D-47DA-B4B1-50915E2AE707}" presName="hierChild3" presStyleCnt="0"/>
      <dgm:spPr/>
    </dgm:pt>
    <dgm:pt modelId="{28629D91-9342-4088-9C37-9595A01F9ED7}" type="pres">
      <dgm:prSet presAssocID="{B8D33C67-7664-4560-A99B-38ACC2D54B34}" presName="Name25" presStyleLbl="parChTrans1D4" presStyleIdx="11" presStyleCnt="31"/>
      <dgm:spPr/>
    </dgm:pt>
    <dgm:pt modelId="{8DACB340-65A1-4E94-B621-DA61ECF195F8}" type="pres">
      <dgm:prSet presAssocID="{B8D33C67-7664-4560-A99B-38ACC2D54B34}" presName="connTx" presStyleLbl="parChTrans1D4" presStyleIdx="11" presStyleCnt="31"/>
      <dgm:spPr/>
    </dgm:pt>
    <dgm:pt modelId="{496E168E-8358-4966-BD2E-34D8DB432886}" type="pres">
      <dgm:prSet presAssocID="{CF58D12A-8FCB-4F87-9997-3160E83129C3}" presName="Name30" presStyleCnt="0"/>
      <dgm:spPr/>
    </dgm:pt>
    <dgm:pt modelId="{29430B77-3A43-4706-B579-66E7E8B0F7E5}" type="pres">
      <dgm:prSet presAssocID="{CF58D12A-8FCB-4F87-9997-3160E83129C3}" presName="level2Shape" presStyleLbl="node4" presStyleIdx="11" presStyleCnt="31" custScaleX="672749" custLinFactNeighborX="-1546" custLinFactNeighborY="87534"/>
      <dgm:spPr/>
    </dgm:pt>
    <dgm:pt modelId="{ED1F3E09-65B6-4EB9-B97E-274CC9854019}" type="pres">
      <dgm:prSet presAssocID="{CF58D12A-8FCB-4F87-9997-3160E83129C3}" presName="hierChild3" presStyleCnt="0"/>
      <dgm:spPr/>
    </dgm:pt>
    <dgm:pt modelId="{4C796AFE-2F4B-41D0-A58D-C65DF38B6FED}" type="pres">
      <dgm:prSet presAssocID="{088280B3-B9FA-4D8B-95EC-A4C33ED58A8C}" presName="Name25" presStyleLbl="parChTrans1D3" presStyleIdx="1" presStyleCnt="3"/>
      <dgm:spPr/>
    </dgm:pt>
    <dgm:pt modelId="{9E1E3E99-BFD8-4822-9880-CA0D8F757A69}" type="pres">
      <dgm:prSet presAssocID="{088280B3-B9FA-4D8B-95EC-A4C33ED58A8C}" presName="connTx" presStyleLbl="parChTrans1D3" presStyleIdx="1" presStyleCnt="3"/>
      <dgm:spPr/>
    </dgm:pt>
    <dgm:pt modelId="{826EB75E-DAFF-4494-9A8F-E2DE1CBB86E7}" type="pres">
      <dgm:prSet presAssocID="{A9F9AB06-12CF-4EC9-802A-825B15F9F9A6}" presName="Name30" presStyleCnt="0"/>
      <dgm:spPr/>
    </dgm:pt>
    <dgm:pt modelId="{31BE56AD-A60D-49B5-96C9-B13CC6E58CC9}" type="pres">
      <dgm:prSet presAssocID="{A9F9AB06-12CF-4EC9-802A-825B15F9F9A6}" presName="level2Shape" presStyleLbl="node3" presStyleIdx="1" presStyleCnt="3" custScaleX="192341" custScaleY="145049" custLinFactY="100000" custLinFactNeighborY="167006"/>
      <dgm:spPr/>
    </dgm:pt>
    <dgm:pt modelId="{FEE53C38-CFBC-4834-8FDD-5D8118D13B81}" type="pres">
      <dgm:prSet presAssocID="{A9F9AB06-12CF-4EC9-802A-825B15F9F9A6}" presName="hierChild3" presStyleCnt="0"/>
      <dgm:spPr/>
    </dgm:pt>
    <dgm:pt modelId="{79361FA5-30C2-43F8-A5CD-50269B3760C2}" type="pres">
      <dgm:prSet presAssocID="{39B07A52-C77A-43BE-B84A-B620D2ABF9A1}" presName="Name25" presStyleLbl="parChTrans1D4" presStyleIdx="12" presStyleCnt="31"/>
      <dgm:spPr/>
    </dgm:pt>
    <dgm:pt modelId="{C2CC4CEF-44D4-4CF3-B94D-71429D3E394C}" type="pres">
      <dgm:prSet presAssocID="{39B07A52-C77A-43BE-B84A-B620D2ABF9A1}" presName="connTx" presStyleLbl="parChTrans1D4" presStyleIdx="12" presStyleCnt="31"/>
      <dgm:spPr/>
    </dgm:pt>
    <dgm:pt modelId="{34C62DF0-33E2-4C1B-9E53-90E554F459C2}" type="pres">
      <dgm:prSet presAssocID="{9B0AE1F4-043D-4274-B393-AE45CF951908}" presName="Name30" presStyleCnt="0"/>
      <dgm:spPr/>
    </dgm:pt>
    <dgm:pt modelId="{91419A71-947E-4492-8E25-0B4A6EA775CB}" type="pres">
      <dgm:prSet presAssocID="{9B0AE1F4-043D-4274-B393-AE45CF951908}" presName="level2Shape" presStyleLbl="node4" presStyleIdx="12" presStyleCnt="31" custLinFactY="100000" custLinFactNeighborY="135602"/>
      <dgm:spPr/>
    </dgm:pt>
    <dgm:pt modelId="{D7C62EE0-8430-4B74-9C21-775D0B41688D}" type="pres">
      <dgm:prSet presAssocID="{9B0AE1F4-043D-4274-B393-AE45CF951908}" presName="hierChild3" presStyleCnt="0"/>
      <dgm:spPr/>
    </dgm:pt>
    <dgm:pt modelId="{93859161-221A-4456-8676-B461425145CE}" type="pres">
      <dgm:prSet presAssocID="{667C482A-FDC1-4DB2-B775-C17966C787A4}" presName="Name25" presStyleLbl="parChTrans1D4" presStyleIdx="13" presStyleCnt="31"/>
      <dgm:spPr/>
    </dgm:pt>
    <dgm:pt modelId="{C3B9B6DE-AE68-4196-B528-A1B791462B40}" type="pres">
      <dgm:prSet presAssocID="{667C482A-FDC1-4DB2-B775-C17966C787A4}" presName="connTx" presStyleLbl="parChTrans1D4" presStyleIdx="13" presStyleCnt="31"/>
      <dgm:spPr/>
    </dgm:pt>
    <dgm:pt modelId="{C99CA223-3BD9-4863-91BA-45888D70341E}" type="pres">
      <dgm:prSet presAssocID="{889D17ED-62F8-4167-B072-2F1A59D2273E}" presName="Name30" presStyleCnt="0"/>
      <dgm:spPr/>
    </dgm:pt>
    <dgm:pt modelId="{060C2762-D8FD-4B6F-BB31-2F364CE64AC2}" type="pres">
      <dgm:prSet presAssocID="{889D17ED-62F8-4167-B072-2F1A59D2273E}" presName="level2Shape" presStyleLbl="node4" presStyleIdx="13" presStyleCnt="31" custScaleX="417724" custLinFactY="100000" custLinFactNeighborY="135602"/>
      <dgm:spPr/>
    </dgm:pt>
    <dgm:pt modelId="{88A93A50-33C7-43A9-B522-FED384199836}" type="pres">
      <dgm:prSet presAssocID="{889D17ED-62F8-4167-B072-2F1A59D2273E}" presName="hierChild3" presStyleCnt="0"/>
      <dgm:spPr/>
    </dgm:pt>
    <dgm:pt modelId="{12121E80-04BC-4FB6-B6B2-E472EADE11E3}" type="pres">
      <dgm:prSet presAssocID="{CFFBF01B-FE5D-439B-9901-1957D45D225E}" presName="Name25" presStyleLbl="parChTrans1D4" presStyleIdx="14" presStyleCnt="31"/>
      <dgm:spPr/>
    </dgm:pt>
    <dgm:pt modelId="{148B69C9-FA87-4E62-8CB8-CC7CCC19C72D}" type="pres">
      <dgm:prSet presAssocID="{CFFBF01B-FE5D-439B-9901-1957D45D225E}" presName="connTx" presStyleLbl="parChTrans1D4" presStyleIdx="14" presStyleCnt="31"/>
      <dgm:spPr/>
    </dgm:pt>
    <dgm:pt modelId="{2A6117A0-625B-473F-9B81-88462146EEFD}" type="pres">
      <dgm:prSet presAssocID="{DA7347FB-3B2E-4088-B195-8EF7CC858788}" presName="Name30" presStyleCnt="0"/>
      <dgm:spPr/>
    </dgm:pt>
    <dgm:pt modelId="{B26D4F0E-9954-4159-A92B-D30A558E9E57}" type="pres">
      <dgm:prSet presAssocID="{DA7347FB-3B2E-4088-B195-8EF7CC858788}" presName="level2Shape" presStyleLbl="node4" presStyleIdx="14" presStyleCnt="31" custScaleX="672749" custLinFactY="100000" custLinFactNeighborY="135602"/>
      <dgm:spPr/>
    </dgm:pt>
    <dgm:pt modelId="{C7D644C8-753C-4AE2-B78C-05DB34A772CA}" type="pres">
      <dgm:prSet presAssocID="{DA7347FB-3B2E-4088-B195-8EF7CC858788}" presName="hierChild3" presStyleCnt="0"/>
      <dgm:spPr/>
    </dgm:pt>
    <dgm:pt modelId="{0A4DBA45-DD7A-4001-BBA9-68FBC4CDD161}" type="pres">
      <dgm:prSet presAssocID="{311E065B-429D-4143-86D9-20B664E3F2CB}" presName="Name25" presStyleLbl="parChTrans1D4" presStyleIdx="15" presStyleCnt="31"/>
      <dgm:spPr/>
    </dgm:pt>
    <dgm:pt modelId="{C7E34C0E-EBDE-43F7-9466-119DB0AA5021}" type="pres">
      <dgm:prSet presAssocID="{311E065B-429D-4143-86D9-20B664E3F2CB}" presName="connTx" presStyleLbl="parChTrans1D4" presStyleIdx="15" presStyleCnt="31"/>
      <dgm:spPr/>
    </dgm:pt>
    <dgm:pt modelId="{1EDD3C67-516C-4FA8-9A85-A7520919A6FD}" type="pres">
      <dgm:prSet presAssocID="{11877214-2C09-45A6-AEBA-B37CA9DCA540}" presName="Name30" presStyleCnt="0"/>
      <dgm:spPr/>
    </dgm:pt>
    <dgm:pt modelId="{3553A123-4851-432E-8718-611776514AB0}" type="pres">
      <dgm:prSet presAssocID="{11877214-2C09-45A6-AEBA-B37CA9DCA540}" presName="level2Shape" presStyleLbl="node4" presStyleIdx="15" presStyleCnt="31" custScaleX="417724" custLinFactY="100000" custLinFactNeighborY="144576"/>
      <dgm:spPr/>
    </dgm:pt>
    <dgm:pt modelId="{C5FB5AF5-6619-4F1D-8C57-8735264FFFD5}" type="pres">
      <dgm:prSet presAssocID="{11877214-2C09-45A6-AEBA-B37CA9DCA540}" presName="hierChild3" presStyleCnt="0"/>
      <dgm:spPr/>
    </dgm:pt>
    <dgm:pt modelId="{DA694735-820E-42DA-A9D6-309C97B71F12}" type="pres">
      <dgm:prSet presAssocID="{10F4D15B-9C58-4A7B-855C-8259CF0BC226}" presName="Name25" presStyleLbl="parChTrans1D4" presStyleIdx="16" presStyleCnt="31"/>
      <dgm:spPr/>
    </dgm:pt>
    <dgm:pt modelId="{52435E4E-EE44-4162-A667-C62117A13A5E}" type="pres">
      <dgm:prSet presAssocID="{10F4D15B-9C58-4A7B-855C-8259CF0BC226}" presName="connTx" presStyleLbl="parChTrans1D4" presStyleIdx="16" presStyleCnt="31"/>
      <dgm:spPr/>
    </dgm:pt>
    <dgm:pt modelId="{CB0714F5-85E9-4039-AAA0-62DA0304A4B8}" type="pres">
      <dgm:prSet presAssocID="{2C559BFD-DB6B-4EF8-B4A2-062A1B4C4DD2}" presName="Name30" presStyleCnt="0"/>
      <dgm:spPr/>
    </dgm:pt>
    <dgm:pt modelId="{0305B6D5-24EF-4D26-9BF5-431E5E5687DD}" type="pres">
      <dgm:prSet presAssocID="{2C559BFD-DB6B-4EF8-B4A2-062A1B4C4DD2}" presName="level2Shape" presStyleLbl="node4" presStyleIdx="16" presStyleCnt="31" custScaleX="672749" custLinFactY="100000" custLinFactNeighborY="144576"/>
      <dgm:spPr/>
    </dgm:pt>
    <dgm:pt modelId="{08434FFE-1126-4D5A-9C2F-B084684FFABD}" type="pres">
      <dgm:prSet presAssocID="{2C559BFD-DB6B-4EF8-B4A2-062A1B4C4DD2}" presName="hierChild3" presStyleCnt="0"/>
      <dgm:spPr/>
    </dgm:pt>
    <dgm:pt modelId="{E1329A6A-8240-444D-9C98-7A98A9E49A9E}" type="pres">
      <dgm:prSet presAssocID="{1D0B0E5D-0513-4AA1-A238-8ABDC0BBB8BE}" presName="Name25" presStyleLbl="parChTrans1D4" presStyleIdx="17" presStyleCnt="31"/>
      <dgm:spPr/>
    </dgm:pt>
    <dgm:pt modelId="{CBC7D64C-4461-41A1-88C6-0B13311FB408}" type="pres">
      <dgm:prSet presAssocID="{1D0B0E5D-0513-4AA1-A238-8ABDC0BBB8BE}" presName="connTx" presStyleLbl="parChTrans1D4" presStyleIdx="17" presStyleCnt="31"/>
      <dgm:spPr/>
    </dgm:pt>
    <dgm:pt modelId="{C1DCE2B3-1532-47ED-B2AF-F5F032CAE30B}" type="pres">
      <dgm:prSet presAssocID="{2E6A6D95-63C6-4E6B-8466-96D9AAC8F247}" presName="Name30" presStyleCnt="0"/>
      <dgm:spPr/>
    </dgm:pt>
    <dgm:pt modelId="{DC05AC25-F32C-42DA-AFF6-6232B292DCCF}" type="pres">
      <dgm:prSet presAssocID="{2E6A6D95-63C6-4E6B-8466-96D9AAC8F247}" presName="level2Shape" presStyleLbl="node4" presStyleIdx="17" presStyleCnt="31" custLinFactY="121971" custLinFactNeighborY="200000"/>
      <dgm:spPr/>
    </dgm:pt>
    <dgm:pt modelId="{BA737020-1848-48A0-9EC4-E53E0FE129A1}" type="pres">
      <dgm:prSet presAssocID="{2E6A6D95-63C6-4E6B-8466-96D9AAC8F247}" presName="hierChild3" presStyleCnt="0"/>
      <dgm:spPr/>
    </dgm:pt>
    <dgm:pt modelId="{BA06D573-4D7B-4590-8FD6-93C671DA87AD}" type="pres">
      <dgm:prSet presAssocID="{E72B863F-21E6-46EB-9B99-66FC02F39D87}" presName="Name25" presStyleLbl="parChTrans1D4" presStyleIdx="18" presStyleCnt="31"/>
      <dgm:spPr/>
    </dgm:pt>
    <dgm:pt modelId="{E7C4680D-A12F-47F8-BB0F-2B6F0DF8DF82}" type="pres">
      <dgm:prSet presAssocID="{E72B863F-21E6-46EB-9B99-66FC02F39D87}" presName="connTx" presStyleLbl="parChTrans1D4" presStyleIdx="18" presStyleCnt="31"/>
      <dgm:spPr/>
    </dgm:pt>
    <dgm:pt modelId="{A004DA95-4518-413C-98B0-CC219C0D6F3E}" type="pres">
      <dgm:prSet presAssocID="{CFB50B21-493B-404C-9FC0-E6C897C965A7}" presName="Name30" presStyleCnt="0"/>
      <dgm:spPr/>
    </dgm:pt>
    <dgm:pt modelId="{9E99D562-A5B3-41C6-BD87-E250DA0A9BBF}" type="pres">
      <dgm:prSet presAssocID="{CFB50B21-493B-404C-9FC0-E6C897C965A7}" presName="level2Shape" presStyleLbl="node4" presStyleIdx="18" presStyleCnt="31" custScaleX="417724" custLinFactY="107392" custLinFactNeighborY="200000"/>
      <dgm:spPr/>
    </dgm:pt>
    <dgm:pt modelId="{2E9528A6-88C4-4F1F-B778-55F384F927EE}" type="pres">
      <dgm:prSet presAssocID="{CFB50B21-493B-404C-9FC0-E6C897C965A7}" presName="hierChild3" presStyleCnt="0"/>
      <dgm:spPr/>
    </dgm:pt>
    <dgm:pt modelId="{ED76F2A8-A16D-4513-BA4B-482AF0E71B1B}" type="pres">
      <dgm:prSet presAssocID="{C2E3CF97-330B-4DD7-BE20-C94A0F919BD8}" presName="Name25" presStyleLbl="parChTrans1D4" presStyleIdx="19" presStyleCnt="31"/>
      <dgm:spPr/>
    </dgm:pt>
    <dgm:pt modelId="{7B138DF6-2026-4C28-A7DB-1477363EF507}" type="pres">
      <dgm:prSet presAssocID="{C2E3CF97-330B-4DD7-BE20-C94A0F919BD8}" presName="connTx" presStyleLbl="parChTrans1D4" presStyleIdx="19" presStyleCnt="31"/>
      <dgm:spPr/>
    </dgm:pt>
    <dgm:pt modelId="{C7891710-B9EC-48B7-9BB3-EE7DD01E5369}" type="pres">
      <dgm:prSet presAssocID="{18F3DD59-F87B-4AFD-B7F6-EB230AD0E358}" presName="Name30" presStyleCnt="0"/>
      <dgm:spPr/>
    </dgm:pt>
    <dgm:pt modelId="{AFFCF14B-8F21-41C1-9EA6-A8E910F7A3A3}" type="pres">
      <dgm:prSet presAssocID="{18F3DD59-F87B-4AFD-B7F6-EB230AD0E358}" presName="level2Shape" presStyleLbl="node4" presStyleIdx="19" presStyleCnt="31" custScaleX="672749" custLinFactY="107392" custLinFactNeighborY="200000"/>
      <dgm:spPr/>
    </dgm:pt>
    <dgm:pt modelId="{19C6F489-4B52-4370-BF5A-357127C8C317}" type="pres">
      <dgm:prSet presAssocID="{18F3DD59-F87B-4AFD-B7F6-EB230AD0E358}" presName="hierChild3" presStyleCnt="0"/>
      <dgm:spPr/>
    </dgm:pt>
    <dgm:pt modelId="{90FC7E73-8240-482A-9232-ED0A68E1105D}" type="pres">
      <dgm:prSet presAssocID="{CA313B4C-9477-477A-83C0-116676ACC7EB}" presName="Name25" presStyleLbl="parChTrans1D4" presStyleIdx="20" presStyleCnt="31"/>
      <dgm:spPr/>
    </dgm:pt>
    <dgm:pt modelId="{50808B47-FAF6-4500-B761-B4C8C30771DC}" type="pres">
      <dgm:prSet presAssocID="{CA313B4C-9477-477A-83C0-116676ACC7EB}" presName="connTx" presStyleLbl="parChTrans1D4" presStyleIdx="20" presStyleCnt="31"/>
      <dgm:spPr/>
    </dgm:pt>
    <dgm:pt modelId="{01418249-C542-47B3-A6DB-D725FDA0FA7D}" type="pres">
      <dgm:prSet presAssocID="{ECD635EB-3203-4FA2-9A81-3EB684AE6974}" presName="Name30" presStyleCnt="0"/>
      <dgm:spPr/>
    </dgm:pt>
    <dgm:pt modelId="{B5F00653-6FE7-426B-A393-BF87EDF0FC7A}" type="pres">
      <dgm:prSet presAssocID="{ECD635EB-3203-4FA2-9A81-3EB684AE6974}" presName="level2Shape" presStyleLbl="node4" presStyleIdx="20" presStyleCnt="31" custScaleX="417724" custLinFactY="120853" custLinFactNeighborY="200000"/>
      <dgm:spPr/>
    </dgm:pt>
    <dgm:pt modelId="{10441066-E687-47E9-B739-6C2FF8D3FD6E}" type="pres">
      <dgm:prSet presAssocID="{ECD635EB-3203-4FA2-9A81-3EB684AE6974}" presName="hierChild3" presStyleCnt="0"/>
      <dgm:spPr/>
    </dgm:pt>
    <dgm:pt modelId="{A72EAC32-6DFE-44EC-BFBA-C96C35B9C9C4}" type="pres">
      <dgm:prSet presAssocID="{CD749889-0936-453E-BB3B-503FF2821EEA}" presName="Name25" presStyleLbl="parChTrans1D4" presStyleIdx="21" presStyleCnt="31"/>
      <dgm:spPr/>
    </dgm:pt>
    <dgm:pt modelId="{4AC0F46C-1033-4DC4-B0EB-3B14501EAEAF}" type="pres">
      <dgm:prSet presAssocID="{CD749889-0936-453E-BB3B-503FF2821EEA}" presName="connTx" presStyleLbl="parChTrans1D4" presStyleIdx="21" presStyleCnt="31"/>
      <dgm:spPr/>
    </dgm:pt>
    <dgm:pt modelId="{46342782-93AF-4061-AD88-913D9E406DA7}" type="pres">
      <dgm:prSet presAssocID="{394D22E2-9352-4F92-BB80-26837E5724E0}" presName="Name30" presStyleCnt="0"/>
      <dgm:spPr/>
    </dgm:pt>
    <dgm:pt modelId="{10BB022E-CEF5-4E71-AD55-7E122B6CB5D7}" type="pres">
      <dgm:prSet presAssocID="{394D22E2-9352-4F92-BB80-26837E5724E0}" presName="level2Shape" presStyleLbl="node4" presStyleIdx="21" presStyleCnt="31" custScaleX="672749" custLinFactY="120853" custLinFactNeighborY="200000"/>
      <dgm:spPr/>
    </dgm:pt>
    <dgm:pt modelId="{395D77A3-21B7-4D22-A9EF-605065F1070E}" type="pres">
      <dgm:prSet presAssocID="{394D22E2-9352-4F92-BB80-26837E5724E0}" presName="hierChild3" presStyleCnt="0"/>
      <dgm:spPr/>
    </dgm:pt>
    <dgm:pt modelId="{43A318A9-BCBE-47FB-9B7D-749F41A411BE}" type="pres">
      <dgm:prSet presAssocID="{73AAF195-8634-44A5-A7EB-D8724A5D3416}" presName="Name25" presStyleLbl="parChTrans1D4" presStyleIdx="22" presStyleCnt="31"/>
      <dgm:spPr/>
    </dgm:pt>
    <dgm:pt modelId="{61734380-5061-40CC-9549-2951B150B6F1}" type="pres">
      <dgm:prSet presAssocID="{73AAF195-8634-44A5-A7EB-D8724A5D3416}" presName="connTx" presStyleLbl="parChTrans1D4" presStyleIdx="22" presStyleCnt="31"/>
      <dgm:spPr/>
    </dgm:pt>
    <dgm:pt modelId="{C4E10616-F522-436B-BBE7-115495998A47}" type="pres">
      <dgm:prSet presAssocID="{6379E240-3C39-46BE-95DD-002623BD0085}" presName="Name30" presStyleCnt="0"/>
      <dgm:spPr/>
    </dgm:pt>
    <dgm:pt modelId="{59E54601-3B96-4090-9A76-88509DCA4AF2}" type="pres">
      <dgm:prSet presAssocID="{6379E240-3C39-46BE-95DD-002623BD0085}" presName="level2Shape" presStyleLbl="node4" presStyleIdx="22" presStyleCnt="31" custScaleX="417724" custLinFactY="134314" custLinFactNeighborY="200000"/>
      <dgm:spPr/>
    </dgm:pt>
    <dgm:pt modelId="{B0EBBFA2-A7C8-4FE5-B932-669F7429A32A}" type="pres">
      <dgm:prSet presAssocID="{6379E240-3C39-46BE-95DD-002623BD0085}" presName="hierChild3" presStyleCnt="0"/>
      <dgm:spPr/>
    </dgm:pt>
    <dgm:pt modelId="{F6C3E22E-2BE7-45D9-A5D2-8E613E17E5C9}" type="pres">
      <dgm:prSet presAssocID="{351D7CD9-16AA-47A8-8AAA-69D2C29EA9C3}" presName="Name25" presStyleLbl="parChTrans1D4" presStyleIdx="23" presStyleCnt="31"/>
      <dgm:spPr/>
    </dgm:pt>
    <dgm:pt modelId="{30CE4561-7356-458D-8A5F-0CDBA9339CB1}" type="pres">
      <dgm:prSet presAssocID="{351D7CD9-16AA-47A8-8AAA-69D2C29EA9C3}" presName="connTx" presStyleLbl="parChTrans1D4" presStyleIdx="23" presStyleCnt="31"/>
      <dgm:spPr/>
    </dgm:pt>
    <dgm:pt modelId="{A4D362C3-F9A2-4D17-9BE4-58D1B46A8E35}" type="pres">
      <dgm:prSet presAssocID="{DF11F12D-7818-4167-B95C-84B82DB2AE71}" presName="Name30" presStyleCnt="0"/>
      <dgm:spPr/>
    </dgm:pt>
    <dgm:pt modelId="{944ADE2D-4F0C-4A87-9974-E4C80BCEEA5A}" type="pres">
      <dgm:prSet presAssocID="{DF11F12D-7818-4167-B95C-84B82DB2AE71}" presName="level2Shape" presStyleLbl="node4" presStyleIdx="23" presStyleCnt="31" custScaleX="672749" custLinFactY="135259" custLinFactNeighborX="887" custLinFactNeighborY="200000"/>
      <dgm:spPr/>
    </dgm:pt>
    <dgm:pt modelId="{EE39FF73-ED06-4C22-A4D0-7F54A147402D}" type="pres">
      <dgm:prSet presAssocID="{DF11F12D-7818-4167-B95C-84B82DB2AE71}" presName="hierChild3" presStyleCnt="0"/>
      <dgm:spPr/>
    </dgm:pt>
    <dgm:pt modelId="{4EA19BBF-2F26-40D3-BAEA-595054EC5F48}" type="pres">
      <dgm:prSet presAssocID="{621646BA-295F-40DF-9D6A-7CA0B69BEBDF}" presName="Name25" presStyleLbl="parChTrans1D3" presStyleIdx="2" presStyleCnt="3"/>
      <dgm:spPr/>
    </dgm:pt>
    <dgm:pt modelId="{A74AC514-A2CC-42F0-8191-909CE503C540}" type="pres">
      <dgm:prSet presAssocID="{621646BA-295F-40DF-9D6A-7CA0B69BEBDF}" presName="connTx" presStyleLbl="parChTrans1D3" presStyleIdx="2" presStyleCnt="3"/>
      <dgm:spPr/>
    </dgm:pt>
    <dgm:pt modelId="{856536CA-9E56-476C-B412-AB4AA29DDA6C}" type="pres">
      <dgm:prSet presAssocID="{1FD9510A-C422-4D6F-9834-9DA6231C0C15}" presName="Name30" presStyleCnt="0"/>
      <dgm:spPr/>
    </dgm:pt>
    <dgm:pt modelId="{43F877A6-DBFE-455E-BDB0-55F1CE9E469E}" type="pres">
      <dgm:prSet presAssocID="{1FD9510A-C422-4D6F-9834-9DA6231C0C15}" presName="level2Shape" presStyleLbl="node3" presStyleIdx="2" presStyleCnt="3" custScaleX="192341" custScaleY="145049" custLinFactY="200000" custLinFactNeighborY="250960"/>
      <dgm:spPr/>
    </dgm:pt>
    <dgm:pt modelId="{17967869-0854-440B-82C8-D1E95FF3B52C}" type="pres">
      <dgm:prSet presAssocID="{1FD9510A-C422-4D6F-9834-9DA6231C0C15}" presName="hierChild3" presStyleCnt="0"/>
      <dgm:spPr/>
    </dgm:pt>
    <dgm:pt modelId="{4E4C31CD-C57F-4282-966E-1BA23FF437B5}" type="pres">
      <dgm:prSet presAssocID="{FAC2F76E-5820-42B0-B7ED-5BB78BD244FA}" presName="Name25" presStyleLbl="parChTrans1D4" presStyleIdx="24" presStyleCnt="31"/>
      <dgm:spPr/>
    </dgm:pt>
    <dgm:pt modelId="{761AB821-61A1-4F0D-BA1A-92CBC09F4DC9}" type="pres">
      <dgm:prSet presAssocID="{FAC2F76E-5820-42B0-B7ED-5BB78BD244FA}" presName="connTx" presStyleLbl="parChTrans1D4" presStyleIdx="24" presStyleCnt="31"/>
      <dgm:spPr/>
    </dgm:pt>
    <dgm:pt modelId="{766D021D-8482-4B87-9E6B-DCCDEE538B6F}" type="pres">
      <dgm:prSet presAssocID="{8B9B11F9-DE30-497E-81E3-030102B86B52}" presName="Name30" presStyleCnt="0"/>
      <dgm:spPr/>
    </dgm:pt>
    <dgm:pt modelId="{DB470E72-BA65-4CE2-95ED-ABBA51A68CEC}" type="pres">
      <dgm:prSet presAssocID="{8B9B11F9-DE30-497E-81E3-030102B86B52}" presName="level2Shape" presStyleLbl="node4" presStyleIdx="24" presStyleCnt="31" custLinFactY="200000" custLinFactNeighborY="250972"/>
      <dgm:spPr/>
    </dgm:pt>
    <dgm:pt modelId="{12560E64-4248-4735-8C68-E5CBB8DF6707}" type="pres">
      <dgm:prSet presAssocID="{8B9B11F9-DE30-497E-81E3-030102B86B52}" presName="hierChild3" presStyleCnt="0"/>
      <dgm:spPr/>
    </dgm:pt>
    <dgm:pt modelId="{4BC0FD19-8B15-4383-833F-BCDC4BBFE016}" type="pres">
      <dgm:prSet presAssocID="{2C0C8BA5-889D-41D8-A371-EA5EEF5FD13D}" presName="Name25" presStyleLbl="parChTrans1D4" presStyleIdx="25" presStyleCnt="31"/>
      <dgm:spPr/>
    </dgm:pt>
    <dgm:pt modelId="{F446248A-0BD3-43B1-956B-BE925F80A4C3}" type="pres">
      <dgm:prSet presAssocID="{2C0C8BA5-889D-41D8-A371-EA5EEF5FD13D}" presName="connTx" presStyleLbl="parChTrans1D4" presStyleIdx="25" presStyleCnt="31"/>
      <dgm:spPr/>
    </dgm:pt>
    <dgm:pt modelId="{12A4DF71-E8D5-480C-A9CE-7A5F5CC1ACA4}" type="pres">
      <dgm:prSet presAssocID="{2AD17D1D-796D-4619-8C72-A0B23EFF5662}" presName="Name30" presStyleCnt="0"/>
      <dgm:spPr/>
    </dgm:pt>
    <dgm:pt modelId="{116AA663-7523-47C7-8AD7-77A6EFBCD122}" type="pres">
      <dgm:prSet presAssocID="{2AD17D1D-796D-4619-8C72-A0B23EFF5662}" presName="level2Shape" presStyleLbl="node4" presStyleIdx="25" presStyleCnt="31" custScaleX="417724" custLinFactY="200000" custLinFactNeighborY="237511"/>
      <dgm:spPr/>
    </dgm:pt>
    <dgm:pt modelId="{6A291BD1-28FF-42A7-9436-AC43C5C972C8}" type="pres">
      <dgm:prSet presAssocID="{2AD17D1D-796D-4619-8C72-A0B23EFF5662}" presName="hierChild3" presStyleCnt="0"/>
      <dgm:spPr/>
    </dgm:pt>
    <dgm:pt modelId="{CC598992-2D30-4B61-895E-74CFDDCFC43F}" type="pres">
      <dgm:prSet presAssocID="{8B1CC9D0-6A38-4768-8032-FD5EFE5D58D5}" presName="Name25" presStyleLbl="parChTrans1D4" presStyleIdx="26" presStyleCnt="31"/>
      <dgm:spPr/>
    </dgm:pt>
    <dgm:pt modelId="{9DF10DE2-13DB-48D7-A9DB-438AFAEE7C91}" type="pres">
      <dgm:prSet presAssocID="{8B1CC9D0-6A38-4768-8032-FD5EFE5D58D5}" presName="connTx" presStyleLbl="parChTrans1D4" presStyleIdx="26" presStyleCnt="31"/>
      <dgm:spPr/>
    </dgm:pt>
    <dgm:pt modelId="{FA12131E-D72A-40B8-BC7E-C377089B0D04}" type="pres">
      <dgm:prSet presAssocID="{E07CD241-125C-4788-94F4-F0A432678A28}" presName="Name30" presStyleCnt="0"/>
      <dgm:spPr/>
    </dgm:pt>
    <dgm:pt modelId="{1C2A190F-0C30-4368-992F-1748C44D88A4}" type="pres">
      <dgm:prSet presAssocID="{E07CD241-125C-4788-94F4-F0A432678A28}" presName="level2Shape" presStyleLbl="node4" presStyleIdx="26" presStyleCnt="31" custScaleX="672749" custLinFactY="200000" custLinFactNeighborY="237511"/>
      <dgm:spPr/>
    </dgm:pt>
    <dgm:pt modelId="{CBC6C0E3-171F-4DC5-B617-5A4E60CEACBB}" type="pres">
      <dgm:prSet presAssocID="{E07CD241-125C-4788-94F4-F0A432678A28}" presName="hierChild3" presStyleCnt="0"/>
      <dgm:spPr/>
    </dgm:pt>
    <dgm:pt modelId="{FC501327-4B78-421F-B73B-DF26BBCED431}" type="pres">
      <dgm:prSet presAssocID="{4F6F8899-B751-4AFA-A80A-89216E26B279}" presName="Name25" presStyleLbl="parChTrans1D4" presStyleIdx="27" presStyleCnt="31"/>
      <dgm:spPr/>
    </dgm:pt>
    <dgm:pt modelId="{2AF75538-BA75-48CF-A84C-DACBFADF623B}" type="pres">
      <dgm:prSet presAssocID="{4F6F8899-B751-4AFA-A80A-89216E26B279}" presName="connTx" presStyleLbl="parChTrans1D4" presStyleIdx="27" presStyleCnt="31"/>
      <dgm:spPr/>
    </dgm:pt>
    <dgm:pt modelId="{760F1DFF-CF14-4202-97BA-853D84014D9F}" type="pres">
      <dgm:prSet presAssocID="{3424D3CC-1CFE-4811-AABB-14B35AD56F3C}" presName="Name30" presStyleCnt="0"/>
      <dgm:spPr/>
    </dgm:pt>
    <dgm:pt modelId="{23D2C2CF-43B9-4797-96E8-07343865A7E9}" type="pres">
      <dgm:prSet presAssocID="{3424D3CC-1CFE-4811-AABB-14B35AD56F3C}" presName="level2Shape" presStyleLbl="node4" presStyleIdx="27" presStyleCnt="31" custScaleX="417724" custLinFactY="200000" custLinFactNeighborY="250972"/>
      <dgm:spPr/>
    </dgm:pt>
    <dgm:pt modelId="{560F3986-0B5C-4556-9A8F-12DE824AE64B}" type="pres">
      <dgm:prSet presAssocID="{3424D3CC-1CFE-4811-AABB-14B35AD56F3C}" presName="hierChild3" presStyleCnt="0"/>
      <dgm:spPr/>
    </dgm:pt>
    <dgm:pt modelId="{9BF480B7-689D-4F9A-8044-D452E4141C70}" type="pres">
      <dgm:prSet presAssocID="{32B2B419-8D29-449C-B7C4-88874B531635}" presName="Name25" presStyleLbl="parChTrans1D4" presStyleIdx="28" presStyleCnt="31"/>
      <dgm:spPr/>
    </dgm:pt>
    <dgm:pt modelId="{EF698713-2ECC-483C-BE9C-E0C6E633EE24}" type="pres">
      <dgm:prSet presAssocID="{32B2B419-8D29-449C-B7C4-88874B531635}" presName="connTx" presStyleLbl="parChTrans1D4" presStyleIdx="28" presStyleCnt="31"/>
      <dgm:spPr/>
    </dgm:pt>
    <dgm:pt modelId="{74E7937E-81FA-41EF-8514-EB59A577FF81}" type="pres">
      <dgm:prSet presAssocID="{2399D0B9-F64C-41A5-A826-6363A10A7130}" presName="Name30" presStyleCnt="0"/>
      <dgm:spPr/>
    </dgm:pt>
    <dgm:pt modelId="{952798F2-FDB1-43F1-B3CA-0026A91FAE63}" type="pres">
      <dgm:prSet presAssocID="{2399D0B9-F64C-41A5-A826-6363A10A7130}" presName="level2Shape" presStyleLbl="node4" presStyleIdx="28" presStyleCnt="31" custScaleX="672749" custLinFactY="200000" custLinFactNeighborY="250972"/>
      <dgm:spPr/>
    </dgm:pt>
    <dgm:pt modelId="{5F58FE70-E7D1-4645-8339-1A1C5B50D26D}" type="pres">
      <dgm:prSet presAssocID="{2399D0B9-F64C-41A5-A826-6363A10A7130}" presName="hierChild3" presStyleCnt="0"/>
      <dgm:spPr/>
    </dgm:pt>
    <dgm:pt modelId="{36E557C2-B883-4D79-A6DC-585B09621F77}" type="pres">
      <dgm:prSet presAssocID="{C265513D-D5D7-4F57-8B4C-D7DA70EA2D4D}" presName="Name25" presStyleLbl="parChTrans1D4" presStyleIdx="29" presStyleCnt="31"/>
      <dgm:spPr/>
    </dgm:pt>
    <dgm:pt modelId="{EF3C4DC0-68E3-4615-B52F-684591EDFB85}" type="pres">
      <dgm:prSet presAssocID="{C265513D-D5D7-4F57-8B4C-D7DA70EA2D4D}" presName="connTx" presStyleLbl="parChTrans1D4" presStyleIdx="29" presStyleCnt="31"/>
      <dgm:spPr/>
    </dgm:pt>
    <dgm:pt modelId="{5AA22819-46FC-4D14-8020-4BE28FE738E2}" type="pres">
      <dgm:prSet presAssocID="{10665F7A-710E-48C9-8555-08D84A309CAE}" presName="Name30" presStyleCnt="0"/>
      <dgm:spPr/>
    </dgm:pt>
    <dgm:pt modelId="{10099281-A052-4D17-BE8D-ECF0D4D8CE6E}" type="pres">
      <dgm:prSet presAssocID="{10665F7A-710E-48C9-8555-08D84A309CAE}" presName="level2Shape" presStyleLbl="node4" presStyleIdx="29" presStyleCnt="31" custScaleX="417724" custLinFactY="200000" custLinFactNeighborY="264433"/>
      <dgm:spPr/>
    </dgm:pt>
    <dgm:pt modelId="{716FD6F0-4529-47A8-871E-88FDC44D2C3F}" type="pres">
      <dgm:prSet presAssocID="{10665F7A-710E-48C9-8555-08D84A309CAE}" presName="hierChild3" presStyleCnt="0"/>
      <dgm:spPr/>
    </dgm:pt>
    <dgm:pt modelId="{01D4CAEC-A26E-45A1-9DEE-F650E68F3EDE}" type="pres">
      <dgm:prSet presAssocID="{273B137C-CDDE-45CC-BCD8-71E51E48C98A}" presName="Name25" presStyleLbl="parChTrans1D4" presStyleIdx="30" presStyleCnt="31"/>
      <dgm:spPr/>
    </dgm:pt>
    <dgm:pt modelId="{2AA3EC41-3E7E-47CD-88E9-632F89D9CA84}" type="pres">
      <dgm:prSet presAssocID="{273B137C-CDDE-45CC-BCD8-71E51E48C98A}" presName="connTx" presStyleLbl="parChTrans1D4" presStyleIdx="30" presStyleCnt="31"/>
      <dgm:spPr/>
    </dgm:pt>
    <dgm:pt modelId="{6C9035B2-AEC4-46B0-A0B9-9C7280C251C8}" type="pres">
      <dgm:prSet presAssocID="{8EC6590F-0DA5-4971-A7BC-660FC3E224D1}" presName="Name30" presStyleCnt="0"/>
      <dgm:spPr/>
    </dgm:pt>
    <dgm:pt modelId="{83067BAC-48E0-4488-A8F4-A59D679E19E7}" type="pres">
      <dgm:prSet presAssocID="{8EC6590F-0DA5-4971-A7BC-660FC3E224D1}" presName="level2Shape" presStyleLbl="node4" presStyleIdx="30" presStyleCnt="31" custScaleX="672749" custLinFactY="200000" custLinFactNeighborY="264433"/>
      <dgm:spPr/>
    </dgm:pt>
    <dgm:pt modelId="{79E21BCD-543C-4BA7-ABBB-EECA041508B9}" type="pres">
      <dgm:prSet presAssocID="{8EC6590F-0DA5-4971-A7BC-660FC3E224D1}" presName="hierChild3" presStyleCnt="0"/>
      <dgm:spPr/>
    </dgm:pt>
    <dgm:pt modelId="{14C052AB-2DB9-4E5A-B6AD-02C8F3743E93}" type="pres">
      <dgm:prSet presAssocID="{54C4C3C9-F8AF-42C1-9129-7CDC1BE48526}" presName="bgShapesFlow" presStyleCnt="0"/>
      <dgm:spPr/>
    </dgm:pt>
  </dgm:ptLst>
  <dgm:cxnLst>
    <dgm:cxn modelId="{3AEB3F00-658C-4AE4-8C8F-FC216EA4DF41}" type="presOf" srcId="{73AAF195-8634-44A5-A7EB-D8724A5D3416}" destId="{43A318A9-BCBE-47FB-9B7D-749F41A411BE}" srcOrd="0" destOrd="0" presId="urn:microsoft.com/office/officeart/2005/8/layout/hierarchy5"/>
    <dgm:cxn modelId="{0DB8D800-125F-415B-AB72-E0CADF403CCC}" type="presOf" srcId="{B8D33C67-7664-4560-A99B-38ACC2D54B34}" destId="{28629D91-9342-4088-9C37-9595A01F9ED7}" srcOrd="0" destOrd="0" presId="urn:microsoft.com/office/officeart/2005/8/layout/hierarchy5"/>
    <dgm:cxn modelId="{08423C01-CD6B-4C44-A7BB-2138684358FE}" type="presOf" srcId="{65937BF9-84B7-4871-8FBF-BFCAF61E0E7E}" destId="{BE48A8FD-5255-4DAF-BC27-03A448C941A4}" srcOrd="0" destOrd="0" presId="urn:microsoft.com/office/officeart/2005/8/layout/hierarchy5"/>
    <dgm:cxn modelId="{8373FA02-BE1C-4B77-8801-C8DF78C96EA4}" type="presOf" srcId="{8B9B11F9-DE30-497E-81E3-030102B86B52}" destId="{DB470E72-BA65-4CE2-95ED-ABBA51A68CEC}" srcOrd="0" destOrd="0" presId="urn:microsoft.com/office/officeart/2005/8/layout/hierarchy5"/>
    <dgm:cxn modelId="{C606AB04-381D-40ED-B318-DEF75683A435}" type="presOf" srcId="{65937BF9-84B7-4871-8FBF-BFCAF61E0E7E}" destId="{0F649B30-EFF0-47EC-87D3-6EF671B31D2E}" srcOrd="1" destOrd="0" presId="urn:microsoft.com/office/officeart/2005/8/layout/hierarchy5"/>
    <dgm:cxn modelId="{D8389206-FF11-4CD4-9296-281A2680EBC5}" type="presOf" srcId="{CA313B4C-9477-477A-83C0-116676ACC7EB}" destId="{50808B47-FAF6-4500-B761-B4C8C30771DC}" srcOrd="1" destOrd="0" presId="urn:microsoft.com/office/officeart/2005/8/layout/hierarchy5"/>
    <dgm:cxn modelId="{16ACA408-1161-4D93-AA23-E66F52ACA811}" srcId="{2E6A6D95-63C6-4E6B-8466-96D9AAC8F247}" destId="{ECD635EB-3203-4FA2-9A81-3EB684AE6974}" srcOrd="1" destOrd="0" parTransId="{CA313B4C-9477-477A-83C0-116676ACC7EB}" sibTransId="{7AABFA07-7D24-4C93-9D37-7E8725A062D6}"/>
    <dgm:cxn modelId="{4880FD0A-B262-4CA8-B424-D9CE9A5A8B7F}" srcId="{020D2D89-C3AE-4352-B500-EE61D113D659}" destId="{5C035881-F94B-4D42-B043-36F97FEA8FE0}" srcOrd="1" destOrd="0" parTransId="{02433925-F9D8-4554-A2B7-D46F86AB5DAE}" sibTransId="{132B7828-1E2F-47A9-981F-C52E2B51BF85}"/>
    <dgm:cxn modelId="{3A4BDA0B-B7F9-4192-9196-0E1733AF60D7}" srcId="{5C035881-F94B-4D42-B043-36F97FEA8FE0}" destId="{9BA5B380-400E-469D-8875-86148914D3AC}" srcOrd="0" destOrd="0" parTransId="{04715C62-B216-47B1-82ED-D43C1BC8C6E7}" sibTransId="{F73ACF04-D7B8-48B5-8CC6-C55B2013BCA4}"/>
    <dgm:cxn modelId="{6CFC1E0E-72E2-49AB-AD64-14A6D202E55B}" srcId="{CED2D5B4-AE23-499D-BF36-EAD71A7D180F}" destId="{1FD9510A-C422-4D6F-9834-9DA6231C0C15}" srcOrd="2" destOrd="0" parTransId="{621646BA-295F-40DF-9D6A-7CA0B69BEBDF}" sibTransId="{F82A2565-0EEF-4A09-B51B-016AB08E7531}"/>
    <dgm:cxn modelId="{8DFE780E-6E34-4E83-90E5-E4EA64A8CDA8}" type="presOf" srcId="{36F7E432-A025-4268-AC62-32C3D3C76539}" destId="{F3489D4E-C9CA-4398-A71C-F1E971E0A533}" srcOrd="1" destOrd="0" presId="urn:microsoft.com/office/officeart/2005/8/layout/hierarchy5"/>
    <dgm:cxn modelId="{E69B890F-2C2B-469A-A868-7DFEB84C7FC4}" srcId="{2E6A6D95-63C6-4E6B-8466-96D9AAC8F247}" destId="{6379E240-3C39-46BE-95DD-002623BD0085}" srcOrd="2" destOrd="0" parTransId="{73AAF195-8634-44A5-A7EB-D8724A5D3416}" sibTransId="{AF8B19AA-0225-4EB8-BB03-C73D1C5E2F9A}"/>
    <dgm:cxn modelId="{410E2B10-CF3A-451B-9F7E-FC90EC876649}" type="presOf" srcId="{9975F3AE-C379-4064-B986-100060CE861C}" destId="{CF80F8B9-35D2-4F2F-8FA5-850967260338}" srcOrd="0" destOrd="0" presId="urn:microsoft.com/office/officeart/2005/8/layout/hierarchy5"/>
    <dgm:cxn modelId="{C4BA8911-9B02-410B-8D82-996498EE9188}" type="presOf" srcId="{54C4C3C9-F8AF-42C1-9129-7CDC1BE48526}" destId="{A17B54B5-D2C7-494C-A47B-69BF91237AD2}" srcOrd="0" destOrd="0" presId="urn:microsoft.com/office/officeart/2005/8/layout/hierarchy5"/>
    <dgm:cxn modelId="{F7F05C12-FF3B-4345-8A4E-4754D0D70C4A}" type="presOf" srcId="{4F6F8899-B751-4AFA-A80A-89216E26B279}" destId="{FC501327-4B78-421F-B73B-DF26BBCED431}" srcOrd="0" destOrd="0" presId="urn:microsoft.com/office/officeart/2005/8/layout/hierarchy5"/>
    <dgm:cxn modelId="{3D556C14-AD9B-4E78-AC1B-9F311ADBAC6A}" type="presOf" srcId="{398B7CEC-124F-4562-842F-354F49A2EBE6}" destId="{02A5D7C4-0960-4442-AAD0-F2EBFDEBB0A2}" srcOrd="0" destOrd="0" presId="urn:microsoft.com/office/officeart/2005/8/layout/hierarchy5"/>
    <dgm:cxn modelId="{8E5C6C15-C468-48D6-8002-F1A319F198D1}" srcId="{11877214-2C09-45A6-AEBA-B37CA9DCA540}" destId="{2C559BFD-DB6B-4EF8-B4A2-062A1B4C4DD2}" srcOrd="0" destOrd="0" parTransId="{10F4D15B-9C58-4A7B-855C-8259CF0BC226}" sibTransId="{71CF2973-D867-496F-97F1-E95DBCFF0A5B}"/>
    <dgm:cxn modelId="{9603AD16-B126-4543-9F45-97DF4DB542D2}" type="presOf" srcId="{2399D0B9-F64C-41A5-A826-6363A10A7130}" destId="{952798F2-FDB1-43F1-B3CA-0026A91FAE63}" srcOrd="0" destOrd="0" presId="urn:microsoft.com/office/officeart/2005/8/layout/hierarchy5"/>
    <dgm:cxn modelId="{C3277A18-4D6F-4B13-97CF-9C805B905061}" srcId="{9975F3AE-C379-4064-B986-100060CE861C}" destId="{CED2D5B4-AE23-499D-BF36-EAD71A7D180F}" srcOrd="0" destOrd="0" parTransId="{2F250DE9-E723-4B39-9A82-6552E24B12D7}" sibTransId="{C46B8806-4D67-4E1A-98DD-B9DA2B47CA9B}"/>
    <dgm:cxn modelId="{3727341A-23AA-481C-BCA1-690A09C988E6}" type="presOf" srcId="{629B227D-00C9-435E-8D53-022F65507077}" destId="{0DA4663D-A137-47AE-A755-EF3C1E53D5B3}" srcOrd="0" destOrd="0" presId="urn:microsoft.com/office/officeart/2005/8/layout/hierarchy5"/>
    <dgm:cxn modelId="{52DC461C-4705-4F0C-8F7F-209B3E3E483E}" srcId="{CED2D5B4-AE23-499D-BF36-EAD71A7D180F}" destId="{5AB582FE-7D33-493E-9FCA-B37504EF3D64}" srcOrd="0" destOrd="0" parTransId="{455B8DD2-15CA-42E4-8866-987169655E71}" sibTransId="{E510716E-A2CC-4462-8042-821944C2AB86}"/>
    <dgm:cxn modelId="{02544C1C-209D-483A-BBFB-F871CFC507D5}" type="presOf" srcId="{088280B3-B9FA-4D8B-95EC-A4C33ED58A8C}" destId="{4C796AFE-2F4B-41D0-A58D-C65DF38B6FED}" srcOrd="0" destOrd="0" presId="urn:microsoft.com/office/officeart/2005/8/layout/hierarchy5"/>
    <dgm:cxn modelId="{A80EC41C-1358-4233-A699-D28AAB33C6A5}" srcId="{54C4C3C9-F8AF-42C1-9129-7CDC1BE48526}" destId="{9975F3AE-C379-4064-B986-100060CE861C}" srcOrd="0" destOrd="0" parTransId="{C31461EB-99A4-4F78-9A97-D75D3243B31F}" sibTransId="{F8A25208-5079-4B80-9342-7DF0B369EBDA}"/>
    <dgm:cxn modelId="{4E5F321E-F741-49BC-A864-237DB4C89506}" type="presOf" srcId="{32B2B419-8D29-449C-B7C4-88874B531635}" destId="{EF698713-2ECC-483C-BE9C-E0C6E633EE24}" srcOrd="1" destOrd="0" presId="urn:microsoft.com/office/officeart/2005/8/layout/hierarchy5"/>
    <dgm:cxn modelId="{5277A820-8F21-4A76-B69E-957EB8EF2EC2}" type="presOf" srcId="{C265513D-D5D7-4F57-8B4C-D7DA70EA2D4D}" destId="{EF3C4DC0-68E3-4615-B52F-684591EDFB85}" srcOrd="1" destOrd="0" presId="urn:microsoft.com/office/officeart/2005/8/layout/hierarchy5"/>
    <dgm:cxn modelId="{AB328D22-BF79-4928-BA3C-D459983893B0}" type="presOf" srcId="{CD749889-0936-453E-BB3B-503FF2821EEA}" destId="{4AC0F46C-1033-4DC4-B0EB-3B14501EAEAF}" srcOrd="1" destOrd="0" presId="urn:microsoft.com/office/officeart/2005/8/layout/hierarchy5"/>
    <dgm:cxn modelId="{44C56023-09EC-400B-947C-5DFD4B5574BD}" type="presOf" srcId="{C265513D-D5D7-4F57-8B4C-D7DA70EA2D4D}" destId="{36E557C2-B883-4D79-A6DC-585B09621F77}" srcOrd="0" destOrd="0" presId="urn:microsoft.com/office/officeart/2005/8/layout/hierarchy5"/>
    <dgm:cxn modelId="{BE6EA123-4D94-47AE-85CA-4689FE2966AF}" srcId="{6639F6B8-7BC3-4081-A618-E4228D2122F7}" destId="{0E8F2446-3B4C-4957-ACEF-779C76427469}" srcOrd="1" destOrd="0" parTransId="{36F7E432-A025-4268-AC62-32C3D3C76539}" sibTransId="{5EFE2984-86DA-448A-AF18-D920DCE4E1E1}"/>
    <dgm:cxn modelId="{4D1F7B28-1DA2-44C8-9A18-DF73C0EC5495}" srcId="{2AD17D1D-796D-4619-8C72-A0B23EFF5662}" destId="{E07CD241-125C-4788-94F4-F0A432678A28}" srcOrd="0" destOrd="0" parTransId="{8B1CC9D0-6A38-4768-8032-FD5EFE5D58D5}" sibTransId="{41E9F3D0-CE4F-445C-8482-A20A02E0E5D8}"/>
    <dgm:cxn modelId="{3345B52D-83D6-40E2-924A-99235980B949}" type="presOf" srcId="{6639F6B8-7BC3-4081-A618-E4228D2122F7}" destId="{448E7F4B-590B-4DC3-B581-A530975F91EB}" srcOrd="0" destOrd="0" presId="urn:microsoft.com/office/officeart/2005/8/layout/hierarchy5"/>
    <dgm:cxn modelId="{F0E5262E-FEB2-40BF-B057-9384772DA328}" type="presOf" srcId="{36F7E432-A025-4268-AC62-32C3D3C76539}" destId="{225BB25E-6605-4035-90F3-40DEAB05F8D9}" srcOrd="0" destOrd="0" presId="urn:microsoft.com/office/officeart/2005/8/layout/hierarchy5"/>
    <dgm:cxn modelId="{F6D3212F-9170-4AEF-A35E-1A9D5200D216}" type="presOf" srcId="{311E065B-429D-4143-86D9-20B664E3F2CB}" destId="{C7E34C0E-EBDE-43F7-9466-119DB0AA5021}" srcOrd="1" destOrd="0" presId="urn:microsoft.com/office/officeart/2005/8/layout/hierarchy5"/>
    <dgm:cxn modelId="{46E5A52F-3376-451D-9C50-2737567240C9}" type="presOf" srcId="{1FD9510A-C422-4D6F-9834-9DA6231C0C15}" destId="{43F877A6-DBFE-455E-BDB0-55F1CE9E469E}" srcOrd="0" destOrd="0" presId="urn:microsoft.com/office/officeart/2005/8/layout/hierarchy5"/>
    <dgm:cxn modelId="{8DAABF32-69D8-487A-A1A5-388517072FC9}" type="presOf" srcId="{0A82CDF6-28BF-407E-A2E7-673097B1682C}" destId="{24017AAD-064F-47A6-B94F-406990420FD2}" srcOrd="1" destOrd="0" presId="urn:microsoft.com/office/officeart/2005/8/layout/hierarchy5"/>
    <dgm:cxn modelId="{3C28B33A-A6AB-420A-98DA-85BA7403E7B3}" srcId="{9B0AE1F4-043D-4274-B393-AE45CF951908}" destId="{11877214-2C09-45A6-AEBA-B37CA9DCA540}" srcOrd="1" destOrd="0" parTransId="{311E065B-429D-4143-86D9-20B664E3F2CB}" sibTransId="{F0D5AFDE-CA76-4673-A664-EC070563B584}"/>
    <dgm:cxn modelId="{84E7AE3B-C776-4474-A7E9-B5B149D25D05}" type="presOf" srcId="{B8D33C67-7664-4560-A99B-38ACC2D54B34}" destId="{8DACB340-65A1-4E94-B621-DA61ECF195F8}" srcOrd="1" destOrd="0" presId="urn:microsoft.com/office/officeart/2005/8/layout/hierarchy5"/>
    <dgm:cxn modelId="{374A5F3C-459E-4CFF-8E78-DF964022CC99}" srcId="{8B9B11F9-DE30-497E-81E3-030102B86B52}" destId="{10665F7A-710E-48C9-8555-08D84A309CAE}" srcOrd="2" destOrd="0" parTransId="{C265513D-D5D7-4F57-8B4C-D7DA70EA2D4D}" sibTransId="{E9718058-4D59-4AD2-AB7A-45CA8D9C37BE}"/>
    <dgm:cxn modelId="{A774B33D-30B1-418E-ACEB-B0BBAE7BAC14}" type="presOf" srcId="{5AB582FE-7D33-493E-9FCA-B37504EF3D64}" destId="{7B7880C0-8F7C-4AD6-916A-F7E85C593319}" srcOrd="0" destOrd="0" presId="urn:microsoft.com/office/officeart/2005/8/layout/hierarchy5"/>
    <dgm:cxn modelId="{CD1E923F-976E-4588-B026-3BB38AD01E8D}" srcId="{2E6A6D95-63C6-4E6B-8466-96D9AAC8F247}" destId="{CFB50B21-493B-404C-9FC0-E6C897C965A7}" srcOrd="0" destOrd="0" parTransId="{E72B863F-21E6-46EB-9B99-66FC02F39D87}" sibTransId="{E39447D9-9A7C-45D9-BCB4-64BEFEAF46EC}"/>
    <dgm:cxn modelId="{A73AC33F-DC3D-4D7E-8EB4-5B7DF4CF919A}" srcId="{5AB582FE-7D33-493E-9FCA-B37504EF3D64}" destId="{6639F6B8-7BC3-4081-A618-E4228D2122F7}" srcOrd="1" destOrd="0" parTransId="{65937BF9-84B7-4871-8FBF-BFCAF61E0E7E}" sibTransId="{7DCB75F6-CB6E-4DBF-B8D0-89C204605619}"/>
    <dgm:cxn modelId="{6531D35B-E819-40AF-9F8E-F461FE7187A8}" srcId="{020D2D89-C3AE-4352-B500-EE61D113D659}" destId="{7AB13F2F-96F5-417F-A6F7-813EE074ED1D}" srcOrd="0" destOrd="0" parTransId="{FB1211FF-113C-4441-94F6-4A3A1724F6D9}" sibTransId="{78E13D1D-4C71-41D9-9573-9884C48AFAB1}"/>
    <dgm:cxn modelId="{FE1E295E-1ED1-4EC8-9D44-E469CC6848EF}" type="presOf" srcId="{FAC2F76E-5820-42B0-B7ED-5BB78BD244FA}" destId="{4E4C31CD-C57F-4282-966E-1BA23FF437B5}" srcOrd="0" destOrd="0" presId="urn:microsoft.com/office/officeart/2005/8/layout/hierarchy5"/>
    <dgm:cxn modelId="{D8C3105F-AB52-433E-842B-9FEC2CF86032}" type="presOf" srcId="{2F250DE9-E723-4B39-9A82-6552E24B12D7}" destId="{5B1E99E7-D866-4DF3-ACBE-5139778080BA}" srcOrd="1" destOrd="0" presId="urn:microsoft.com/office/officeart/2005/8/layout/hierarchy5"/>
    <dgm:cxn modelId="{2A3BF45F-B702-42FA-900F-18657DFD31DD}" srcId="{CED2D5B4-AE23-499D-BF36-EAD71A7D180F}" destId="{A9F9AB06-12CF-4EC9-802A-825B15F9F9A6}" srcOrd="1" destOrd="0" parTransId="{088280B3-B9FA-4D8B-95EC-A4C33ED58A8C}" sibTransId="{8BF71460-82E9-4485-A1A4-B890BF4C94D4}"/>
    <dgm:cxn modelId="{8090D360-49A4-47F6-AC95-893CCE304391}" type="presOf" srcId="{621646BA-295F-40DF-9D6A-7CA0B69BEBDF}" destId="{4EA19BBF-2F26-40D3-BAEA-595054EC5F48}" srcOrd="0" destOrd="0" presId="urn:microsoft.com/office/officeart/2005/8/layout/hierarchy5"/>
    <dgm:cxn modelId="{C3942565-25BA-450C-B677-3E21C72E02E2}" type="presOf" srcId="{5C035881-F94B-4D42-B043-36F97FEA8FE0}" destId="{4202DB54-099B-46CB-8FA2-640E1579D272}" srcOrd="0" destOrd="0" presId="urn:microsoft.com/office/officeart/2005/8/layout/hierarchy5"/>
    <dgm:cxn modelId="{2C94AD65-0BAC-4B06-BB14-2A127DC431DC}" type="presOf" srcId="{088280B3-B9FA-4D8B-95EC-A4C33ED58A8C}" destId="{9E1E3E99-BFD8-4822-9880-CA0D8F757A69}" srcOrd="1" destOrd="0" presId="urn:microsoft.com/office/officeart/2005/8/layout/hierarchy5"/>
    <dgm:cxn modelId="{5A5BCA46-D5AE-4FB5-984F-1AA1C9FE4B2E}" srcId="{889D17ED-62F8-4167-B072-2F1A59D2273E}" destId="{DA7347FB-3B2E-4088-B195-8EF7CC858788}" srcOrd="0" destOrd="0" parTransId="{CFFBF01B-FE5D-439B-9901-1957D45D225E}" sibTransId="{C527F3CA-5C1D-47AA-9CDE-C39FA804454F}"/>
    <dgm:cxn modelId="{B5EA2747-8972-40A4-B9C1-38DDC0237E19}" srcId="{6639F6B8-7BC3-4081-A618-E4228D2122F7}" destId="{33788B01-2A8D-47DA-B4B1-50915E2AE707}" srcOrd="2" destOrd="0" parTransId="{398B7CEC-124F-4562-842F-354F49A2EBE6}" sibTransId="{8B34CA66-3E61-44AA-AA71-D7265FCA9CD6}"/>
    <dgm:cxn modelId="{4643E94A-DD4C-4169-BCBE-58CB2A3CE832}" type="presOf" srcId="{FB1211FF-113C-4441-94F6-4A3A1724F6D9}" destId="{E8EC32A3-783C-477C-991C-DBD59EA0FF42}" srcOrd="1" destOrd="0" presId="urn:microsoft.com/office/officeart/2005/8/layout/hierarchy5"/>
    <dgm:cxn modelId="{B33A8C4D-ADE0-4BB8-A9B2-A2B8EBF46686}" type="presOf" srcId="{0A82CDF6-28BF-407E-A2E7-673097B1682C}" destId="{2CA47335-FCF4-4922-BE78-FE13BCEDDC5F}" srcOrd="0" destOrd="0" presId="urn:microsoft.com/office/officeart/2005/8/layout/hierarchy5"/>
    <dgm:cxn modelId="{D8299B70-30CF-4407-B602-6D31C18F0472}" type="presOf" srcId="{455B8DD2-15CA-42E4-8866-987169655E71}" destId="{3F98498E-FD51-4D35-8981-E002F07C56ED}" srcOrd="0" destOrd="0" presId="urn:microsoft.com/office/officeart/2005/8/layout/hierarchy5"/>
    <dgm:cxn modelId="{39719B50-F4B8-437B-8F3C-D2745F94F151}" srcId="{6379E240-3C39-46BE-95DD-002623BD0085}" destId="{DF11F12D-7818-4167-B95C-84B82DB2AE71}" srcOrd="0" destOrd="0" parTransId="{351D7CD9-16AA-47A8-8AAA-69D2C29EA9C3}" sibTransId="{3EE910E2-8493-4666-A84B-D01E0C6C27F7}"/>
    <dgm:cxn modelId="{420AB851-A947-4A62-9AFF-0B14BB7F9819}" type="presOf" srcId="{DF11F12D-7818-4167-B95C-84B82DB2AE71}" destId="{944ADE2D-4F0C-4A87-9974-E4C80BCEEA5A}" srcOrd="0" destOrd="0" presId="urn:microsoft.com/office/officeart/2005/8/layout/hierarchy5"/>
    <dgm:cxn modelId="{6E89C152-B238-4944-ADEC-B493844F5F02}" type="presOf" srcId="{39B07A52-C77A-43BE-B84A-B620D2ABF9A1}" destId="{79361FA5-30C2-43F8-A5CD-50269B3760C2}" srcOrd="0" destOrd="0" presId="urn:microsoft.com/office/officeart/2005/8/layout/hierarchy5"/>
    <dgm:cxn modelId="{0C610B74-03CE-4221-89A4-7A35A4C9160A}" type="presOf" srcId="{667C482A-FDC1-4DB2-B775-C17966C787A4}" destId="{93859161-221A-4456-8676-B461425145CE}" srcOrd="0" destOrd="0" presId="urn:microsoft.com/office/officeart/2005/8/layout/hierarchy5"/>
    <dgm:cxn modelId="{47358574-C966-44D8-A4FC-D0B15FB86A44}" type="presOf" srcId="{2E6A6D95-63C6-4E6B-8466-96D9AAC8F247}" destId="{DC05AC25-F32C-42DA-AFF6-6232B292DCCF}" srcOrd="0" destOrd="0" presId="urn:microsoft.com/office/officeart/2005/8/layout/hierarchy5"/>
    <dgm:cxn modelId="{9CAF3D77-9B12-4382-9056-A9926B9BAF57}" type="presOf" srcId="{398B7CEC-124F-4562-842F-354F49A2EBE6}" destId="{498684B0-D9F7-48C6-B1D8-237833FD7B41}" srcOrd="1" destOrd="0" presId="urn:microsoft.com/office/officeart/2005/8/layout/hierarchy5"/>
    <dgm:cxn modelId="{DA62A277-19CB-43C5-8A21-C47DAFBDB431}" type="presOf" srcId="{C2E3CF97-330B-4DD7-BE20-C94A0F919BD8}" destId="{7B138DF6-2026-4C28-A7DB-1477363EF507}" srcOrd="1" destOrd="0" presId="urn:microsoft.com/office/officeart/2005/8/layout/hierarchy5"/>
    <dgm:cxn modelId="{BE042D78-A54C-4ED6-B935-55BAE2AACE8B}" type="presOf" srcId="{020D2D89-C3AE-4352-B500-EE61D113D659}" destId="{70FA4F34-7491-424A-B1DD-831FA0EE4FA7}" srcOrd="0" destOrd="0" presId="urn:microsoft.com/office/officeart/2005/8/layout/hierarchy5"/>
    <dgm:cxn modelId="{CAF68B78-CAC8-4FE2-A354-E3645571E6C8}" srcId="{33788B01-2A8D-47DA-B4B1-50915E2AE707}" destId="{CF58D12A-8FCB-4F87-9997-3160E83129C3}" srcOrd="0" destOrd="0" parTransId="{B8D33C67-7664-4560-A99B-38ACC2D54B34}" sibTransId="{68BB3DAB-BDC4-4E4B-BD9A-428D652A9BFF}"/>
    <dgm:cxn modelId="{2975DD59-03EA-4DAF-B53A-30CBE6049AA4}" type="presOf" srcId="{9B0AE1F4-043D-4274-B393-AE45CF951908}" destId="{91419A71-947E-4492-8E25-0B4A6EA775CB}" srcOrd="0" destOrd="0" presId="urn:microsoft.com/office/officeart/2005/8/layout/hierarchy5"/>
    <dgm:cxn modelId="{80836B7A-0EC1-4446-B0EA-F90F77CF0039}" srcId="{9B0AE1F4-043D-4274-B393-AE45CF951908}" destId="{889D17ED-62F8-4167-B072-2F1A59D2273E}" srcOrd="0" destOrd="0" parTransId="{667C482A-FDC1-4DB2-B775-C17966C787A4}" sibTransId="{C33F0BE4-8C37-40D6-B026-106F599400E3}"/>
    <dgm:cxn modelId="{EA427782-FE94-4BB3-B127-7F6CD8993FCF}" type="presOf" srcId="{311E065B-429D-4143-86D9-20B664E3F2CB}" destId="{0A4DBA45-DD7A-4001-BBA9-68FBC4CDD161}" srcOrd="0" destOrd="0" presId="urn:microsoft.com/office/officeart/2005/8/layout/hierarchy5"/>
    <dgm:cxn modelId="{1AF23883-7DD4-44C5-B830-9F13A79B31B3}" srcId="{5AB582FE-7D33-493E-9FCA-B37504EF3D64}" destId="{020D2D89-C3AE-4352-B500-EE61D113D659}" srcOrd="0" destOrd="0" parTransId="{05E5295B-314D-499A-AE88-3691CA30E519}" sibTransId="{C1C02C4C-C4E9-423E-9D6E-A4C31FE026CF}"/>
    <dgm:cxn modelId="{79E32085-66ED-46D8-855C-BCD5CC0F761E}" srcId="{8B9B11F9-DE30-497E-81E3-030102B86B52}" destId="{3424D3CC-1CFE-4811-AABB-14B35AD56F3C}" srcOrd="1" destOrd="0" parTransId="{4F6F8899-B751-4AFA-A80A-89216E26B279}" sibTransId="{666EB2A4-C4BD-48B2-A99E-1C698F1EF8CD}"/>
    <dgm:cxn modelId="{20D49B85-BBF9-4067-82A2-3BFB88EF59EB}" type="presOf" srcId="{2F250DE9-E723-4B39-9A82-6552E24B12D7}" destId="{318D4BBF-A805-42F0-A6E8-93939A2363FB}" srcOrd="0" destOrd="0" presId="urn:microsoft.com/office/officeart/2005/8/layout/hierarchy5"/>
    <dgm:cxn modelId="{AA30E88D-C168-4EB0-B144-278A9913DFF7}" type="presOf" srcId="{2C559BFD-DB6B-4EF8-B4A2-062A1B4C4DD2}" destId="{0305B6D5-24EF-4D26-9BF5-431E5E5687DD}" srcOrd="0" destOrd="0" presId="urn:microsoft.com/office/officeart/2005/8/layout/hierarchy5"/>
    <dgm:cxn modelId="{4A33868E-77B7-4B2F-B5A6-D82DEEC07440}" type="presOf" srcId="{2C0C8BA5-889D-41D8-A371-EA5EEF5FD13D}" destId="{F446248A-0BD3-43B1-956B-BE925F80A4C3}" srcOrd="1" destOrd="0" presId="urn:microsoft.com/office/officeart/2005/8/layout/hierarchy5"/>
    <dgm:cxn modelId="{5A70C88E-0636-4A41-A565-F72D1727596B}" srcId="{3424D3CC-1CFE-4811-AABB-14B35AD56F3C}" destId="{2399D0B9-F64C-41A5-A826-6363A10A7130}" srcOrd="0" destOrd="0" parTransId="{32B2B419-8D29-449C-B7C4-88874B531635}" sibTransId="{422D4AFA-56F4-4153-824F-8E29224B8FB5}"/>
    <dgm:cxn modelId="{E3D4D090-6475-4C70-B68E-1F8F0587906C}" type="presOf" srcId="{05E5295B-314D-499A-AE88-3691CA30E519}" destId="{FC031FA3-974C-48EF-983B-1D20C1356EF6}" srcOrd="1" destOrd="0" presId="urn:microsoft.com/office/officeart/2005/8/layout/hierarchy5"/>
    <dgm:cxn modelId="{37481B92-0E83-4ED6-A0FA-116661B71ABE}" type="presOf" srcId="{8B1CC9D0-6A38-4768-8032-FD5EFE5D58D5}" destId="{CC598992-2D30-4B61-895E-74CFDDCFC43F}" srcOrd="0" destOrd="0" presId="urn:microsoft.com/office/officeart/2005/8/layout/hierarchy5"/>
    <dgm:cxn modelId="{952BCF92-1974-4BF0-9222-C0D6D367C69F}" type="presOf" srcId="{02433925-F9D8-4554-A2B7-D46F86AB5DAE}" destId="{873885C2-E990-4C46-9975-80D39ED10FB7}" srcOrd="0" destOrd="0" presId="urn:microsoft.com/office/officeart/2005/8/layout/hierarchy5"/>
    <dgm:cxn modelId="{10406293-33AD-4616-9DA2-0B8820B3F7AC}" type="presOf" srcId="{CFB50B21-493B-404C-9FC0-E6C897C965A7}" destId="{9E99D562-A5B3-41C6-BD87-E250DA0A9BBF}" srcOrd="0" destOrd="0" presId="urn:microsoft.com/office/officeart/2005/8/layout/hierarchy5"/>
    <dgm:cxn modelId="{D998DD96-642F-4E4B-9120-DFE3BA571A4C}" type="presOf" srcId="{F44614ED-8BB9-47FD-A403-D07029891FD7}" destId="{5876121B-FBA4-4083-B5F0-3C3522987A7A}" srcOrd="0" destOrd="0" presId="urn:microsoft.com/office/officeart/2005/8/layout/hierarchy5"/>
    <dgm:cxn modelId="{EC864198-5585-4B07-9BFE-A2BCECBC37C8}" type="presOf" srcId="{3424D3CC-1CFE-4811-AABB-14B35AD56F3C}" destId="{23D2C2CF-43B9-4797-96E8-07343865A7E9}" srcOrd="0" destOrd="0" presId="urn:microsoft.com/office/officeart/2005/8/layout/hierarchy5"/>
    <dgm:cxn modelId="{58A8FD9C-1453-41C8-ABDB-7E855E0759D8}" type="presOf" srcId="{FAC2F76E-5820-42B0-B7ED-5BB78BD244FA}" destId="{761AB821-61A1-4F0D-BA1A-92CBC09F4DC9}" srcOrd="1" destOrd="0" presId="urn:microsoft.com/office/officeart/2005/8/layout/hierarchy5"/>
    <dgm:cxn modelId="{D443F19F-4F38-43B3-9230-909F355C82F8}" type="presOf" srcId="{A2069856-6BC0-40B8-B977-49FCC6D74149}" destId="{8E7B1D6B-2F80-4CC6-BA61-2C8EC8869251}" srcOrd="0" destOrd="0" presId="urn:microsoft.com/office/officeart/2005/8/layout/hierarchy5"/>
    <dgm:cxn modelId="{81BE2AA1-5DF3-49A4-B2AE-53DC709ABF79}" type="presOf" srcId="{04715C62-B216-47B1-82ED-D43C1BC8C6E7}" destId="{7FAA8937-5336-4B81-A0BE-5BC31D510813}" srcOrd="0" destOrd="0" presId="urn:microsoft.com/office/officeart/2005/8/layout/hierarchy5"/>
    <dgm:cxn modelId="{93E696A5-B449-4BC0-BADE-507061B0CCF1}" type="presOf" srcId="{04715C62-B216-47B1-82ED-D43C1BC8C6E7}" destId="{079493DA-F104-46AE-814D-0CDFEC70EC15}" srcOrd="1" destOrd="0" presId="urn:microsoft.com/office/officeart/2005/8/layout/hierarchy5"/>
    <dgm:cxn modelId="{51A9B2A6-86E9-4644-B748-768D4608A213}" type="presOf" srcId="{9BA5B380-400E-469D-8875-86148914D3AC}" destId="{D5CCC1B5-0D99-4D2D-A9C4-9BF8ABAC9315}" srcOrd="0" destOrd="0" presId="urn:microsoft.com/office/officeart/2005/8/layout/hierarchy5"/>
    <dgm:cxn modelId="{DC33D8A8-AE64-4F75-BEEF-9927797A8472}" srcId="{1FD9510A-C422-4D6F-9834-9DA6231C0C15}" destId="{8B9B11F9-DE30-497E-81E3-030102B86B52}" srcOrd="0" destOrd="0" parTransId="{FAC2F76E-5820-42B0-B7ED-5BB78BD244FA}" sibTransId="{D87D846F-7B49-4E0F-8B2C-2B076EE7D10C}"/>
    <dgm:cxn modelId="{AF9170AA-6A14-42CE-8520-CF6410AE4E2B}" type="presOf" srcId="{1D0B0E5D-0513-4AA1-A238-8ABDC0BBB8BE}" destId="{CBC7D64C-4461-41A1-88C6-0B13311FB408}" srcOrd="1" destOrd="0" presId="urn:microsoft.com/office/officeart/2005/8/layout/hierarchy5"/>
    <dgm:cxn modelId="{97CA3FAB-489C-4B5A-9485-B05AEF2B5FDF}" type="presOf" srcId="{32B2B419-8D29-449C-B7C4-88874B531635}" destId="{9BF480B7-689D-4F9A-8044-D452E4141C70}" srcOrd="0" destOrd="0" presId="urn:microsoft.com/office/officeart/2005/8/layout/hierarchy5"/>
    <dgm:cxn modelId="{E3FA0FAC-6844-4F8C-B489-F0993AABC7B0}" type="presOf" srcId="{7AB13F2F-96F5-417F-A6F7-813EE074ED1D}" destId="{8BF03CD1-F04B-4B6F-AC0B-08C49D30DCC8}" srcOrd="0" destOrd="0" presId="urn:microsoft.com/office/officeart/2005/8/layout/hierarchy5"/>
    <dgm:cxn modelId="{032176AC-BE15-4EBB-8605-66215F46D8A1}" type="presOf" srcId="{889D17ED-62F8-4167-B072-2F1A59D2273E}" destId="{060C2762-D8FD-4B6F-BB31-2F364CE64AC2}" srcOrd="0" destOrd="0" presId="urn:microsoft.com/office/officeart/2005/8/layout/hierarchy5"/>
    <dgm:cxn modelId="{26B993AE-5807-420F-A896-6001AC9EE000}" type="presOf" srcId="{6379E240-3C39-46BE-95DD-002623BD0085}" destId="{59E54601-3B96-4090-9A76-88509DCA4AF2}" srcOrd="0" destOrd="0" presId="urn:microsoft.com/office/officeart/2005/8/layout/hierarchy5"/>
    <dgm:cxn modelId="{070E64B1-DF20-42F3-95B2-F03040843165}" srcId="{8B9B11F9-DE30-497E-81E3-030102B86B52}" destId="{2AD17D1D-796D-4619-8C72-A0B23EFF5662}" srcOrd="0" destOrd="0" parTransId="{2C0C8BA5-889D-41D8-A371-EA5EEF5FD13D}" sibTransId="{2F30BC54-5FF2-4327-A741-6375DB28CEE9}"/>
    <dgm:cxn modelId="{866A65B2-9BE8-4C68-93FC-9EA5036BEEBE}" type="presOf" srcId="{667C482A-FDC1-4DB2-B775-C17966C787A4}" destId="{C3B9B6DE-AE68-4196-B528-A1B791462B40}" srcOrd="1" destOrd="0" presId="urn:microsoft.com/office/officeart/2005/8/layout/hierarchy5"/>
    <dgm:cxn modelId="{7C97F7B2-60B1-4876-AAC6-8AE3FA836299}" type="presOf" srcId="{455B8DD2-15CA-42E4-8866-987169655E71}" destId="{B21B8064-FB36-45B0-A381-1437979A51C0}" srcOrd="1" destOrd="0" presId="urn:microsoft.com/office/officeart/2005/8/layout/hierarchy5"/>
    <dgm:cxn modelId="{3F7C8AB5-76FD-437D-8DD8-4F9DC2A53505}" type="presOf" srcId="{10F4D15B-9C58-4A7B-855C-8259CF0BC226}" destId="{52435E4E-EE44-4162-A667-C62117A13A5E}" srcOrd="1" destOrd="0" presId="urn:microsoft.com/office/officeart/2005/8/layout/hierarchy5"/>
    <dgm:cxn modelId="{A3C1A0B5-D23B-4F16-AACA-9F5D7735E9CE}" type="presOf" srcId="{621646BA-295F-40DF-9D6A-7CA0B69BEBDF}" destId="{A74AC514-A2CC-42F0-8191-909CE503C540}" srcOrd="1" destOrd="0" presId="urn:microsoft.com/office/officeart/2005/8/layout/hierarchy5"/>
    <dgm:cxn modelId="{5C1C5AB7-05BB-4067-8F6B-D40FC104368C}" srcId="{6639F6B8-7BC3-4081-A618-E4228D2122F7}" destId="{FCCCC22F-7716-4C49-A847-75D948BF0F9D}" srcOrd="0" destOrd="0" parTransId="{352EB3E9-AF68-461A-BE19-1E2D6D8DE8CB}" sibTransId="{2748FDAC-0E97-4D69-AD80-3378EF43474E}"/>
    <dgm:cxn modelId="{9EE3FABA-40F0-4E19-BFEE-1489753D7B93}" type="presOf" srcId="{273B137C-CDDE-45CC-BCD8-71E51E48C98A}" destId="{01D4CAEC-A26E-45A1-9DEE-F650E68F3EDE}" srcOrd="0" destOrd="0" presId="urn:microsoft.com/office/officeart/2005/8/layout/hierarchy5"/>
    <dgm:cxn modelId="{4B8214BB-B574-4200-89E3-E18E27AC96FB}" type="presOf" srcId="{1893FA7A-9F16-4D82-8365-56D588B0E75A}" destId="{0954813E-F128-4CE1-A907-D9CA45F12AC4}" srcOrd="1" destOrd="0" presId="urn:microsoft.com/office/officeart/2005/8/layout/hierarchy5"/>
    <dgm:cxn modelId="{EAE04DBB-B1C6-4F82-965B-81E510682F58}" srcId="{0E8F2446-3B4C-4957-ACEF-779C76427469}" destId="{74C5134A-EE4D-4CE0-97D3-6B031CCB2925}" srcOrd="0" destOrd="0" parTransId="{A2069856-6BC0-40B8-B977-49FCC6D74149}" sibTransId="{B4C62F24-DC6F-4DE4-BC84-63E23160B395}"/>
    <dgm:cxn modelId="{80A9D3BB-9C88-4711-AEE0-31FCC4087925}" type="presOf" srcId="{2C0C8BA5-889D-41D8-A371-EA5EEF5FD13D}" destId="{4BC0FD19-8B15-4383-833F-BCDC4BBFE016}" srcOrd="0" destOrd="0" presId="urn:microsoft.com/office/officeart/2005/8/layout/hierarchy5"/>
    <dgm:cxn modelId="{142C0FC0-1001-4F0A-8F69-807E3BFA1037}" type="presOf" srcId="{CF58D12A-8FCB-4F87-9997-3160E83129C3}" destId="{29430B77-3A43-4706-B579-66E7E8B0F7E5}" srcOrd="0" destOrd="0" presId="urn:microsoft.com/office/officeart/2005/8/layout/hierarchy5"/>
    <dgm:cxn modelId="{143D58C1-C027-42F4-AD62-D0DFB737F0C3}" srcId="{CFB50B21-493B-404C-9FC0-E6C897C965A7}" destId="{18F3DD59-F87B-4AFD-B7F6-EB230AD0E358}" srcOrd="0" destOrd="0" parTransId="{C2E3CF97-330B-4DD7-BE20-C94A0F919BD8}" sibTransId="{DD3E385B-9333-4861-B869-6412242DA204}"/>
    <dgm:cxn modelId="{41C9C2C7-F4D7-4FB4-90AE-F50438DD51FB}" type="presOf" srcId="{73AAF195-8634-44A5-A7EB-D8724A5D3416}" destId="{61734380-5061-40CC-9549-2951B150B6F1}" srcOrd="1" destOrd="0" presId="urn:microsoft.com/office/officeart/2005/8/layout/hierarchy5"/>
    <dgm:cxn modelId="{A609DBC7-BC9C-434A-98D4-A93C5DE86D3C}" type="presOf" srcId="{351D7CD9-16AA-47A8-8AAA-69D2C29EA9C3}" destId="{30CE4561-7356-458D-8A5F-0CDBA9339CB1}" srcOrd="1" destOrd="0" presId="urn:microsoft.com/office/officeart/2005/8/layout/hierarchy5"/>
    <dgm:cxn modelId="{7CD235CA-B7E4-4714-A41C-3699A2823C6B}" type="presOf" srcId="{ECD635EB-3203-4FA2-9A81-3EB684AE6974}" destId="{B5F00653-6FE7-426B-A393-BF87EDF0FC7A}" srcOrd="0" destOrd="0" presId="urn:microsoft.com/office/officeart/2005/8/layout/hierarchy5"/>
    <dgm:cxn modelId="{946CC0CA-98A9-42A9-BECF-B9DAF82F01C5}" srcId="{A9F9AB06-12CF-4EC9-802A-825B15F9F9A6}" destId="{2E6A6D95-63C6-4E6B-8466-96D9AAC8F247}" srcOrd="1" destOrd="0" parTransId="{1D0B0E5D-0513-4AA1-A238-8ABDC0BBB8BE}" sibTransId="{FFC8BF0B-B4E2-4121-8C31-7A959413EF47}"/>
    <dgm:cxn modelId="{0C11EBCA-C53A-4888-A153-BE8182B966A6}" srcId="{10665F7A-710E-48C9-8555-08D84A309CAE}" destId="{8EC6590F-0DA5-4971-A7BC-660FC3E224D1}" srcOrd="0" destOrd="0" parTransId="{273B137C-CDDE-45CC-BCD8-71E51E48C98A}" sibTransId="{CA343580-995A-4379-8866-BA2FB386034B}"/>
    <dgm:cxn modelId="{991FE5CD-02D4-4C17-959E-DDF9CCFABA52}" type="presOf" srcId="{74C5134A-EE4D-4CE0-97D3-6B031CCB2925}" destId="{9F3E0C44-A44C-42B6-AC1E-E7568A10DB77}" srcOrd="0" destOrd="0" presId="urn:microsoft.com/office/officeart/2005/8/layout/hierarchy5"/>
    <dgm:cxn modelId="{50C499CE-E11B-4535-B2E1-EA29D003CF29}" type="presOf" srcId="{0E8F2446-3B4C-4957-ACEF-779C76427469}" destId="{2C6BB94A-77DC-4D7F-9800-172FACA2807F}" srcOrd="0" destOrd="0" presId="urn:microsoft.com/office/officeart/2005/8/layout/hierarchy5"/>
    <dgm:cxn modelId="{9EC7AECF-B237-427A-885A-FC81C485AF49}" type="presOf" srcId="{E07CD241-125C-4788-94F4-F0A432678A28}" destId="{1C2A190F-0C30-4368-992F-1748C44D88A4}" srcOrd="0" destOrd="0" presId="urn:microsoft.com/office/officeart/2005/8/layout/hierarchy5"/>
    <dgm:cxn modelId="{93A03CD1-C850-46A2-A721-8C5CC54A85CA}" type="presOf" srcId="{1D0B0E5D-0513-4AA1-A238-8ABDC0BBB8BE}" destId="{E1329A6A-8240-444D-9C98-7A98A9E49A9E}" srcOrd="0" destOrd="0" presId="urn:microsoft.com/office/officeart/2005/8/layout/hierarchy5"/>
    <dgm:cxn modelId="{B87295D1-D325-45B4-A459-B69E4B6F7D10}" type="presOf" srcId="{CFFBF01B-FE5D-439B-9901-1957D45D225E}" destId="{148B69C9-FA87-4E62-8CB8-CC7CCC19C72D}" srcOrd="1" destOrd="0" presId="urn:microsoft.com/office/officeart/2005/8/layout/hierarchy5"/>
    <dgm:cxn modelId="{8389CAD1-1D0A-4E26-93F2-83E16177BE40}" srcId="{A9F9AB06-12CF-4EC9-802A-825B15F9F9A6}" destId="{9B0AE1F4-043D-4274-B393-AE45CF951908}" srcOrd="0" destOrd="0" parTransId="{39B07A52-C77A-43BE-B84A-B620D2ABF9A1}" sibTransId="{15E2B39A-203C-4306-9FD6-5906448747A1}"/>
    <dgm:cxn modelId="{E3A94FD2-46E0-441A-AF25-BCE3BF43665A}" srcId="{ECD635EB-3203-4FA2-9A81-3EB684AE6974}" destId="{394D22E2-9352-4F92-BB80-26837E5724E0}" srcOrd="0" destOrd="0" parTransId="{CD749889-0936-453E-BB3B-503FF2821EEA}" sibTransId="{9AF1CC8C-6DD9-49C4-9C44-CDAE46D7AEE9}"/>
    <dgm:cxn modelId="{F4B646D3-68C9-4062-B04C-87BE3DA92810}" type="presOf" srcId="{C2E3CF97-330B-4DD7-BE20-C94A0F919BD8}" destId="{ED76F2A8-A16D-4513-BA4B-482AF0E71B1B}" srcOrd="0" destOrd="0" presId="urn:microsoft.com/office/officeart/2005/8/layout/hierarchy5"/>
    <dgm:cxn modelId="{7BDB51D3-82D6-499C-A5A6-FB9C5374A846}" type="presOf" srcId="{352EB3E9-AF68-461A-BE19-1E2D6D8DE8CB}" destId="{85A24209-9F53-4825-A570-43EDAF1A42E2}" srcOrd="0" destOrd="0" presId="urn:microsoft.com/office/officeart/2005/8/layout/hierarchy5"/>
    <dgm:cxn modelId="{B25810D4-986F-4625-B12A-189984C12C90}" type="presOf" srcId="{E72B863F-21E6-46EB-9B99-66FC02F39D87}" destId="{BA06D573-4D7B-4590-8FD6-93C671DA87AD}" srcOrd="0" destOrd="0" presId="urn:microsoft.com/office/officeart/2005/8/layout/hierarchy5"/>
    <dgm:cxn modelId="{4A4949D4-55BA-42B5-80A2-0AB9ACAFB263}" type="presOf" srcId="{05E5295B-314D-499A-AE88-3691CA30E519}" destId="{B131F997-7733-42F9-9E48-4D66D8C45646}" srcOrd="0" destOrd="0" presId="urn:microsoft.com/office/officeart/2005/8/layout/hierarchy5"/>
    <dgm:cxn modelId="{3F0720D8-C314-4E94-ACCF-7A131A7D2149}" type="presOf" srcId="{A2069856-6BC0-40B8-B977-49FCC6D74149}" destId="{7D06A666-47E3-447F-8BB2-1582EEF408A1}" srcOrd="1" destOrd="0" presId="urn:microsoft.com/office/officeart/2005/8/layout/hierarchy5"/>
    <dgm:cxn modelId="{DD4135D9-09E5-4E91-A951-83EDE738721F}" type="presOf" srcId="{8EC6590F-0DA5-4971-A7BC-660FC3E224D1}" destId="{83067BAC-48E0-4488-A8F4-A59D679E19E7}" srcOrd="0" destOrd="0" presId="urn:microsoft.com/office/officeart/2005/8/layout/hierarchy5"/>
    <dgm:cxn modelId="{829C48D9-4725-4876-84B3-CAEF01E36912}" type="presOf" srcId="{18F3DD59-F87B-4AFD-B7F6-EB230AD0E358}" destId="{AFFCF14B-8F21-41C1-9EA6-A8E910F7A3A3}" srcOrd="0" destOrd="0" presId="urn:microsoft.com/office/officeart/2005/8/layout/hierarchy5"/>
    <dgm:cxn modelId="{CD8094DA-8081-46DD-A955-8211BBC13597}" type="presOf" srcId="{1893FA7A-9F16-4D82-8365-56D588B0E75A}" destId="{0A7625FD-90A3-4B9F-9DD6-C46DC3755EC5}" srcOrd="0" destOrd="0" presId="urn:microsoft.com/office/officeart/2005/8/layout/hierarchy5"/>
    <dgm:cxn modelId="{7F0567DB-0F3D-4895-95F8-1E0C303E6D39}" type="presOf" srcId="{CED2D5B4-AE23-499D-BF36-EAD71A7D180F}" destId="{1DE4B4E1-9215-463F-AAA4-65056A7EE084}" srcOrd="0" destOrd="0" presId="urn:microsoft.com/office/officeart/2005/8/layout/hierarchy5"/>
    <dgm:cxn modelId="{DCAC22DD-F8E4-492A-8BDB-695DBB267679}" type="presOf" srcId="{10F4D15B-9C58-4A7B-855C-8259CF0BC226}" destId="{DA694735-820E-42DA-A9D6-309C97B71F12}" srcOrd="0" destOrd="0" presId="urn:microsoft.com/office/officeart/2005/8/layout/hierarchy5"/>
    <dgm:cxn modelId="{12CB0DE1-9EA1-42FB-A719-1CB824F29E0F}" type="presOf" srcId="{FB1211FF-113C-4441-94F6-4A3A1724F6D9}" destId="{C76BCC2E-308B-4272-9018-EF01ECD3CD8D}" srcOrd="0" destOrd="0" presId="urn:microsoft.com/office/officeart/2005/8/layout/hierarchy5"/>
    <dgm:cxn modelId="{124BFCE3-E89B-4330-9BE5-E0EA52342C56}" type="presOf" srcId="{8B1CC9D0-6A38-4768-8032-FD5EFE5D58D5}" destId="{9DF10DE2-13DB-48D7-A9DB-438AFAEE7C91}" srcOrd="1" destOrd="0" presId="urn:microsoft.com/office/officeart/2005/8/layout/hierarchy5"/>
    <dgm:cxn modelId="{DB4DEEE4-BB40-4E85-B8B1-1213A627FB67}" type="presOf" srcId="{FCCCC22F-7716-4C49-A847-75D948BF0F9D}" destId="{6FEEB1CA-C6F3-4094-8551-02B378DA1370}" srcOrd="0" destOrd="0" presId="urn:microsoft.com/office/officeart/2005/8/layout/hierarchy5"/>
    <dgm:cxn modelId="{DF6F30E7-5280-4676-9C8A-C19558FFBBC0}" type="presOf" srcId="{394D22E2-9352-4F92-BB80-26837E5724E0}" destId="{10BB022E-CEF5-4E71-AD55-7E122B6CB5D7}" srcOrd="0" destOrd="0" presId="urn:microsoft.com/office/officeart/2005/8/layout/hierarchy5"/>
    <dgm:cxn modelId="{81CE2EEC-D8D2-40EF-8265-AAA4E3A99477}" type="presOf" srcId="{CD749889-0936-453E-BB3B-503FF2821EEA}" destId="{A72EAC32-6DFE-44EC-BFBA-C96C35B9C9C4}" srcOrd="0" destOrd="0" presId="urn:microsoft.com/office/officeart/2005/8/layout/hierarchy5"/>
    <dgm:cxn modelId="{D54C60EC-6A7B-4595-837A-2C982D25B19B}" type="presOf" srcId="{351D7CD9-16AA-47A8-8AAA-69D2C29EA9C3}" destId="{F6C3E22E-2BE7-45D9-A5D2-8E613E17E5C9}" srcOrd="0" destOrd="0" presId="urn:microsoft.com/office/officeart/2005/8/layout/hierarchy5"/>
    <dgm:cxn modelId="{83637DED-018C-4691-9B16-D4271B4F395C}" type="presOf" srcId="{273B137C-CDDE-45CC-BCD8-71E51E48C98A}" destId="{2AA3EC41-3E7E-47CD-88E9-632F89D9CA84}" srcOrd="1" destOrd="0" presId="urn:microsoft.com/office/officeart/2005/8/layout/hierarchy5"/>
    <dgm:cxn modelId="{67A2C3EF-753A-4A93-B9D2-FBBF4CC7EC63}" type="presOf" srcId="{2AD17D1D-796D-4619-8C72-A0B23EFF5662}" destId="{116AA663-7523-47C7-8AD7-77A6EFBCD122}" srcOrd="0" destOrd="0" presId="urn:microsoft.com/office/officeart/2005/8/layout/hierarchy5"/>
    <dgm:cxn modelId="{7E9E11F1-8963-43C8-8046-E1BAA77DE217}" type="presOf" srcId="{CA313B4C-9477-477A-83C0-116676ACC7EB}" destId="{90FC7E73-8240-482A-9232-ED0A68E1105D}" srcOrd="0" destOrd="0" presId="urn:microsoft.com/office/officeart/2005/8/layout/hierarchy5"/>
    <dgm:cxn modelId="{7AB120F1-0C5A-43B5-BE01-80D9455D3F3E}" type="presOf" srcId="{33788B01-2A8D-47DA-B4B1-50915E2AE707}" destId="{78EC430E-E624-4E4C-BFCC-6C0F3A115763}" srcOrd="0" destOrd="0" presId="urn:microsoft.com/office/officeart/2005/8/layout/hierarchy5"/>
    <dgm:cxn modelId="{A2C48CF1-1B57-48CC-8BAA-28DC6BD59FBD}" type="presOf" srcId="{352EB3E9-AF68-461A-BE19-1E2D6D8DE8CB}" destId="{1B7C3E15-8CD3-4725-8064-1004BA59E7C6}" srcOrd="1" destOrd="0" presId="urn:microsoft.com/office/officeart/2005/8/layout/hierarchy5"/>
    <dgm:cxn modelId="{BA94FDF1-4A0B-45BE-B59E-6E41D40EA1F2}" type="presOf" srcId="{39B07A52-C77A-43BE-B84A-B620D2ABF9A1}" destId="{C2CC4CEF-44D4-4CF3-B94D-71429D3E394C}" srcOrd="1" destOrd="0" presId="urn:microsoft.com/office/officeart/2005/8/layout/hierarchy5"/>
    <dgm:cxn modelId="{452AC5F2-8E7B-4914-BD5B-1CC4F0E46591}" type="presOf" srcId="{4F6F8899-B751-4AFA-A80A-89216E26B279}" destId="{2AF75538-BA75-48CF-A84C-DACBFADF623B}" srcOrd="1" destOrd="0" presId="urn:microsoft.com/office/officeart/2005/8/layout/hierarchy5"/>
    <dgm:cxn modelId="{855107F6-A227-4194-BED6-E5C1D3F9F3B8}" type="presOf" srcId="{CFFBF01B-FE5D-439B-9901-1957D45D225E}" destId="{12121E80-04BC-4FB6-B6B2-E472EADE11E3}" srcOrd="0" destOrd="0" presId="urn:microsoft.com/office/officeart/2005/8/layout/hierarchy5"/>
    <dgm:cxn modelId="{2D1E44F6-6E96-40A2-837B-2C8876B7F180}" type="presOf" srcId="{A9F9AB06-12CF-4EC9-802A-825B15F9F9A6}" destId="{31BE56AD-A60D-49B5-96C9-B13CC6E58CC9}" srcOrd="0" destOrd="0" presId="urn:microsoft.com/office/officeart/2005/8/layout/hierarchy5"/>
    <dgm:cxn modelId="{6B3562F7-C9AF-4F4C-8EB4-37606B4734E0}" type="presOf" srcId="{E72B863F-21E6-46EB-9B99-66FC02F39D87}" destId="{E7C4680D-A12F-47F8-BB0F-2B6F0DF8DF82}" srcOrd="1" destOrd="0" presId="urn:microsoft.com/office/officeart/2005/8/layout/hierarchy5"/>
    <dgm:cxn modelId="{93D72CF8-966F-4D72-A26F-D7552EFCB2CB}" type="presOf" srcId="{DA7347FB-3B2E-4088-B195-8EF7CC858788}" destId="{B26D4F0E-9954-4159-A92B-D30A558E9E57}" srcOrd="0" destOrd="0" presId="urn:microsoft.com/office/officeart/2005/8/layout/hierarchy5"/>
    <dgm:cxn modelId="{93301FFA-6B72-402A-B742-2787A69B866B}" type="presOf" srcId="{11877214-2C09-45A6-AEBA-B37CA9DCA540}" destId="{3553A123-4851-432E-8718-611776514AB0}" srcOrd="0" destOrd="0" presId="urn:microsoft.com/office/officeart/2005/8/layout/hierarchy5"/>
    <dgm:cxn modelId="{363180FA-006E-45BA-9419-971526731942}" srcId="{7AB13F2F-96F5-417F-A6F7-813EE074ED1D}" destId="{629B227D-00C9-435E-8D53-022F65507077}" srcOrd="0" destOrd="0" parTransId="{1893FA7A-9F16-4D82-8365-56D588B0E75A}" sibTransId="{23B26266-DE7D-47AB-A375-D96132C0C082}"/>
    <dgm:cxn modelId="{6B219CFA-B440-4551-B3BC-BDCF2D48BF8C}" srcId="{FCCCC22F-7716-4C49-A847-75D948BF0F9D}" destId="{F44614ED-8BB9-47FD-A403-D07029891FD7}" srcOrd="0" destOrd="0" parTransId="{0A82CDF6-28BF-407E-A2E7-673097B1682C}" sibTransId="{131C5545-45B1-437C-A004-84FFD0FA7362}"/>
    <dgm:cxn modelId="{8BBEBEFD-79AC-48CD-80C2-650BF16491B1}" type="presOf" srcId="{10665F7A-710E-48C9-8555-08D84A309CAE}" destId="{10099281-A052-4D17-BE8D-ECF0D4D8CE6E}" srcOrd="0" destOrd="0" presId="urn:microsoft.com/office/officeart/2005/8/layout/hierarchy5"/>
    <dgm:cxn modelId="{3D8DF2FE-A561-405B-8584-7D410EE2F63C}" type="presOf" srcId="{02433925-F9D8-4554-A2B7-D46F86AB5DAE}" destId="{3952AC05-5DB2-405A-B845-29BAF89B9703}" srcOrd="1" destOrd="0" presId="urn:microsoft.com/office/officeart/2005/8/layout/hierarchy5"/>
    <dgm:cxn modelId="{57DE5C7D-4BD6-4A79-8317-473558CCD273}" type="presParOf" srcId="{A17B54B5-D2C7-494C-A47B-69BF91237AD2}" destId="{F337E100-33CD-497E-BD71-E7FAFA4AC8ED}" srcOrd="0" destOrd="0" presId="urn:microsoft.com/office/officeart/2005/8/layout/hierarchy5"/>
    <dgm:cxn modelId="{B713366F-FD9F-4DA9-B617-3613175ADF06}" type="presParOf" srcId="{F337E100-33CD-497E-BD71-E7FAFA4AC8ED}" destId="{06F3FFC4-90E9-4DD6-844C-4D2525097BED}" srcOrd="0" destOrd="0" presId="urn:microsoft.com/office/officeart/2005/8/layout/hierarchy5"/>
    <dgm:cxn modelId="{81E85B53-B2FC-463B-89F7-A96F59943D22}" type="presParOf" srcId="{06F3FFC4-90E9-4DD6-844C-4D2525097BED}" destId="{B7820E70-84F5-4D51-81E7-38C38E0B9DE6}" srcOrd="0" destOrd="0" presId="urn:microsoft.com/office/officeart/2005/8/layout/hierarchy5"/>
    <dgm:cxn modelId="{02FDC8CA-CED0-4CF8-A9C6-1809C4487461}" type="presParOf" srcId="{B7820E70-84F5-4D51-81E7-38C38E0B9DE6}" destId="{CF80F8B9-35D2-4F2F-8FA5-850967260338}" srcOrd="0" destOrd="0" presId="urn:microsoft.com/office/officeart/2005/8/layout/hierarchy5"/>
    <dgm:cxn modelId="{621572A1-F56B-4B24-B305-6B3C161CCCCC}" type="presParOf" srcId="{B7820E70-84F5-4D51-81E7-38C38E0B9DE6}" destId="{99C69005-16EF-4D9D-A8E3-378ACA811D73}" srcOrd="1" destOrd="0" presId="urn:microsoft.com/office/officeart/2005/8/layout/hierarchy5"/>
    <dgm:cxn modelId="{E3DD8C0A-9338-4E6F-A185-412B86EC2A1A}" type="presParOf" srcId="{99C69005-16EF-4D9D-A8E3-378ACA811D73}" destId="{318D4BBF-A805-42F0-A6E8-93939A2363FB}" srcOrd="0" destOrd="0" presId="urn:microsoft.com/office/officeart/2005/8/layout/hierarchy5"/>
    <dgm:cxn modelId="{1C89462C-FBE3-4717-BB99-2D05E240030E}" type="presParOf" srcId="{318D4BBF-A805-42F0-A6E8-93939A2363FB}" destId="{5B1E99E7-D866-4DF3-ACBE-5139778080BA}" srcOrd="0" destOrd="0" presId="urn:microsoft.com/office/officeart/2005/8/layout/hierarchy5"/>
    <dgm:cxn modelId="{7E06ADE2-996E-4DC9-977C-D60191259229}" type="presParOf" srcId="{99C69005-16EF-4D9D-A8E3-378ACA811D73}" destId="{46E8F9D1-129A-43CD-B5B1-0B5BDFD9C262}" srcOrd="1" destOrd="0" presId="urn:microsoft.com/office/officeart/2005/8/layout/hierarchy5"/>
    <dgm:cxn modelId="{7983BDF3-DDC6-4F25-8A23-BE2B0255CBFC}" type="presParOf" srcId="{46E8F9D1-129A-43CD-B5B1-0B5BDFD9C262}" destId="{1DE4B4E1-9215-463F-AAA4-65056A7EE084}" srcOrd="0" destOrd="0" presId="urn:microsoft.com/office/officeart/2005/8/layout/hierarchy5"/>
    <dgm:cxn modelId="{0885DFE7-1BD6-40FE-B82A-4430F90D9E59}" type="presParOf" srcId="{46E8F9D1-129A-43CD-B5B1-0B5BDFD9C262}" destId="{B02DE58D-0F1A-45D0-934F-747D672D5667}" srcOrd="1" destOrd="0" presId="urn:microsoft.com/office/officeart/2005/8/layout/hierarchy5"/>
    <dgm:cxn modelId="{9972245C-FF1F-4A7A-8424-63B5D353770F}" type="presParOf" srcId="{B02DE58D-0F1A-45D0-934F-747D672D5667}" destId="{3F98498E-FD51-4D35-8981-E002F07C56ED}" srcOrd="0" destOrd="0" presId="urn:microsoft.com/office/officeart/2005/8/layout/hierarchy5"/>
    <dgm:cxn modelId="{C862C6C1-665D-469E-9D9C-E294D1A6B8BD}" type="presParOf" srcId="{3F98498E-FD51-4D35-8981-E002F07C56ED}" destId="{B21B8064-FB36-45B0-A381-1437979A51C0}" srcOrd="0" destOrd="0" presId="urn:microsoft.com/office/officeart/2005/8/layout/hierarchy5"/>
    <dgm:cxn modelId="{8A4D1959-49F5-44A1-B240-28850AF38D7A}" type="presParOf" srcId="{B02DE58D-0F1A-45D0-934F-747D672D5667}" destId="{BE40A333-7543-474D-BF81-1FF956BC18C5}" srcOrd="1" destOrd="0" presId="urn:microsoft.com/office/officeart/2005/8/layout/hierarchy5"/>
    <dgm:cxn modelId="{B95D53B5-6E8B-4DF1-8D9B-5DE70C2605BF}" type="presParOf" srcId="{BE40A333-7543-474D-BF81-1FF956BC18C5}" destId="{7B7880C0-8F7C-4AD6-916A-F7E85C593319}" srcOrd="0" destOrd="0" presId="urn:microsoft.com/office/officeart/2005/8/layout/hierarchy5"/>
    <dgm:cxn modelId="{D7EC03C1-BD5D-407A-8D5F-8B1A61BEFB55}" type="presParOf" srcId="{BE40A333-7543-474D-BF81-1FF956BC18C5}" destId="{894B3446-2D89-456C-BA12-421335218D15}" srcOrd="1" destOrd="0" presId="urn:microsoft.com/office/officeart/2005/8/layout/hierarchy5"/>
    <dgm:cxn modelId="{B6BFF411-CE4B-4CA4-B991-D2FC06CD4E1B}" type="presParOf" srcId="{894B3446-2D89-456C-BA12-421335218D15}" destId="{B131F997-7733-42F9-9E48-4D66D8C45646}" srcOrd="0" destOrd="0" presId="urn:microsoft.com/office/officeart/2005/8/layout/hierarchy5"/>
    <dgm:cxn modelId="{30A3CC53-CBE8-4D50-AE39-CA9BD0744CC2}" type="presParOf" srcId="{B131F997-7733-42F9-9E48-4D66D8C45646}" destId="{FC031FA3-974C-48EF-983B-1D20C1356EF6}" srcOrd="0" destOrd="0" presId="urn:microsoft.com/office/officeart/2005/8/layout/hierarchy5"/>
    <dgm:cxn modelId="{2E6BEFD0-FFD9-4F06-B5CA-42A07A8022CB}" type="presParOf" srcId="{894B3446-2D89-456C-BA12-421335218D15}" destId="{E4CA3649-949B-4894-8BEA-5A780FB5F0F1}" srcOrd="1" destOrd="0" presId="urn:microsoft.com/office/officeart/2005/8/layout/hierarchy5"/>
    <dgm:cxn modelId="{D3C50643-6229-49BE-B54A-8F9F9007C8D1}" type="presParOf" srcId="{E4CA3649-949B-4894-8BEA-5A780FB5F0F1}" destId="{70FA4F34-7491-424A-B1DD-831FA0EE4FA7}" srcOrd="0" destOrd="0" presId="urn:microsoft.com/office/officeart/2005/8/layout/hierarchy5"/>
    <dgm:cxn modelId="{F96E5960-62C6-40CB-A74A-C4B702F92D94}" type="presParOf" srcId="{E4CA3649-949B-4894-8BEA-5A780FB5F0F1}" destId="{E099686C-5626-45E7-90A5-FBE9E87280F4}" srcOrd="1" destOrd="0" presId="urn:microsoft.com/office/officeart/2005/8/layout/hierarchy5"/>
    <dgm:cxn modelId="{3B9296DF-1108-4F78-9665-AF0785ECC05A}" type="presParOf" srcId="{E099686C-5626-45E7-90A5-FBE9E87280F4}" destId="{C76BCC2E-308B-4272-9018-EF01ECD3CD8D}" srcOrd="0" destOrd="0" presId="urn:microsoft.com/office/officeart/2005/8/layout/hierarchy5"/>
    <dgm:cxn modelId="{5383AAAD-E140-48CB-951B-87F13734D6B1}" type="presParOf" srcId="{C76BCC2E-308B-4272-9018-EF01ECD3CD8D}" destId="{E8EC32A3-783C-477C-991C-DBD59EA0FF42}" srcOrd="0" destOrd="0" presId="urn:microsoft.com/office/officeart/2005/8/layout/hierarchy5"/>
    <dgm:cxn modelId="{3D7C8E4C-C58A-4919-BBD5-7CC4077E0C46}" type="presParOf" srcId="{E099686C-5626-45E7-90A5-FBE9E87280F4}" destId="{9E33652A-7014-4926-8635-336918DC495C}" srcOrd="1" destOrd="0" presId="urn:microsoft.com/office/officeart/2005/8/layout/hierarchy5"/>
    <dgm:cxn modelId="{A7E729E0-8CEC-4E03-9151-87402FBFC5F7}" type="presParOf" srcId="{9E33652A-7014-4926-8635-336918DC495C}" destId="{8BF03CD1-F04B-4B6F-AC0B-08C49D30DCC8}" srcOrd="0" destOrd="0" presId="urn:microsoft.com/office/officeart/2005/8/layout/hierarchy5"/>
    <dgm:cxn modelId="{64E61E90-1361-4963-8797-F9D8CBBB54E1}" type="presParOf" srcId="{9E33652A-7014-4926-8635-336918DC495C}" destId="{797DA2C5-084F-47DA-8891-296A284100F0}" srcOrd="1" destOrd="0" presId="urn:microsoft.com/office/officeart/2005/8/layout/hierarchy5"/>
    <dgm:cxn modelId="{9C4AAB0B-1856-4B40-8F5F-2D734DF37584}" type="presParOf" srcId="{797DA2C5-084F-47DA-8891-296A284100F0}" destId="{0A7625FD-90A3-4B9F-9DD6-C46DC3755EC5}" srcOrd="0" destOrd="0" presId="urn:microsoft.com/office/officeart/2005/8/layout/hierarchy5"/>
    <dgm:cxn modelId="{1FD09237-0161-4E50-8167-3F1AB3341FD6}" type="presParOf" srcId="{0A7625FD-90A3-4B9F-9DD6-C46DC3755EC5}" destId="{0954813E-F128-4CE1-A907-D9CA45F12AC4}" srcOrd="0" destOrd="0" presId="urn:microsoft.com/office/officeart/2005/8/layout/hierarchy5"/>
    <dgm:cxn modelId="{F5A71A08-3E71-4924-8F5C-C53087167F7E}" type="presParOf" srcId="{797DA2C5-084F-47DA-8891-296A284100F0}" destId="{0DD72008-B52A-441B-9A27-65FF8218C515}" srcOrd="1" destOrd="0" presId="urn:microsoft.com/office/officeart/2005/8/layout/hierarchy5"/>
    <dgm:cxn modelId="{CF5C71B6-58A5-4903-8B3E-454EADFFC44D}" type="presParOf" srcId="{0DD72008-B52A-441B-9A27-65FF8218C515}" destId="{0DA4663D-A137-47AE-A755-EF3C1E53D5B3}" srcOrd="0" destOrd="0" presId="urn:microsoft.com/office/officeart/2005/8/layout/hierarchy5"/>
    <dgm:cxn modelId="{CDC6B2A9-77B3-4793-84B2-72F2D5C76AFA}" type="presParOf" srcId="{0DD72008-B52A-441B-9A27-65FF8218C515}" destId="{2A69144E-A08D-45B0-94D3-CB66DBDC8694}" srcOrd="1" destOrd="0" presId="urn:microsoft.com/office/officeart/2005/8/layout/hierarchy5"/>
    <dgm:cxn modelId="{191611DE-4E9B-4F2D-BCED-F1A2B3A4DA4C}" type="presParOf" srcId="{E099686C-5626-45E7-90A5-FBE9E87280F4}" destId="{873885C2-E990-4C46-9975-80D39ED10FB7}" srcOrd="2" destOrd="0" presId="urn:microsoft.com/office/officeart/2005/8/layout/hierarchy5"/>
    <dgm:cxn modelId="{17C14F0F-BD9D-47F1-9BCA-DC01BB8098FE}" type="presParOf" srcId="{873885C2-E990-4C46-9975-80D39ED10FB7}" destId="{3952AC05-5DB2-405A-B845-29BAF89B9703}" srcOrd="0" destOrd="0" presId="urn:microsoft.com/office/officeart/2005/8/layout/hierarchy5"/>
    <dgm:cxn modelId="{815D8627-5669-4816-AB3E-23689633EA40}" type="presParOf" srcId="{E099686C-5626-45E7-90A5-FBE9E87280F4}" destId="{05208F50-8169-4C81-B771-BF435762D02B}" srcOrd="3" destOrd="0" presId="urn:microsoft.com/office/officeart/2005/8/layout/hierarchy5"/>
    <dgm:cxn modelId="{F93C368D-6C98-4586-BE77-95C91E5DCFD0}" type="presParOf" srcId="{05208F50-8169-4C81-B771-BF435762D02B}" destId="{4202DB54-099B-46CB-8FA2-640E1579D272}" srcOrd="0" destOrd="0" presId="urn:microsoft.com/office/officeart/2005/8/layout/hierarchy5"/>
    <dgm:cxn modelId="{EF396A83-3D77-4B6E-BEA4-073F4D6492EE}" type="presParOf" srcId="{05208F50-8169-4C81-B771-BF435762D02B}" destId="{AF4833FF-C532-4DCA-9CE5-6068220E7BD7}" srcOrd="1" destOrd="0" presId="urn:microsoft.com/office/officeart/2005/8/layout/hierarchy5"/>
    <dgm:cxn modelId="{9EC6F298-4608-4C8B-A0D2-C49AFB1DC0FF}" type="presParOf" srcId="{AF4833FF-C532-4DCA-9CE5-6068220E7BD7}" destId="{7FAA8937-5336-4B81-A0BE-5BC31D510813}" srcOrd="0" destOrd="0" presId="urn:microsoft.com/office/officeart/2005/8/layout/hierarchy5"/>
    <dgm:cxn modelId="{6AE32A1C-30D3-4E9F-98BA-F50B6E72B425}" type="presParOf" srcId="{7FAA8937-5336-4B81-A0BE-5BC31D510813}" destId="{079493DA-F104-46AE-814D-0CDFEC70EC15}" srcOrd="0" destOrd="0" presId="urn:microsoft.com/office/officeart/2005/8/layout/hierarchy5"/>
    <dgm:cxn modelId="{0D44BC8F-08D7-42E2-89D1-1D3ED46FF4CE}" type="presParOf" srcId="{AF4833FF-C532-4DCA-9CE5-6068220E7BD7}" destId="{211CF72C-86F5-40F1-842E-B782FC24B633}" srcOrd="1" destOrd="0" presId="urn:microsoft.com/office/officeart/2005/8/layout/hierarchy5"/>
    <dgm:cxn modelId="{A1F8FA21-A8AD-454A-B8CE-2A81340BC302}" type="presParOf" srcId="{211CF72C-86F5-40F1-842E-B782FC24B633}" destId="{D5CCC1B5-0D99-4D2D-A9C4-9BF8ABAC9315}" srcOrd="0" destOrd="0" presId="urn:microsoft.com/office/officeart/2005/8/layout/hierarchy5"/>
    <dgm:cxn modelId="{5AF4DCF3-0F59-4F10-BF2A-F41AABADB88E}" type="presParOf" srcId="{211CF72C-86F5-40F1-842E-B782FC24B633}" destId="{F51ECF0A-CEFA-483B-B581-B37093E55D7C}" srcOrd="1" destOrd="0" presId="urn:microsoft.com/office/officeart/2005/8/layout/hierarchy5"/>
    <dgm:cxn modelId="{ED4304D0-7EF3-4382-8868-9A61695A73B3}" type="presParOf" srcId="{894B3446-2D89-456C-BA12-421335218D15}" destId="{BE48A8FD-5255-4DAF-BC27-03A448C941A4}" srcOrd="2" destOrd="0" presId="urn:microsoft.com/office/officeart/2005/8/layout/hierarchy5"/>
    <dgm:cxn modelId="{28325EF9-E241-47FD-AC3A-FE30461A031E}" type="presParOf" srcId="{BE48A8FD-5255-4DAF-BC27-03A448C941A4}" destId="{0F649B30-EFF0-47EC-87D3-6EF671B31D2E}" srcOrd="0" destOrd="0" presId="urn:microsoft.com/office/officeart/2005/8/layout/hierarchy5"/>
    <dgm:cxn modelId="{437F7556-DA50-4E29-BE12-F3D0D074E543}" type="presParOf" srcId="{894B3446-2D89-456C-BA12-421335218D15}" destId="{2F3F3014-D713-4AB2-BDF2-F53798EC9176}" srcOrd="3" destOrd="0" presId="urn:microsoft.com/office/officeart/2005/8/layout/hierarchy5"/>
    <dgm:cxn modelId="{F9DD1BD6-AAA4-4CE8-94C6-63124C28EF6B}" type="presParOf" srcId="{2F3F3014-D713-4AB2-BDF2-F53798EC9176}" destId="{448E7F4B-590B-4DC3-B581-A530975F91EB}" srcOrd="0" destOrd="0" presId="urn:microsoft.com/office/officeart/2005/8/layout/hierarchy5"/>
    <dgm:cxn modelId="{9F858FAB-91AE-481E-AE83-CC8D2FCB2AD5}" type="presParOf" srcId="{2F3F3014-D713-4AB2-BDF2-F53798EC9176}" destId="{668DF7B5-22C0-4953-A138-927A7130FA88}" srcOrd="1" destOrd="0" presId="urn:microsoft.com/office/officeart/2005/8/layout/hierarchy5"/>
    <dgm:cxn modelId="{C8AC15C0-E948-4BB2-B037-41ED0234F679}" type="presParOf" srcId="{668DF7B5-22C0-4953-A138-927A7130FA88}" destId="{85A24209-9F53-4825-A570-43EDAF1A42E2}" srcOrd="0" destOrd="0" presId="urn:microsoft.com/office/officeart/2005/8/layout/hierarchy5"/>
    <dgm:cxn modelId="{A7D57B07-475E-44AC-A57F-B5018F2F4381}" type="presParOf" srcId="{85A24209-9F53-4825-A570-43EDAF1A42E2}" destId="{1B7C3E15-8CD3-4725-8064-1004BA59E7C6}" srcOrd="0" destOrd="0" presId="urn:microsoft.com/office/officeart/2005/8/layout/hierarchy5"/>
    <dgm:cxn modelId="{92DE81CF-185B-4944-A107-64AFCF7E12CE}" type="presParOf" srcId="{668DF7B5-22C0-4953-A138-927A7130FA88}" destId="{F389F47F-1B90-4FDE-AF1D-3CB8E8287AC4}" srcOrd="1" destOrd="0" presId="urn:microsoft.com/office/officeart/2005/8/layout/hierarchy5"/>
    <dgm:cxn modelId="{27FA8C40-5E1B-4610-A2B3-C921ACF6FA0B}" type="presParOf" srcId="{F389F47F-1B90-4FDE-AF1D-3CB8E8287AC4}" destId="{6FEEB1CA-C6F3-4094-8551-02B378DA1370}" srcOrd="0" destOrd="0" presId="urn:microsoft.com/office/officeart/2005/8/layout/hierarchy5"/>
    <dgm:cxn modelId="{71676852-DE0D-48E7-8430-2474BB35CB64}" type="presParOf" srcId="{F389F47F-1B90-4FDE-AF1D-3CB8E8287AC4}" destId="{4351C888-5DBF-49F1-BC1B-246C23E10545}" srcOrd="1" destOrd="0" presId="urn:microsoft.com/office/officeart/2005/8/layout/hierarchy5"/>
    <dgm:cxn modelId="{F887A706-8933-44A5-9A99-D19A59199934}" type="presParOf" srcId="{4351C888-5DBF-49F1-BC1B-246C23E10545}" destId="{2CA47335-FCF4-4922-BE78-FE13BCEDDC5F}" srcOrd="0" destOrd="0" presId="urn:microsoft.com/office/officeart/2005/8/layout/hierarchy5"/>
    <dgm:cxn modelId="{A2FA8460-0972-4321-805F-AAC001EAEB7E}" type="presParOf" srcId="{2CA47335-FCF4-4922-BE78-FE13BCEDDC5F}" destId="{24017AAD-064F-47A6-B94F-406990420FD2}" srcOrd="0" destOrd="0" presId="urn:microsoft.com/office/officeart/2005/8/layout/hierarchy5"/>
    <dgm:cxn modelId="{36383DDE-6EDA-4493-B2B5-A8DDE4098AAB}" type="presParOf" srcId="{4351C888-5DBF-49F1-BC1B-246C23E10545}" destId="{FF50A8FF-7A21-43FB-9D9B-23F2D80A7EA4}" srcOrd="1" destOrd="0" presId="urn:microsoft.com/office/officeart/2005/8/layout/hierarchy5"/>
    <dgm:cxn modelId="{3B31BCE3-07D9-40A9-B077-4412B14110C3}" type="presParOf" srcId="{FF50A8FF-7A21-43FB-9D9B-23F2D80A7EA4}" destId="{5876121B-FBA4-4083-B5F0-3C3522987A7A}" srcOrd="0" destOrd="0" presId="urn:microsoft.com/office/officeart/2005/8/layout/hierarchy5"/>
    <dgm:cxn modelId="{965F0C81-BA7C-4A71-BDE5-3FAF179FBB7E}" type="presParOf" srcId="{FF50A8FF-7A21-43FB-9D9B-23F2D80A7EA4}" destId="{6947F293-4905-4078-8E55-ACE6D232F60C}" srcOrd="1" destOrd="0" presId="urn:microsoft.com/office/officeart/2005/8/layout/hierarchy5"/>
    <dgm:cxn modelId="{2FC580A0-FDFB-4D49-9D49-851E3209A67E}" type="presParOf" srcId="{668DF7B5-22C0-4953-A138-927A7130FA88}" destId="{225BB25E-6605-4035-90F3-40DEAB05F8D9}" srcOrd="2" destOrd="0" presId="urn:microsoft.com/office/officeart/2005/8/layout/hierarchy5"/>
    <dgm:cxn modelId="{CC75B00C-6214-46C7-897B-B0D4B01C334C}" type="presParOf" srcId="{225BB25E-6605-4035-90F3-40DEAB05F8D9}" destId="{F3489D4E-C9CA-4398-A71C-F1E971E0A533}" srcOrd="0" destOrd="0" presId="urn:microsoft.com/office/officeart/2005/8/layout/hierarchy5"/>
    <dgm:cxn modelId="{3461463A-3524-493E-B475-F7D11B80763D}" type="presParOf" srcId="{668DF7B5-22C0-4953-A138-927A7130FA88}" destId="{5B1D71A8-56BA-4E53-833B-A6AD2067C6BD}" srcOrd="3" destOrd="0" presId="urn:microsoft.com/office/officeart/2005/8/layout/hierarchy5"/>
    <dgm:cxn modelId="{BD9A1DD0-2C91-44B5-97B6-94AC529DF27B}" type="presParOf" srcId="{5B1D71A8-56BA-4E53-833B-A6AD2067C6BD}" destId="{2C6BB94A-77DC-4D7F-9800-172FACA2807F}" srcOrd="0" destOrd="0" presId="urn:microsoft.com/office/officeart/2005/8/layout/hierarchy5"/>
    <dgm:cxn modelId="{B49B5D33-9C02-48F3-967D-25E7FA054D3D}" type="presParOf" srcId="{5B1D71A8-56BA-4E53-833B-A6AD2067C6BD}" destId="{2BBA9525-4593-4A0E-8EC5-B80CD0791389}" srcOrd="1" destOrd="0" presId="urn:microsoft.com/office/officeart/2005/8/layout/hierarchy5"/>
    <dgm:cxn modelId="{E3600F05-E792-47F7-8377-2406B7B7F3FE}" type="presParOf" srcId="{2BBA9525-4593-4A0E-8EC5-B80CD0791389}" destId="{8E7B1D6B-2F80-4CC6-BA61-2C8EC8869251}" srcOrd="0" destOrd="0" presId="urn:microsoft.com/office/officeart/2005/8/layout/hierarchy5"/>
    <dgm:cxn modelId="{2E5A217E-5292-4A38-8C0D-E36C32BC3610}" type="presParOf" srcId="{8E7B1D6B-2F80-4CC6-BA61-2C8EC8869251}" destId="{7D06A666-47E3-447F-8BB2-1582EEF408A1}" srcOrd="0" destOrd="0" presId="urn:microsoft.com/office/officeart/2005/8/layout/hierarchy5"/>
    <dgm:cxn modelId="{9E4B07A3-96A1-4800-9756-0E9622EF3E84}" type="presParOf" srcId="{2BBA9525-4593-4A0E-8EC5-B80CD0791389}" destId="{9772A3CA-4167-4844-8084-10AA4A014F0A}" srcOrd="1" destOrd="0" presId="urn:microsoft.com/office/officeart/2005/8/layout/hierarchy5"/>
    <dgm:cxn modelId="{7BD2DAE1-3AD7-49A9-9F22-6BEA0B721096}" type="presParOf" srcId="{9772A3CA-4167-4844-8084-10AA4A014F0A}" destId="{9F3E0C44-A44C-42B6-AC1E-E7568A10DB77}" srcOrd="0" destOrd="0" presId="urn:microsoft.com/office/officeart/2005/8/layout/hierarchy5"/>
    <dgm:cxn modelId="{76C5CCEA-66FF-414D-8885-3C8B808FA79F}" type="presParOf" srcId="{9772A3CA-4167-4844-8084-10AA4A014F0A}" destId="{A2648600-67B4-4215-A1D9-886B386450F7}" srcOrd="1" destOrd="0" presId="urn:microsoft.com/office/officeart/2005/8/layout/hierarchy5"/>
    <dgm:cxn modelId="{C944324D-E112-4C9A-8354-B34384BEF37E}" type="presParOf" srcId="{668DF7B5-22C0-4953-A138-927A7130FA88}" destId="{02A5D7C4-0960-4442-AAD0-F2EBFDEBB0A2}" srcOrd="4" destOrd="0" presId="urn:microsoft.com/office/officeart/2005/8/layout/hierarchy5"/>
    <dgm:cxn modelId="{295B2612-13BF-45E3-A6F9-5BFF60BFB98A}" type="presParOf" srcId="{02A5D7C4-0960-4442-AAD0-F2EBFDEBB0A2}" destId="{498684B0-D9F7-48C6-B1D8-237833FD7B41}" srcOrd="0" destOrd="0" presId="urn:microsoft.com/office/officeart/2005/8/layout/hierarchy5"/>
    <dgm:cxn modelId="{F3FEFE42-43F0-4DA7-8AEA-7A394F8AFCD2}" type="presParOf" srcId="{668DF7B5-22C0-4953-A138-927A7130FA88}" destId="{3BE2FBA3-19AE-4D74-9288-E85091402B04}" srcOrd="5" destOrd="0" presId="urn:microsoft.com/office/officeart/2005/8/layout/hierarchy5"/>
    <dgm:cxn modelId="{B0BB1ABA-8510-49B2-838B-BA929825EDE1}" type="presParOf" srcId="{3BE2FBA3-19AE-4D74-9288-E85091402B04}" destId="{78EC430E-E624-4E4C-BFCC-6C0F3A115763}" srcOrd="0" destOrd="0" presId="urn:microsoft.com/office/officeart/2005/8/layout/hierarchy5"/>
    <dgm:cxn modelId="{8A989AC9-61E5-41E4-AC5C-713C00977FF3}" type="presParOf" srcId="{3BE2FBA3-19AE-4D74-9288-E85091402B04}" destId="{C17193F6-FAC7-4234-99DC-91FF4A770890}" srcOrd="1" destOrd="0" presId="urn:microsoft.com/office/officeart/2005/8/layout/hierarchy5"/>
    <dgm:cxn modelId="{D0E57CED-5386-4D6F-94E7-D391C2A76397}" type="presParOf" srcId="{C17193F6-FAC7-4234-99DC-91FF4A770890}" destId="{28629D91-9342-4088-9C37-9595A01F9ED7}" srcOrd="0" destOrd="0" presId="urn:microsoft.com/office/officeart/2005/8/layout/hierarchy5"/>
    <dgm:cxn modelId="{A67F1B11-2CB2-4489-B691-5C6E2AB56105}" type="presParOf" srcId="{28629D91-9342-4088-9C37-9595A01F9ED7}" destId="{8DACB340-65A1-4E94-B621-DA61ECF195F8}" srcOrd="0" destOrd="0" presId="urn:microsoft.com/office/officeart/2005/8/layout/hierarchy5"/>
    <dgm:cxn modelId="{33DC069B-E47B-4EA5-8A70-7349515EC619}" type="presParOf" srcId="{C17193F6-FAC7-4234-99DC-91FF4A770890}" destId="{496E168E-8358-4966-BD2E-34D8DB432886}" srcOrd="1" destOrd="0" presId="urn:microsoft.com/office/officeart/2005/8/layout/hierarchy5"/>
    <dgm:cxn modelId="{701BD831-8DAD-4F5F-8EC1-8993AF67A5F8}" type="presParOf" srcId="{496E168E-8358-4966-BD2E-34D8DB432886}" destId="{29430B77-3A43-4706-B579-66E7E8B0F7E5}" srcOrd="0" destOrd="0" presId="urn:microsoft.com/office/officeart/2005/8/layout/hierarchy5"/>
    <dgm:cxn modelId="{D48D87ED-2332-46B7-8257-1AF2BEE3D700}" type="presParOf" srcId="{496E168E-8358-4966-BD2E-34D8DB432886}" destId="{ED1F3E09-65B6-4EB9-B97E-274CC9854019}" srcOrd="1" destOrd="0" presId="urn:microsoft.com/office/officeart/2005/8/layout/hierarchy5"/>
    <dgm:cxn modelId="{33DDF624-5E8F-439B-A612-CA1A3B869981}" type="presParOf" srcId="{B02DE58D-0F1A-45D0-934F-747D672D5667}" destId="{4C796AFE-2F4B-41D0-A58D-C65DF38B6FED}" srcOrd="2" destOrd="0" presId="urn:microsoft.com/office/officeart/2005/8/layout/hierarchy5"/>
    <dgm:cxn modelId="{F986237E-D688-495F-AB08-044314E4857E}" type="presParOf" srcId="{4C796AFE-2F4B-41D0-A58D-C65DF38B6FED}" destId="{9E1E3E99-BFD8-4822-9880-CA0D8F757A69}" srcOrd="0" destOrd="0" presId="urn:microsoft.com/office/officeart/2005/8/layout/hierarchy5"/>
    <dgm:cxn modelId="{E9D7D3CE-4891-47EA-90E6-3F25274997E7}" type="presParOf" srcId="{B02DE58D-0F1A-45D0-934F-747D672D5667}" destId="{826EB75E-DAFF-4494-9A8F-E2DE1CBB86E7}" srcOrd="3" destOrd="0" presId="urn:microsoft.com/office/officeart/2005/8/layout/hierarchy5"/>
    <dgm:cxn modelId="{A554FC34-DCD5-4683-9B19-ABB333CA2B2C}" type="presParOf" srcId="{826EB75E-DAFF-4494-9A8F-E2DE1CBB86E7}" destId="{31BE56AD-A60D-49B5-96C9-B13CC6E58CC9}" srcOrd="0" destOrd="0" presId="urn:microsoft.com/office/officeart/2005/8/layout/hierarchy5"/>
    <dgm:cxn modelId="{9FEFE642-95C6-4CF7-9D16-F4F925E9D07F}" type="presParOf" srcId="{826EB75E-DAFF-4494-9A8F-E2DE1CBB86E7}" destId="{FEE53C38-CFBC-4834-8FDD-5D8118D13B81}" srcOrd="1" destOrd="0" presId="urn:microsoft.com/office/officeart/2005/8/layout/hierarchy5"/>
    <dgm:cxn modelId="{B35F77EF-E599-473D-BA33-6E4493975E00}" type="presParOf" srcId="{FEE53C38-CFBC-4834-8FDD-5D8118D13B81}" destId="{79361FA5-30C2-43F8-A5CD-50269B3760C2}" srcOrd="0" destOrd="0" presId="urn:microsoft.com/office/officeart/2005/8/layout/hierarchy5"/>
    <dgm:cxn modelId="{810A0A3F-3763-4AB1-AB2B-40834CC932E4}" type="presParOf" srcId="{79361FA5-30C2-43F8-A5CD-50269B3760C2}" destId="{C2CC4CEF-44D4-4CF3-B94D-71429D3E394C}" srcOrd="0" destOrd="0" presId="urn:microsoft.com/office/officeart/2005/8/layout/hierarchy5"/>
    <dgm:cxn modelId="{5280C991-DBFF-450C-8723-AE5E813E1639}" type="presParOf" srcId="{FEE53C38-CFBC-4834-8FDD-5D8118D13B81}" destId="{34C62DF0-33E2-4C1B-9E53-90E554F459C2}" srcOrd="1" destOrd="0" presId="urn:microsoft.com/office/officeart/2005/8/layout/hierarchy5"/>
    <dgm:cxn modelId="{63738166-9A49-4B99-9510-711AE57A7D19}" type="presParOf" srcId="{34C62DF0-33E2-4C1B-9E53-90E554F459C2}" destId="{91419A71-947E-4492-8E25-0B4A6EA775CB}" srcOrd="0" destOrd="0" presId="urn:microsoft.com/office/officeart/2005/8/layout/hierarchy5"/>
    <dgm:cxn modelId="{C4F6DD69-8EDA-433E-BE9B-BBE136796408}" type="presParOf" srcId="{34C62DF0-33E2-4C1B-9E53-90E554F459C2}" destId="{D7C62EE0-8430-4B74-9C21-775D0B41688D}" srcOrd="1" destOrd="0" presId="urn:microsoft.com/office/officeart/2005/8/layout/hierarchy5"/>
    <dgm:cxn modelId="{6D674442-0B7C-4EA2-AB2E-C78871C49AF2}" type="presParOf" srcId="{D7C62EE0-8430-4B74-9C21-775D0B41688D}" destId="{93859161-221A-4456-8676-B461425145CE}" srcOrd="0" destOrd="0" presId="urn:microsoft.com/office/officeart/2005/8/layout/hierarchy5"/>
    <dgm:cxn modelId="{909350B4-76E6-4DFE-9F44-6382A444A5A2}" type="presParOf" srcId="{93859161-221A-4456-8676-B461425145CE}" destId="{C3B9B6DE-AE68-4196-B528-A1B791462B40}" srcOrd="0" destOrd="0" presId="urn:microsoft.com/office/officeart/2005/8/layout/hierarchy5"/>
    <dgm:cxn modelId="{C46D52B9-DE94-4861-9352-A67411988F92}" type="presParOf" srcId="{D7C62EE0-8430-4B74-9C21-775D0B41688D}" destId="{C99CA223-3BD9-4863-91BA-45888D70341E}" srcOrd="1" destOrd="0" presId="urn:microsoft.com/office/officeart/2005/8/layout/hierarchy5"/>
    <dgm:cxn modelId="{D3AB3EC3-91D9-4B3E-8333-C0BFF73DE542}" type="presParOf" srcId="{C99CA223-3BD9-4863-91BA-45888D70341E}" destId="{060C2762-D8FD-4B6F-BB31-2F364CE64AC2}" srcOrd="0" destOrd="0" presId="urn:microsoft.com/office/officeart/2005/8/layout/hierarchy5"/>
    <dgm:cxn modelId="{65A20CE3-4B1D-4537-939A-CD0BBCD9BF2E}" type="presParOf" srcId="{C99CA223-3BD9-4863-91BA-45888D70341E}" destId="{88A93A50-33C7-43A9-B522-FED384199836}" srcOrd="1" destOrd="0" presId="urn:microsoft.com/office/officeart/2005/8/layout/hierarchy5"/>
    <dgm:cxn modelId="{D9B7D02A-E1A2-4A8C-9875-C1FD8DC2B7AF}" type="presParOf" srcId="{88A93A50-33C7-43A9-B522-FED384199836}" destId="{12121E80-04BC-4FB6-B6B2-E472EADE11E3}" srcOrd="0" destOrd="0" presId="urn:microsoft.com/office/officeart/2005/8/layout/hierarchy5"/>
    <dgm:cxn modelId="{2EDBF8A1-1766-4B1A-B5B8-F9C79BD85150}" type="presParOf" srcId="{12121E80-04BC-4FB6-B6B2-E472EADE11E3}" destId="{148B69C9-FA87-4E62-8CB8-CC7CCC19C72D}" srcOrd="0" destOrd="0" presId="urn:microsoft.com/office/officeart/2005/8/layout/hierarchy5"/>
    <dgm:cxn modelId="{A5FB45C0-CF49-42C7-8C78-8A67A10DB1B1}" type="presParOf" srcId="{88A93A50-33C7-43A9-B522-FED384199836}" destId="{2A6117A0-625B-473F-9B81-88462146EEFD}" srcOrd="1" destOrd="0" presId="urn:microsoft.com/office/officeart/2005/8/layout/hierarchy5"/>
    <dgm:cxn modelId="{7CB5C488-81D7-49E7-9EA3-C50DB3FF2DFC}" type="presParOf" srcId="{2A6117A0-625B-473F-9B81-88462146EEFD}" destId="{B26D4F0E-9954-4159-A92B-D30A558E9E57}" srcOrd="0" destOrd="0" presId="urn:microsoft.com/office/officeart/2005/8/layout/hierarchy5"/>
    <dgm:cxn modelId="{1DD85863-F48F-46A9-8933-3CDFEAF0E618}" type="presParOf" srcId="{2A6117A0-625B-473F-9B81-88462146EEFD}" destId="{C7D644C8-753C-4AE2-B78C-05DB34A772CA}" srcOrd="1" destOrd="0" presId="urn:microsoft.com/office/officeart/2005/8/layout/hierarchy5"/>
    <dgm:cxn modelId="{4E187BBB-51DF-4F5B-8759-C84794A15CAF}" type="presParOf" srcId="{D7C62EE0-8430-4B74-9C21-775D0B41688D}" destId="{0A4DBA45-DD7A-4001-BBA9-68FBC4CDD161}" srcOrd="2" destOrd="0" presId="urn:microsoft.com/office/officeart/2005/8/layout/hierarchy5"/>
    <dgm:cxn modelId="{20DDD4EC-169F-41AD-9617-7F69E13BB133}" type="presParOf" srcId="{0A4DBA45-DD7A-4001-BBA9-68FBC4CDD161}" destId="{C7E34C0E-EBDE-43F7-9466-119DB0AA5021}" srcOrd="0" destOrd="0" presId="urn:microsoft.com/office/officeart/2005/8/layout/hierarchy5"/>
    <dgm:cxn modelId="{ED069853-144D-4434-ADBE-1D18463C3C5D}" type="presParOf" srcId="{D7C62EE0-8430-4B74-9C21-775D0B41688D}" destId="{1EDD3C67-516C-4FA8-9A85-A7520919A6FD}" srcOrd="3" destOrd="0" presId="urn:microsoft.com/office/officeart/2005/8/layout/hierarchy5"/>
    <dgm:cxn modelId="{AA593335-9B0D-4744-B0C5-6BF860EE6862}" type="presParOf" srcId="{1EDD3C67-516C-4FA8-9A85-A7520919A6FD}" destId="{3553A123-4851-432E-8718-611776514AB0}" srcOrd="0" destOrd="0" presId="urn:microsoft.com/office/officeart/2005/8/layout/hierarchy5"/>
    <dgm:cxn modelId="{F8426D1B-001F-419D-8E07-DA79188D9EF9}" type="presParOf" srcId="{1EDD3C67-516C-4FA8-9A85-A7520919A6FD}" destId="{C5FB5AF5-6619-4F1D-8C57-8735264FFFD5}" srcOrd="1" destOrd="0" presId="urn:microsoft.com/office/officeart/2005/8/layout/hierarchy5"/>
    <dgm:cxn modelId="{68DEEAAA-996E-4A1C-B0EA-2D911828D249}" type="presParOf" srcId="{C5FB5AF5-6619-4F1D-8C57-8735264FFFD5}" destId="{DA694735-820E-42DA-A9D6-309C97B71F12}" srcOrd="0" destOrd="0" presId="urn:microsoft.com/office/officeart/2005/8/layout/hierarchy5"/>
    <dgm:cxn modelId="{C2479864-5334-450A-927A-5A45C50C7221}" type="presParOf" srcId="{DA694735-820E-42DA-A9D6-309C97B71F12}" destId="{52435E4E-EE44-4162-A667-C62117A13A5E}" srcOrd="0" destOrd="0" presId="urn:microsoft.com/office/officeart/2005/8/layout/hierarchy5"/>
    <dgm:cxn modelId="{140E331F-8B13-474B-BD48-65C64322AD77}" type="presParOf" srcId="{C5FB5AF5-6619-4F1D-8C57-8735264FFFD5}" destId="{CB0714F5-85E9-4039-AAA0-62DA0304A4B8}" srcOrd="1" destOrd="0" presId="urn:microsoft.com/office/officeart/2005/8/layout/hierarchy5"/>
    <dgm:cxn modelId="{36A6DC94-B267-4BE9-825C-F0C36015C356}" type="presParOf" srcId="{CB0714F5-85E9-4039-AAA0-62DA0304A4B8}" destId="{0305B6D5-24EF-4D26-9BF5-431E5E5687DD}" srcOrd="0" destOrd="0" presId="urn:microsoft.com/office/officeart/2005/8/layout/hierarchy5"/>
    <dgm:cxn modelId="{688A1D89-EFC7-403A-858F-D6ED4B948F56}" type="presParOf" srcId="{CB0714F5-85E9-4039-AAA0-62DA0304A4B8}" destId="{08434FFE-1126-4D5A-9C2F-B084684FFABD}" srcOrd="1" destOrd="0" presId="urn:microsoft.com/office/officeart/2005/8/layout/hierarchy5"/>
    <dgm:cxn modelId="{35187D5F-980A-4F6A-B70D-680C232D4426}" type="presParOf" srcId="{FEE53C38-CFBC-4834-8FDD-5D8118D13B81}" destId="{E1329A6A-8240-444D-9C98-7A98A9E49A9E}" srcOrd="2" destOrd="0" presId="urn:microsoft.com/office/officeart/2005/8/layout/hierarchy5"/>
    <dgm:cxn modelId="{84D575F5-E36B-4778-B938-AA972C463A7C}" type="presParOf" srcId="{E1329A6A-8240-444D-9C98-7A98A9E49A9E}" destId="{CBC7D64C-4461-41A1-88C6-0B13311FB408}" srcOrd="0" destOrd="0" presId="urn:microsoft.com/office/officeart/2005/8/layout/hierarchy5"/>
    <dgm:cxn modelId="{0E8647F0-F921-4753-85D6-8B017ED9ECD5}" type="presParOf" srcId="{FEE53C38-CFBC-4834-8FDD-5D8118D13B81}" destId="{C1DCE2B3-1532-47ED-B2AF-F5F032CAE30B}" srcOrd="3" destOrd="0" presId="urn:microsoft.com/office/officeart/2005/8/layout/hierarchy5"/>
    <dgm:cxn modelId="{0A842446-6FB0-4A67-9783-8915F0638B8B}" type="presParOf" srcId="{C1DCE2B3-1532-47ED-B2AF-F5F032CAE30B}" destId="{DC05AC25-F32C-42DA-AFF6-6232B292DCCF}" srcOrd="0" destOrd="0" presId="urn:microsoft.com/office/officeart/2005/8/layout/hierarchy5"/>
    <dgm:cxn modelId="{87986F55-CCB6-41DA-A0C1-A6B757B59D1A}" type="presParOf" srcId="{C1DCE2B3-1532-47ED-B2AF-F5F032CAE30B}" destId="{BA737020-1848-48A0-9EC4-E53E0FE129A1}" srcOrd="1" destOrd="0" presId="urn:microsoft.com/office/officeart/2005/8/layout/hierarchy5"/>
    <dgm:cxn modelId="{24ACD18A-8B95-436C-9298-44A8ADC579B9}" type="presParOf" srcId="{BA737020-1848-48A0-9EC4-E53E0FE129A1}" destId="{BA06D573-4D7B-4590-8FD6-93C671DA87AD}" srcOrd="0" destOrd="0" presId="urn:microsoft.com/office/officeart/2005/8/layout/hierarchy5"/>
    <dgm:cxn modelId="{492CE841-4FAA-4020-9340-83F125BBFFF1}" type="presParOf" srcId="{BA06D573-4D7B-4590-8FD6-93C671DA87AD}" destId="{E7C4680D-A12F-47F8-BB0F-2B6F0DF8DF82}" srcOrd="0" destOrd="0" presId="urn:microsoft.com/office/officeart/2005/8/layout/hierarchy5"/>
    <dgm:cxn modelId="{5DB71946-A7FE-441D-BA03-1B7A92AE5210}" type="presParOf" srcId="{BA737020-1848-48A0-9EC4-E53E0FE129A1}" destId="{A004DA95-4518-413C-98B0-CC219C0D6F3E}" srcOrd="1" destOrd="0" presId="urn:microsoft.com/office/officeart/2005/8/layout/hierarchy5"/>
    <dgm:cxn modelId="{2409555F-B004-4A5D-A0E3-42B30D6ABEF8}" type="presParOf" srcId="{A004DA95-4518-413C-98B0-CC219C0D6F3E}" destId="{9E99D562-A5B3-41C6-BD87-E250DA0A9BBF}" srcOrd="0" destOrd="0" presId="urn:microsoft.com/office/officeart/2005/8/layout/hierarchy5"/>
    <dgm:cxn modelId="{1B7BB948-5647-4FB6-91E0-0893568E7133}" type="presParOf" srcId="{A004DA95-4518-413C-98B0-CC219C0D6F3E}" destId="{2E9528A6-88C4-4F1F-B778-55F384F927EE}" srcOrd="1" destOrd="0" presId="urn:microsoft.com/office/officeart/2005/8/layout/hierarchy5"/>
    <dgm:cxn modelId="{D6764A98-5E74-48BD-AEE0-37C0AD9A800E}" type="presParOf" srcId="{2E9528A6-88C4-4F1F-B778-55F384F927EE}" destId="{ED76F2A8-A16D-4513-BA4B-482AF0E71B1B}" srcOrd="0" destOrd="0" presId="urn:microsoft.com/office/officeart/2005/8/layout/hierarchy5"/>
    <dgm:cxn modelId="{FF948744-AD3E-4964-8632-1CB71E8ED359}" type="presParOf" srcId="{ED76F2A8-A16D-4513-BA4B-482AF0E71B1B}" destId="{7B138DF6-2026-4C28-A7DB-1477363EF507}" srcOrd="0" destOrd="0" presId="urn:microsoft.com/office/officeart/2005/8/layout/hierarchy5"/>
    <dgm:cxn modelId="{F1D6E0DE-FE1E-4CA1-B584-D2633E3E2B90}" type="presParOf" srcId="{2E9528A6-88C4-4F1F-B778-55F384F927EE}" destId="{C7891710-B9EC-48B7-9BB3-EE7DD01E5369}" srcOrd="1" destOrd="0" presId="urn:microsoft.com/office/officeart/2005/8/layout/hierarchy5"/>
    <dgm:cxn modelId="{C9A0B34B-4D32-4AC5-8B23-BAEDD3C0C710}" type="presParOf" srcId="{C7891710-B9EC-48B7-9BB3-EE7DD01E5369}" destId="{AFFCF14B-8F21-41C1-9EA6-A8E910F7A3A3}" srcOrd="0" destOrd="0" presId="urn:microsoft.com/office/officeart/2005/8/layout/hierarchy5"/>
    <dgm:cxn modelId="{438BCACB-1D2E-4194-8622-214D47D392D1}" type="presParOf" srcId="{C7891710-B9EC-48B7-9BB3-EE7DD01E5369}" destId="{19C6F489-4B52-4370-BF5A-357127C8C317}" srcOrd="1" destOrd="0" presId="urn:microsoft.com/office/officeart/2005/8/layout/hierarchy5"/>
    <dgm:cxn modelId="{8ADFC823-6469-4640-9E80-491B5619DAAF}" type="presParOf" srcId="{BA737020-1848-48A0-9EC4-E53E0FE129A1}" destId="{90FC7E73-8240-482A-9232-ED0A68E1105D}" srcOrd="2" destOrd="0" presId="urn:microsoft.com/office/officeart/2005/8/layout/hierarchy5"/>
    <dgm:cxn modelId="{07E4C17A-4F97-424B-BDAF-F159BC360CA6}" type="presParOf" srcId="{90FC7E73-8240-482A-9232-ED0A68E1105D}" destId="{50808B47-FAF6-4500-B761-B4C8C30771DC}" srcOrd="0" destOrd="0" presId="urn:microsoft.com/office/officeart/2005/8/layout/hierarchy5"/>
    <dgm:cxn modelId="{9AC79C37-5311-4D86-8C8A-0911AFABFE77}" type="presParOf" srcId="{BA737020-1848-48A0-9EC4-E53E0FE129A1}" destId="{01418249-C542-47B3-A6DB-D725FDA0FA7D}" srcOrd="3" destOrd="0" presId="urn:microsoft.com/office/officeart/2005/8/layout/hierarchy5"/>
    <dgm:cxn modelId="{D60364D6-4AD6-42A4-B585-1B20C84B56FC}" type="presParOf" srcId="{01418249-C542-47B3-A6DB-D725FDA0FA7D}" destId="{B5F00653-6FE7-426B-A393-BF87EDF0FC7A}" srcOrd="0" destOrd="0" presId="urn:microsoft.com/office/officeart/2005/8/layout/hierarchy5"/>
    <dgm:cxn modelId="{FC900F18-A579-4128-8F67-EA94294E7218}" type="presParOf" srcId="{01418249-C542-47B3-A6DB-D725FDA0FA7D}" destId="{10441066-E687-47E9-B739-6C2FF8D3FD6E}" srcOrd="1" destOrd="0" presId="urn:microsoft.com/office/officeart/2005/8/layout/hierarchy5"/>
    <dgm:cxn modelId="{1D0CA71C-E4C4-4BBA-B03F-36AC50572A55}" type="presParOf" srcId="{10441066-E687-47E9-B739-6C2FF8D3FD6E}" destId="{A72EAC32-6DFE-44EC-BFBA-C96C35B9C9C4}" srcOrd="0" destOrd="0" presId="urn:microsoft.com/office/officeart/2005/8/layout/hierarchy5"/>
    <dgm:cxn modelId="{A6E7C132-5CEC-4FB9-9D61-00369AA9D95C}" type="presParOf" srcId="{A72EAC32-6DFE-44EC-BFBA-C96C35B9C9C4}" destId="{4AC0F46C-1033-4DC4-B0EB-3B14501EAEAF}" srcOrd="0" destOrd="0" presId="urn:microsoft.com/office/officeart/2005/8/layout/hierarchy5"/>
    <dgm:cxn modelId="{366ED95D-F567-4DB0-805B-A30A2D270875}" type="presParOf" srcId="{10441066-E687-47E9-B739-6C2FF8D3FD6E}" destId="{46342782-93AF-4061-AD88-913D9E406DA7}" srcOrd="1" destOrd="0" presId="urn:microsoft.com/office/officeart/2005/8/layout/hierarchy5"/>
    <dgm:cxn modelId="{C012218A-69BA-435D-82EC-156F3D0CF06B}" type="presParOf" srcId="{46342782-93AF-4061-AD88-913D9E406DA7}" destId="{10BB022E-CEF5-4E71-AD55-7E122B6CB5D7}" srcOrd="0" destOrd="0" presId="urn:microsoft.com/office/officeart/2005/8/layout/hierarchy5"/>
    <dgm:cxn modelId="{2D79CDC9-EB3B-43C4-86D6-02E9B5F8DF5A}" type="presParOf" srcId="{46342782-93AF-4061-AD88-913D9E406DA7}" destId="{395D77A3-21B7-4D22-A9EF-605065F1070E}" srcOrd="1" destOrd="0" presId="urn:microsoft.com/office/officeart/2005/8/layout/hierarchy5"/>
    <dgm:cxn modelId="{F1C2890D-0A70-4F9F-A107-78627C39E684}" type="presParOf" srcId="{BA737020-1848-48A0-9EC4-E53E0FE129A1}" destId="{43A318A9-BCBE-47FB-9B7D-749F41A411BE}" srcOrd="4" destOrd="0" presId="urn:microsoft.com/office/officeart/2005/8/layout/hierarchy5"/>
    <dgm:cxn modelId="{2A8BD694-0BD7-4BFD-829B-1418CA84465F}" type="presParOf" srcId="{43A318A9-BCBE-47FB-9B7D-749F41A411BE}" destId="{61734380-5061-40CC-9549-2951B150B6F1}" srcOrd="0" destOrd="0" presId="urn:microsoft.com/office/officeart/2005/8/layout/hierarchy5"/>
    <dgm:cxn modelId="{1B432182-7204-46F4-A41C-939D9A7BBAEA}" type="presParOf" srcId="{BA737020-1848-48A0-9EC4-E53E0FE129A1}" destId="{C4E10616-F522-436B-BBE7-115495998A47}" srcOrd="5" destOrd="0" presId="urn:microsoft.com/office/officeart/2005/8/layout/hierarchy5"/>
    <dgm:cxn modelId="{1B9E050C-A823-45CF-B74D-1AEC0D2647EC}" type="presParOf" srcId="{C4E10616-F522-436B-BBE7-115495998A47}" destId="{59E54601-3B96-4090-9A76-88509DCA4AF2}" srcOrd="0" destOrd="0" presId="urn:microsoft.com/office/officeart/2005/8/layout/hierarchy5"/>
    <dgm:cxn modelId="{6797F8A7-21C0-45D8-B00C-905E029656C2}" type="presParOf" srcId="{C4E10616-F522-436B-BBE7-115495998A47}" destId="{B0EBBFA2-A7C8-4FE5-B932-669F7429A32A}" srcOrd="1" destOrd="0" presId="urn:microsoft.com/office/officeart/2005/8/layout/hierarchy5"/>
    <dgm:cxn modelId="{83062FEF-676C-4CDD-974A-9B2118389F21}" type="presParOf" srcId="{B0EBBFA2-A7C8-4FE5-B932-669F7429A32A}" destId="{F6C3E22E-2BE7-45D9-A5D2-8E613E17E5C9}" srcOrd="0" destOrd="0" presId="urn:microsoft.com/office/officeart/2005/8/layout/hierarchy5"/>
    <dgm:cxn modelId="{76238ED8-CBB7-4F53-820E-E745843A0429}" type="presParOf" srcId="{F6C3E22E-2BE7-45D9-A5D2-8E613E17E5C9}" destId="{30CE4561-7356-458D-8A5F-0CDBA9339CB1}" srcOrd="0" destOrd="0" presId="urn:microsoft.com/office/officeart/2005/8/layout/hierarchy5"/>
    <dgm:cxn modelId="{8A2970CA-8F4E-4A88-B466-04AAF48A8B76}" type="presParOf" srcId="{B0EBBFA2-A7C8-4FE5-B932-669F7429A32A}" destId="{A4D362C3-F9A2-4D17-9BE4-58D1B46A8E35}" srcOrd="1" destOrd="0" presId="urn:microsoft.com/office/officeart/2005/8/layout/hierarchy5"/>
    <dgm:cxn modelId="{8DDA29A9-87A1-4407-A193-DD947817CD3D}" type="presParOf" srcId="{A4D362C3-F9A2-4D17-9BE4-58D1B46A8E35}" destId="{944ADE2D-4F0C-4A87-9974-E4C80BCEEA5A}" srcOrd="0" destOrd="0" presId="urn:microsoft.com/office/officeart/2005/8/layout/hierarchy5"/>
    <dgm:cxn modelId="{6B6E041A-66B9-47C4-8343-4BF81152B18E}" type="presParOf" srcId="{A4D362C3-F9A2-4D17-9BE4-58D1B46A8E35}" destId="{EE39FF73-ED06-4C22-A4D0-7F54A147402D}" srcOrd="1" destOrd="0" presId="urn:microsoft.com/office/officeart/2005/8/layout/hierarchy5"/>
    <dgm:cxn modelId="{77CD0BE9-498A-4B2E-A8CC-FA14FE043AE5}" type="presParOf" srcId="{B02DE58D-0F1A-45D0-934F-747D672D5667}" destId="{4EA19BBF-2F26-40D3-BAEA-595054EC5F48}" srcOrd="4" destOrd="0" presId="urn:microsoft.com/office/officeart/2005/8/layout/hierarchy5"/>
    <dgm:cxn modelId="{CFDCDF80-C491-4061-870E-7EA9D2486D32}" type="presParOf" srcId="{4EA19BBF-2F26-40D3-BAEA-595054EC5F48}" destId="{A74AC514-A2CC-42F0-8191-909CE503C540}" srcOrd="0" destOrd="0" presId="urn:microsoft.com/office/officeart/2005/8/layout/hierarchy5"/>
    <dgm:cxn modelId="{835E4BCF-089E-45F5-AB44-1D8C75DBFDD4}" type="presParOf" srcId="{B02DE58D-0F1A-45D0-934F-747D672D5667}" destId="{856536CA-9E56-476C-B412-AB4AA29DDA6C}" srcOrd="5" destOrd="0" presId="urn:microsoft.com/office/officeart/2005/8/layout/hierarchy5"/>
    <dgm:cxn modelId="{83D617BF-357A-4209-90C8-EF64C154DC26}" type="presParOf" srcId="{856536CA-9E56-476C-B412-AB4AA29DDA6C}" destId="{43F877A6-DBFE-455E-BDB0-55F1CE9E469E}" srcOrd="0" destOrd="0" presId="urn:microsoft.com/office/officeart/2005/8/layout/hierarchy5"/>
    <dgm:cxn modelId="{4ED3A2A0-9E7D-45E8-A89B-F28C7E197B4D}" type="presParOf" srcId="{856536CA-9E56-476C-B412-AB4AA29DDA6C}" destId="{17967869-0854-440B-82C8-D1E95FF3B52C}" srcOrd="1" destOrd="0" presId="urn:microsoft.com/office/officeart/2005/8/layout/hierarchy5"/>
    <dgm:cxn modelId="{5ECCC524-B2BD-4E59-9385-63933BED476F}" type="presParOf" srcId="{17967869-0854-440B-82C8-D1E95FF3B52C}" destId="{4E4C31CD-C57F-4282-966E-1BA23FF437B5}" srcOrd="0" destOrd="0" presId="urn:microsoft.com/office/officeart/2005/8/layout/hierarchy5"/>
    <dgm:cxn modelId="{90C8DF45-B91F-4575-BA4B-B773664D2658}" type="presParOf" srcId="{4E4C31CD-C57F-4282-966E-1BA23FF437B5}" destId="{761AB821-61A1-4F0D-BA1A-92CBC09F4DC9}" srcOrd="0" destOrd="0" presId="urn:microsoft.com/office/officeart/2005/8/layout/hierarchy5"/>
    <dgm:cxn modelId="{47ABF848-6D3B-4217-95B8-2751BD55E09B}" type="presParOf" srcId="{17967869-0854-440B-82C8-D1E95FF3B52C}" destId="{766D021D-8482-4B87-9E6B-DCCDEE538B6F}" srcOrd="1" destOrd="0" presId="urn:microsoft.com/office/officeart/2005/8/layout/hierarchy5"/>
    <dgm:cxn modelId="{F45E5CC2-88E8-41B1-BF0F-23CDE998CF1C}" type="presParOf" srcId="{766D021D-8482-4B87-9E6B-DCCDEE538B6F}" destId="{DB470E72-BA65-4CE2-95ED-ABBA51A68CEC}" srcOrd="0" destOrd="0" presId="urn:microsoft.com/office/officeart/2005/8/layout/hierarchy5"/>
    <dgm:cxn modelId="{F6917A2C-0214-49DD-B58E-2FAE8E92960A}" type="presParOf" srcId="{766D021D-8482-4B87-9E6B-DCCDEE538B6F}" destId="{12560E64-4248-4735-8C68-E5CBB8DF6707}" srcOrd="1" destOrd="0" presId="urn:microsoft.com/office/officeart/2005/8/layout/hierarchy5"/>
    <dgm:cxn modelId="{6803D628-E5B7-4032-8BE1-2ECDA2A1FDED}" type="presParOf" srcId="{12560E64-4248-4735-8C68-E5CBB8DF6707}" destId="{4BC0FD19-8B15-4383-833F-BCDC4BBFE016}" srcOrd="0" destOrd="0" presId="urn:microsoft.com/office/officeart/2005/8/layout/hierarchy5"/>
    <dgm:cxn modelId="{07649719-6475-4A12-BC5E-08A4A1689C3C}" type="presParOf" srcId="{4BC0FD19-8B15-4383-833F-BCDC4BBFE016}" destId="{F446248A-0BD3-43B1-956B-BE925F80A4C3}" srcOrd="0" destOrd="0" presId="urn:microsoft.com/office/officeart/2005/8/layout/hierarchy5"/>
    <dgm:cxn modelId="{96830E00-FF05-47EC-A107-1B3F30AAFE2A}" type="presParOf" srcId="{12560E64-4248-4735-8C68-E5CBB8DF6707}" destId="{12A4DF71-E8D5-480C-A9CE-7A5F5CC1ACA4}" srcOrd="1" destOrd="0" presId="urn:microsoft.com/office/officeart/2005/8/layout/hierarchy5"/>
    <dgm:cxn modelId="{BA40868C-33CB-4818-880A-C33B9A52CE31}" type="presParOf" srcId="{12A4DF71-E8D5-480C-A9CE-7A5F5CC1ACA4}" destId="{116AA663-7523-47C7-8AD7-77A6EFBCD122}" srcOrd="0" destOrd="0" presId="urn:microsoft.com/office/officeart/2005/8/layout/hierarchy5"/>
    <dgm:cxn modelId="{B5939DB0-8340-4332-8C81-0156EF4C164F}" type="presParOf" srcId="{12A4DF71-E8D5-480C-A9CE-7A5F5CC1ACA4}" destId="{6A291BD1-28FF-42A7-9436-AC43C5C972C8}" srcOrd="1" destOrd="0" presId="urn:microsoft.com/office/officeart/2005/8/layout/hierarchy5"/>
    <dgm:cxn modelId="{02835C4E-EB48-4D59-A3A8-4E37E52B1AF1}" type="presParOf" srcId="{6A291BD1-28FF-42A7-9436-AC43C5C972C8}" destId="{CC598992-2D30-4B61-895E-74CFDDCFC43F}" srcOrd="0" destOrd="0" presId="urn:microsoft.com/office/officeart/2005/8/layout/hierarchy5"/>
    <dgm:cxn modelId="{7671DDC5-7B8F-4478-9D60-D88355E2B5ED}" type="presParOf" srcId="{CC598992-2D30-4B61-895E-74CFDDCFC43F}" destId="{9DF10DE2-13DB-48D7-A9DB-438AFAEE7C91}" srcOrd="0" destOrd="0" presId="urn:microsoft.com/office/officeart/2005/8/layout/hierarchy5"/>
    <dgm:cxn modelId="{A6A1C3CA-171E-4A1F-8FBE-EC228545AD93}" type="presParOf" srcId="{6A291BD1-28FF-42A7-9436-AC43C5C972C8}" destId="{FA12131E-D72A-40B8-BC7E-C377089B0D04}" srcOrd="1" destOrd="0" presId="urn:microsoft.com/office/officeart/2005/8/layout/hierarchy5"/>
    <dgm:cxn modelId="{6F028D6E-069B-4CDC-8085-34588A92D823}" type="presParOf" srcId="{FA12131E-D72A-40B8-BC7E-C377089B0D04}" destId="{1C2A190F-0C30-4368-992F-1748C44D88A4}" srcOrd="0" destOrd="0" presId="urn:microsoft.com/office/officeart/2005/8/layout/hierarchy5"/>
    <dgm:cxn modelId="{14DB7E1F-A892-423E-B0A9-A11D7189BC4F}" type="presParOf" srcId="{FA12131E-D72A-40B8-BC7E-C377089B0D04}" destId="{CBC6C0E3-171F-4DC5-B617-5A4E60CEACBB}" srcOrd="1" destOrd="0" presId="urn:microsoft.com/office/officeart/2005/8/layout/hierarchy5"/>
    <dgm:cxn modelId="{330F4F05-F63E-43BE-AB9E-1C73DF140115}" type="presParOf" srcId="{12560E64-4248-4735-8C68-E5CBB8DF6707}" destId="{FC501327-4B78-421F-B73B-DF26BBCED431}" srcOrd="2" destOrd="0" presId="urn:microsoft.com/office/officeart/2005/8/layout/hierarchy5"/>
    <dgm:cxn modelId="{C44CB915-FC30-4A45-BDD5-574E2E81C5C5}" type="presParOf" srcId="{FC501327-4B78-421F-B73B-DF26BBCED431}" destId="{2AF75538-BA75-48CF-A84C-DACBFADF623B}" srcOrd="0" destOrd="0" presId="urn:microsoft.com/office/officeart/2005/8/layout/hierarchy5"/>
    <dgm:cxn modelId="{1A1A03AB-ADE1-4FDF-80BA-A7A02CC9ADDB}" type="presParOf" srcId="{12560E64-4248-4735-8C68-E5CBB8DF6707}" destId="{760F1DFF-CF14-4202-97BA-853D84014D9F}" srcOrd="3" destOrd="0" presId="urn:microsoft.com/office/officeart/2005/8/layout/hierarchy5"/>
    <dgm:cxn modelId="{E4EBCAB7-408C-41EC-AF8D-9923E81E3173}" type="presParOf" srcId="{760F1DFF-CF14-4202-97BA-853D84014D9F}" destId="{23D2C2CF-43B9-4797-96E8-07343865A7E9}" srcOrd="0" destOrd="0" presId="urn:microsoft.com/office/officeart/2005/8/layout/hierarchy5"/>
    <dgm:cxn modelId="{7E2C14EE-75BD-41D4-A71E-EA95560BE5F9}" type="presParOf" srcId="{760F1DFF-CF14-4202-97BA-853D84014D9F}" destId="{560F3986-0B5C-4556-9A8F-12DE824AE64B}" srcOrd="1" destOrd="0" presId="urn:microsoft.com/office/officeart/2005/8/layout/hierarchy5"/>
    <dgm:cxn modelId="{5313F346-0DC9-412A-89FC-3C19B9794F2F}" type="presParOf" srcId="{560F3986-0B5C-4556-9A8F-12DE824AE64B}" destId="{9BF480B7-689D-4F9A-8044-D452E4141C70}" srcOrd="0" destOrd="0" presId="urn:microsoft.com/office/officeart/2005/8/layout/hierarchy5"/>
    <dgm:cxn modelId="{FD4C0D59-6DCA-4DFF-8008-BAD86C5D9C54}" type="presParOf" srcId="{9BF480B7-689D-4F9A-8044-D452E4141C70}" destId="{EF698713-2ECC-483C-BE9C-E0C6E633EE24}" srcOrd="0" destOrd="0" presId="urn:microsoft.com/office/officeart/2005/8/layout/hierarchy5"/>
    <dgm:cxn modelId="{A1A29D13-6783-45E8-B62E-B4630603FCE5}" type="presParOf" srcId="{560F3986-0B5C-4556-9A8F-12DE824AE64B}" destId="{74E7937E-81FA-41EF-8514-EB59A577FF81}" srcOrd="1" destOrd="0" presId="urn:microsoft.com/office/officeart/2005/8/layout/hierarchy5"/>
    <dgm:cxn modelId="{D2B1A783-3183-4D5F-A003-695DA4CAAAF8}" type="presParOf" srcId="{74E7937E-81FA-41EF-8514-EB59A577FF81}" destId="{952798F2-FDB1-43F1-B3CA-0026A91FAE63}" srcOrd="0" destOrd="0" presId="urn:microsoft.com/office/officeart/2005/8/layout/hierarchy5"/>
    <dgm:cxn modelId="{5B069E71-BDDF-48FC-828A-85267DFB095C}" type="presParOf" srcId="{74E7937E-81FA-41EF-8514-EB59A577FF81}" destId="{5F58FE70-E7D1-4645-8339-1A1C5B50D26D}" srcOrd="1" destOrd="0" presId="urn:microsoft.com/office/officeart/2005/8/layout/hierarchy5"/>
    <dgm:cxn modelId="{B172809D-5271-4B17-B81D-E7916AABF108}" type="presParOf" srcId="{12560E64-4248-4735-8C68-E5CBB8DF6707}" destId="{36E557C2-B883-4D79-A6DC-585B09621F77}" srcOrd="4" destOrd="0" presId="urn:microsoft.com/office/officeart/2005/8/layout/hierarchy5"/>
    <dgm:cxn modelId="{5E69F98C-7AD7-4643-81F8-888B87B5EC16}" type="presParOf" srcId="{36E557C2-B883-4D79-A6DC-585B09621F77}" destId="{EF3C4DC0-68E3-4615-B52F-684591EDFB85}" srcOrd="0" destOrd="0" presId="urn:microsoft.com/office/officeart/2005/8/layout/hierarchy5"/>
    <dgm:cxn modelId="{B504C542-4E5A-4044-9E43-58A6B6664709}" type="presParOf" srcId="{12560E64-4248-4735-8C68-E5CBB8DF6707}" destId="{5AA22819-46FC-4D14-8020-4BE28FE738E2}" srcOrd="5" destOrd="0" presId="urn:microsoft.com/office/officeart/2005/8/layout/hierarchy5"/>
    <dgm:cxn modelId="{6B9D0B90-68ED-4C18-A910-80FF7D6DCDDF}" type="presParOf" srcId="{5AA22819-46FC-4D14-8020-4BE28FE738E2}" destId="{10099281-A052-4D17-BE8D-ECF0D4D8CE6E}" srcOrd="0" destOrd="0" presId="urn:microsoft.com/office/officeart/2005/8/layout/hierarchy5"/>
    <dgm:cxn modelId="{F8F9A038-8DEF-4634-8666-A926859548E6}" type="presParOf" srcId="{5AA22819-46FC-4D14-8020-4BE28FE738E2}" destId="{716FD6F0-4529-47A8-871E-88FDC44D2C3F}" srcOrd="1" destOrd="0" presId="urn:microsoft.com/office/officeart/2005/8/layout/hierarchy5"/>
    <dgm:cxn modelId="{170E534D-CAEA-4E89-8FEF-DC77C25FF6B1}" type="presParOf" srcId="{716FD6F0-4529-47A8-871E-88FDC44D2C3F}" destId="{01D4CAEC-A26E-45A1-9DEE-F650E68F3EDE}" srcOrd="0" destOrd="0" presId="urn:microsoft.com/office/officeart/2005/8/layout/hierarchy5"/>
    <dgm:cxn modelId="{B178FCB2-01E1-4DDA-9C7F-C37E0C99E74A}" type="presParOf" srcId="{01D4CAEC-A26E-45A1-9DEE-F650E68F3EDE}" destId="{2AA3EC41-3E7E-47CD-88E9-632F89D9CA84}" srcOrd="0" destOrd="0" presId="urn:microsoft.com/office/officeart/2005/8/layout/hierarchy5"/>
    <dgm:cxn modelId="{7F8BC9BE-1BA5-4326-91FB-3D288676359E}" type="presParOf" srcId="{716FD6F0-4529-47A8-871E-88FDC44D2C3F}" destId="{6C9035B2-AEC4-46B0-A0B9-9C7280C251C8}" srcOrd="1" destOrd="0" presId="urn:microsoft.com/office/officeart/2005/8/layout/hierarchy5"/>
    <dgm:cxn modelId="{2EED8D85-5E68-4322-84EB-F232C65D79A9}" type="presParOf" srcId="{6C9035B2-AEC4-46B0-A0B9-9C7280C251C8}" destId="{83067BAC-48E0-4488-A8F4-A59D679E19E7}" srcOrd="0" destOrd="0" presId="urn:microsoft.com/office/officeart/2005/8/layout/hierarchy5"/>
    <dgm:cxn modelId="{72A5C287-3152-4532-A49C-BF3493C4D280}" type="presParOf" srcId="{6C9035B2-AEC4-46B0-A0B9-9C7280C251C8}" destId="{79E21BCD-543C-4BA7-ABBB-EECA041508B9}" srcOrd="1" destOrd="0" presId="urn:microsoft.com/office/officeart/2005/8/layout/hierarchy5"/>
    <dgm:cxn modelId="{DD0096AB-DEF1-4D93-A078-0ABCB0A5E43F}" type="presParOf" srcId="{A17B54B5-D2C7-494C-A47B-69BF91237AD2}" destId="{14C052AB-2DB9-4E5A-B6AD-02C8F3743E9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4C3C9-F8AF-42C1-9129-7CDC1BE48526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75F3AE-C379-4064-B986-100060CE861C}">
      <dgm:prSet phldrT="[Texte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2 ou +</a:t>
          </a:r>
        </a:p>
      </dgm:t>
    </dgm:pt>
    <dgm:pt modelId="{C31461EB-99A4-4F78-9A97-D75D3243B31F}" type="parTrans" cxnId="{A80EC41C-1358-4233-A699-D28AAB33C6A5}">
      <dgm:prSet/>
      <dgm:spPr/>
      <dgm:t>
        <a:bodyPr/>
        <a:lstStyle/>
        <a:p>
          <a:endParaRPr lang="fr-FR"/>
        </a:p>
      </dgm:t>
    </dgm:pt>
    <dgm:pt modelId="{F8A25208-5079-4B80-9342-7DF0B369EBDA}" type="sibTrans" cxnId="{A80EC41C-1358-4233-A699-D28AAB33C6A5}">
      <dgm:prSet/>
      <dgm:spPr/>
      <dgm:t>
        <a:bodyPr/>
        <a:lstStyle/>
        <a:p>
          <a:endParaRPr lang="fr-FR"/>
        </a:p>
      </dgm:t>
    </dgm:pt>
    <dgm:pt modelId="{020D2D89-C3AE-4352-B500-EE61D113D659}">
      <dgm:prSet phldrT="[Texte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/>
            <a:t>1 ou +</a:t>
          </a:r>
        </a:p>
      </dgm:t>
    </dgm:pt>
    <dgm:pt modelId="{05E5295B-314D-499A-AE88-3691CA30E519}" type="parTrans" cxnId="{1AF23883-7DD4-44C5-B830-9F13A79B31B3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C1C02C4C-C4E9-423E-9D6E-A4C31FE026CF}" type="sibTrans" cxnId="{1AF23883-7DD4-44C5-B830-9F13A79B31B3}">
      <dgm:prSet/>
      <dgm:spPr/>
      <dgm:t>
        <a:bodyPr/>
        <a:lstStyle/>
        <a:p>
          <a:endParaRPr lang="fr-FR"/>
        </a:p>
      </dgm:t>
    </dgm:pt>
    <dgm:pt modelId="{CED2D5B4-AE23-499D-BF36-EAD71A7D180F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AABADE"/>
              </a:solidFill>
            </a:rPr>
            <a:t>Numérique</a:t>
          </a:r>
          <a:endParaRPr lang="fr-FR" sz="6000" b="1" dirty="0">
            <a:solidFill>
              <a:srgbClr val="9FF793"/>
            </a:solidFill>
          </a:endParaRPr>
        </a:p>
      </dgm:t>
    </dgm:pt>
    <dgm:pt modelId="{2F250DE9-E723-4B39-9A82-6552E24B12D7}" type="parTrans" cxnId="{C3277A18-4D6F-4B13-97CF-9C805B905061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C46B8806-4D67-4E1A-98DD-B9DA2B47CA9B}" type="sibTrans" cxnId="{C3277A18-4D6F-4B13-97CF-9C805B905061}">
      <dgm:prSet/>
      <dgm:spPr/>
      <dgm:t>
        <a:bodyPr/>
        <a:lstStyle/>
        <a:p>
          <a:endParaRPr lang="fr-FR"/>
        </a:p>
      </dgm:t>
    </dgm:pt>
    <dgm:pt modelId="{7AB13F2F-96F5-417F-A6F7-813EE074ED1D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</a:t>
          </a:r>
        </a:p>
      </dgm:t>
    </dgm:pt>
    <dgm:pt modelId="{FB1211FF-113C-4441-94F6-4A3A1724F6D9}" type="parTrans" cxnId="{6531D35B-E819-40AF-9F8E-F461FE7187A8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78E13D1D-4C71-41D9-9573-9884C48AFAB1}" type="sibTrans" cxnId="{6531D35B-E819-40AF-9F8E-F461FE7187A8}">
      <dgm:prSet/>
      <dgm:spPr/>
      <dgm:t>
        <a:bodyPr/>
        <a:lstStyle/>
        <a:p>
          <a:endParaRPr lang="fr-FR"/>
        </a:p>
      </dgm:t>
    </dgm:pt>
    <dgm:pt modelId="{5C035881-F94B-4D42-B043-36F97FEA8FE0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9FF793"/>
              </a:solidFill>
            </a:rPr>
            <a:t>Catégorielle </a:t>
          </a:r>
          <a:r>
            <a:rPr lang="fr-FR" sz="6000" b="1" dirty="0">
              <a:solidFill>
                <a:schemeClr val="bg1"/>
              </a:solidFill>
            </a:rPr>
            <a:t>+</a:t>
          </a:r>
          <a:r>
            <a:rPr lang="fr-FR" sz="6000" b="1" dirty="0">
              <a:solidFill>
                <a:srgbClr val="9FF793"/>
              </a:solidFill>
            </a:rPr>
            <a:t> </a:t>
          </a:r>
          <a:r>
            <a:rPr lang="fr-FR" sz="6000" b="1" dirty="0">
              <a:solidFill>
                <a:srgbClr val="AABADE"/>
              </a:solidFill>
            </a:rPr>
            <a:t>Numérique</a:t>
          </a:r>
        </a:p>
      </dgm:t>
    </dgm:pt>
    <dgm:pt modelId="{02433925-F9D8-4554-A2B7-D46F86AB5DAE}" type="parTrans" cxnId="{4880FD0A-B262-4CA8-B424-D9CE9A5A8B7F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132B7828-1E2F-47A9-981F-C52E2B51BF85}" type="sibTrans" cxnId="{4880FD0A-B262-4CA8-B424-D9CE9A5A8B7F}">
      <dgm:prSet/>
      <dgm:spPr/>
      <dgm:t>
        <a:bodyPr/>
        <a:lstStyle/>
        <a:p>
          <a:endParaRPr lang="fr-FR"/>
        </a:p>
      </dgm:t>
    </dgm:pt>
    <dgm:pt modelId="{629B227D-00C9-435E-8D53-022F65507077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[4.3.1] </a:t>
          </a:r>
          <a:r>
            <a:rPr lang="fr-FR" sz="6000" b="1" dirty="0"/>
            <a:t>MANOVA</a:t>
          </a:r>
        </a:p>
      </dgm:t>
    </dgm:pt>
    <dgm:pt modelId="{1893FA7A-9F16-4D82-8365-56D588B0E75A}" type="parTrans" cxnId="{363180FA-006E-45BA-9419-971526731942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23B26266-DE7D-47AB-A375-D96132C0C082}" type="sibTrans" cxnId="{363180FA-006E-45BA-9419-971526731942}">
      <dgm:prSet/>
      <dgm:spPr/>
      <dgm:t>
        <a:bodyPr/>
        <a:lstStyle/>
        <a:p>
          <a:endParaRPr lang="fr-FR"/>
        </a:p>
      </dgm:t>
    </dgm:pt>
    <dgm:pt modelId="{9BA5B380-400E-469D-8875-86148914D3AC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[4.3.3] </a:t>
          </a:r>
          <a:r>
            <a:rPr lang="fr-FR" sz="6000" b="1" dirty="0"/>
            <a:t>MANCOVA</a:t>
          </a:r>
        </a:p>
      </dgm:t>
    </dgm:pt>
    <dgm:pt modelId="{04715C62-B216-47B1-82ED-D43C1BC8C6E7}" type="parTrans" cxnId="{3A4BDA0B-B7F9-4192-9196-0E1733AF60D7}">
      <dgm:prSet/>
      <dgm:spPr>
        <a:ln w="76200">
          <a:solidFill>
            <a:srgbClr val="3B3838"/>
          </a:solidFill>
        </a:ln>
      </dgm:spPr>
      <dgm:t>
        <a:bodyPr/>
        <a:lstStyle/>
        <a:p>
          <a:endParaRPr lang="fr-FR"/>
        </a:p>
      </dgm:t>
    </dgm:pt>
    <dgm:pt modelId="{F73ACF04-D7B8-48B5-8CC6-C55B2013BCA4}" type="sibTrans" cxnId="{3A4BDA0B-B7F9-4192-9196-0E1733AF60D7}">
      <dgm:prSet/>
      <dgm:spPr/>
      <dgm:t>
        <a:bodyPr/>
        <a:lstStyle/>
        <a:p>
          <a:endParaRPr lang="fr-FR"/>
        </a:p>
      </dgm:t>
    </dgm:pt>
    <dgm:pt modelId="{1558CC1D-B03A-4C9C-85C1-1F810058F21A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[4.3.4] </a:t>
          </a:r>
          <a:r>
            <a:rPr lang="fr-FR" sz="6000" b="1" dirty="0"/>
            <a:t>Régression linéaire multivariée 2</a:t>
          </a:r>
          <a:endParaRPr lang="fr-FR" sz="6000" dirty="0"/>
        </a:p>
      </dgm:t>
    </dgm:pt>
    <dgm:pt modelId="{899E0313-0159-4B39-B336-55A893812317}" type="parTrans" cxnId="{57DAC5AA-BE55-44F5-8D5C-A63880C291AD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5B2C311A-B899-4C19-B05F-ED10B1FC6760}" type="sibTrans" cxnId="{57DAC5AA-BE55-44F5-8D5C-A63880C291AD}">
      <dgm:prSet/>
      <dgm:spPr/>
      <dgm:t>
        <a:bodyPr/>
        <a:lstStyle/>
        <a:p>
          <a:endParaRPr lang="fr-FR"/>
        </a:p>
      </dgm:t>
    </dgm:pt>
    <dgm:pt modelId="{3048DB50-224E-483F-A9B2-570FD2A1B262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fr-FR" sz="6000" b="1" dirty="0">
              <a:solidFill>
                <a:srgbClr val="AABADE"/>
              </a:solidFill>
            </a:rPr>
            <a:t>Numérique</a:t>
          </a:r>
          <a:endParaRPr lang="fr-FR" sz="6000" dirty="0"/>
        </a:p>
      </dgm:t>
    </dgm:pt>
    <dgm:pt modelId="{F4D1CD46-E243-4C2E-A648-3C5DA17533B0}" type="parTrans" cxnId="{8F956819-BC3B-4523-8C4C-009A90429576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6858B1DC-D695-4DD3-9B16-0AF80A8C3BA6}" type="sibTrans" cxnId="{8F956819-BC3B-4523-8C4C-009A90429576}">
      <dgm:prSet/>
      <dgm:spPr/>
      <dgm:t>
        <a:bodyPr/>
        <a:lstStyle/>
        <a:p>
          <a:endParaRPr lang="fr-FR"/>
        </a:p>
      </dgm:t>
    </dgm:pt>
    <dgm:pt modelId="{D10279E9-79CC-46A6-8852-2C5CCC179318}">
      <dgm:prSet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fr-FR" sz="6000" b="1" dirty="0">
              <a:solidFill>
                <a:srgbClr val="DB8585"/>
              </a:solidFill>
            </a:rPr>
            <a:t> Section [4.3.2] </a:t>
          </a:r>
          <a:r>
            <a:rPr lang="fr-FR" sz="6000" b="1" dirty="0"/>
            <a:t>Régression linéaire multivariée 1</a:t>
          </a:r>
          <a:endParaRPr lang="fr-FR" sz="6000" dirty="0"/>
        </a:p>
      </dgm:t>
    </dgm:pt>
    <dgm:pt modelId="{B30087D5-0231-4D9F-BB92-B0CC7CF4DDBB}" type="parTrans" cxnId="{FB90BCEE-BF87-4464-AB20-C22B33B46BDE}">
      <dgm:prSet/>
      <dgm:spPr>
        <a:ln w="76200"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  <dgm:pt modelId="{164B45DF-5D91-43E6-BC23-FEE2FE12B92C}" type="sibTrans" cxnId="{FB90BCEE-BF87-4464-AB20-C22B33B46BDE}">
      <dgm:prSet/>
      <dgm:spPr/>
      <dgm:t>
        <a:bodyPr/>
        <a:lstStyle/>
        <a:p>
          <a:endParaRPr lang="fr-FR"/>
        </a:p>
      </dgm:t>
    </dgm:pt>
    <dgm:pt modelId="{A17B54B5-D2C7-494C-A47B-69BF91237AD2}" type="pres">
      <dgm:prSet presAssocID="{54C4C3C9-F8AF-42C1-9129-7CDC1BE4852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37E100-33CD-497E-BD71-E7FAFA4AC8ED}" type="pres">
      <dgm:prSet presAssocID="{54C4C3C9-F8AF-42C1-9129-7CDC1BE48526}" presName="hierFlow" presStyleCnt="0"/>
      <dgm:spPr/>
    </dgm:pt>
    <dgm:pt modelId="{06F3FFC4-90E9-4DD6-844C-4D2525097BED}" type="pres">
      <dgm:prSet presAssocID="{54C4C3C9-F8AF-42C1-9129-7CDC1BE4852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7820E70-84F5-4D51-81E7-38C38E0B9DE6}" type="pres">
      <dgm:prSet presAssocID="{9975F3AE-C379-4064-B986-100060CE861C}" presName="Name17" presStyleCnt="0"/>
      <dgm:spPr/>
    </dgm:pt>
    <dgm:pt modelId="{CF80F8B9-35D2-4F2F-8FA5-850967260338}" type="pres">
      <dgm:prSet presAssocID="{9975F3AE-C379-4064-B986-100060CE861C}" presName="level1Shape" presStyleLbl="node0" presStyleIdx="0" presStyleCnt="1" custLinFactNeighborY="2341">
        <dgm:presLayoutVars>
          <dgm:chPref val="3"/>
        </dgm:presLayoutVars>
      </dgm:prSet>
      <dgm:spPr/>
    </dgm:pt>
    <dgm:pt modelId="{99C69005-16EF-4D9D-A8E3-378ACA811D73}" type="pres">
      <dgm:prSet presAssocID="{9975F3AE-C379-4064-B986-100060CE861C}" presName="hierChild2" presStyleCnt="0"/>
      <dgm:spPr/>
    </dgm:pt>
    <dgm:pt modelId="{318D4BBF-A805-42F0-A6E8-93939A2363FB}" type="pres">
      <dgm:prSet presAssocID="{2F250DE9-E723-4B39-9A82-6552E24B12D7}" presName="Name25" presStyleLbl="parChTrans1D2" presStyleIdx="0" presStyleCnt="1"/>
      <dgm:spPr/>
    </dgm:pt>
    <dgm:pt modelId="{5B1E99E7-D866-4DF3-ACBE-5139778080BA}" type="pres">
      <dgm:prSet presAssocID="{2F250DE9-E723-4B39-9A82-6552E24B12D7}" presName="connTx" presStyleLbl="parChTrans1D2" presStyleIdx="0" presStyleCnt="1"/>
      <dgm:spPr/>
    </dgm:pt>
    <dgm:pt modelId="{46E8F9D1-129A-43CD-B5B1-0B5BDFD9C262}" type="pres">
      <dgm:prSet presAssocID="{CED2D5B4-AE23-499D-BF36-EAD71A7D180F}" presName="Name30" presStyleCnt="0"/>
      <dgm:spPr/>
    </dgm:pt>
    <dgm:pt modelId="{1DE4B4E1-9215-463F-AAA4-65056A7EE084}" type="pres">
      <dgm:prSet presAssocID="{CED2D5B4-AE23-499D-BF36-EAD71A7D180F}" presName="level2Shape" presStyleLbl="node2" presStyleIdx="0" presStyleCnt="1" custScaleX="166645" custLinFactNeighborY="2341"/>
      <dgm:spPr/>
    </dgm:pt>
    <dgm:pt modelId="{B02DE58D-0F1A-45D0-934F-747D672D5667}" type="pres">
      <dgm:prSet presAssocID="{CED2D5B4-AE23-499D-BF36-EAD71A7D180F}" presName="hierChild3" presStyleCnt="0"/>
      <dgm:spPr/>
    </dgm:pt>
    <dgm:pt modelId="{B131F997-7733-42F9-9E48-4D66D8C45646}" type="pres">
      <dgm:prSet presAssocID="{05E5295B-314D-499A-AE88-3691CA30E519}" presName="Name25" presStyleLbl="parChTrans1D3" presStyleIdx="0" presStyleCnt="1"/>
      <dgm:spPr/>
    </dgm:pt>
    <dgm:pt modelId="{FC031FA3-974C-48EF-983B-1D20C1356EF6}" type="pres">
      <dgm:prSet presAssocID="{05E5295B-314D-499A-AE88-3691CA30E519}" presName="connTx" presStyleLbl="parChTrans1D3" presStyleIdx="0" presStyleCnt="1"/>
      <dgm:spPr/>
    </dgm:pt>
    <dgm:pt modelId="{E4CA3649-949B-4894-8BEA-5A780FB5F0F1}" type="pres">
      <dgm:prSet presAssocID="{020D2D89-C3AE-4352-B500-EE61D113D659}" presName="Name30" presStyleCnt="0"/>
      <dgm:spPr/>
    </dgm:pt>
    <dgm:pt modelId="{70FA4F34-7491-424A-B1DD-831FA0EE4FA7}" type="pres">
      <dgm:prSet presAssocID="{020D2D89-C3AE-4352-B500-EE61D113D659}" presName="level2Shape" presStyleLbl="node3" presStyleIdx="0" presStyleCnt="1" custLinFactNeighborY="2341"/>
      <dgm:spPr/>
    </dgm:pt>
    <dgm:pt modelId="{E099686C-5626-45E7-90A5-FBE9E87280F4}" type="pres">
      <dgm:prSet presAssocID="{020D2D89-C3AE-4352-B500-EE61D113D659}" presName="hierChild3" presStyleCnt="0"/>
      <dgm:spPr/>
    </dgm:pt>
    <dgm:pt modelId="{C76BCC2E-308B-4272-9018-EF01ECD3CD8D}" type="pres">
      <dgm:prSet presAssocID="{FB1211FF-113C-4441-94F6-4A3A1724F6D9}" presName="Name25" presStyleLbl="parChTrans1D4" presStyleIdx="0" presStyleCnt="7"/>
      <dgm:spPr/>
    </dgm:pt>
    <dgm:pt modelId="{E8EC32A3-783C-477C-991C-DBD59EA0FF42}" type="pres">
      <dgm:prSet presAssocID="{FB1211FF-113C-4441-94F6-4A3A1724F6D9}" presName="connTx" presStyleLbl="parChTrans1D4" presStyleIdx="0" presStyleCnt="7"/>
      <dgm:spPr/>
    </dgm:pt>
    <dgm:pt modelId="{9E33652A-7014-4926-8635-336918DC495C}" type="pres">
      <dgm:prSet presAssocID="{7AB13F2F-96F5-417F-A6F7-813EE074ED1D}" presName="Name30" presStyleCnt="0"/>
      <dgm:spPr/>
    </dgm:pt>
    <dgm:pt modelId="{8BF03CD1-F04B-4B6F-AC0B-08C49D30DCC8}" type="pres">
      <dgm:prSet presAssocID="{7AB13F2F-96F5-417F-A6F7-813EE074ED1D}" presName="level2Shape" presStyleLbl="node4" presStyleIdx="0" presStyleCnt="7" custScaleX="345226"/>
      <dgm:spPr/>
    </dgm:pt>
    <dgm:pt modelId="{797DA2C5-084F-47DA-8891-296A284100F0}" type="pres">
      <dgm:prSet presAssocID="{7AB13F2F-96F5-417F-A6F7-813EE074ED1D}" presName="hierChild3" presStyleCnt="0"/>
      <dgm:spPr/>
    </dgm:pt>
    <dgm:pt modelId="{0A7625FD-90A3-4B9F-9DD6-C46DC3755EC5}" type="pres">
      <dgm:prSet presAssocID="{1893FA7A-9F16-4D82-8365-56D588B0E75A}" presName="Name25" presStyleLbl="parChTrans1D4" presStyleIdx="1" presStyleCnt="7"/>
      <dgm:spPr/>
    </dgm:pt>
    <dgm:pt modelId="{0954813E-F128-4CE1-A907-D9CA45F12AC4}" type="pres">
      <dgm:prSet presAssocID="{1893FA7A-9F16-4D82-8365-56D588B0E75A}" presName="connTx" presStyleLbl="parChTrans1D4" presStyleIdx="1" presStyleCnt="7"/>
      <dgm:spPr/>
    </dgm:pt>
    <dgm:pt modelId="{0DD72008-B52A-441B-9A27-65FF8218C515}" type="pres">
      <dgm:prSet presAssocID="{629B227D-00C9-435E-8D53-022F65507077}" presName="Name30" presStyleCnt="0"/>
      <dgm:spPr/>
    </dgm:pt>
    <dgm:pt modelId="{0DA4663D-A137-47AE-A755-EF3C1E53D5B3}" type="pres">
      <dgm:prSet presAssocID="{629B227D-00C9-435E-8D53-022F65507077}" presName="level2Shape" presStyleLbl="node4" presStyleIdx="1" presStyleCnt="7" custScaleX="669875"/>
      <dgm:spPr/>
    </dgm:pt>
    <dgm:pt modelId="{2A69144E-A08D-45B0-94D3-CB66DBDC8694}" type="pres">
      <dgm:prSet presAssocID="{629B227D-00C9-435E-8D53-022F65507077}" presName="hierChild3" presStyleCnt="0"/>
      <dgm:spPr/>
    </dgm:pt>
    <dgm:pt modelId="{ABCB92B8-8770-4D67-8F3A-2B2705958340}" type="pres">
      <dgm:prSet presAssocID="{F4D1CD46-E243-4C2E-A648-3C5DA17533B0}" presName="Name25" presStyleLbl="parChTrans1D4" presStyleIdx="2" presStyleCnt="7"/>
      <dgm:spPr/>
    </dgm:pt>
    <dgm:pt modelId="{33482BAE-A921-444A-BBD7-C2AF16B96C7E}" type="pres">
      <dgm:prSet presAssocID="{F4D1CD46-E243-4C2E-A648-3C5DA17533B0}" presName="connTx" presStyleLbl="parChTrans1D4" presStyleIdx="2" presStyleCnt="7"/>
      <dgm:spPr/>
    </dgm:pt>
    <dgm:pt modelId="{58874A02-CE0B-43CC-B331-296B64BE9EF2}" type="pres">
      <dgm:prSet presAssocID="{3048DB50-224E-483F-A9B2-570FD2A1B262}" presName="Name30" presStyleCnt="0"/>
      <dgm:spPr/>
    </dgm:pt>
    <dgm:pt modelId="{1AA31407-C924-4C8B-BC91-C19335552162}" type="pres">
      <dgm:prSet presAssocID="{3048DB50-224E-483F-A9B2-570FD2A1B262}" presName="level2Shape" presStyleLbl="node4" presStyleIdx="2" presStyleCnt="7" custScaleX="345408" custLinFactNeighborY="34366"/>
      <dgm:spPr/>
    </dgm:pt>
    <dgm:pt modelId="{73522811-EC8B-4DFF-9642-C508C291E9AC}" type="pres">
      <dgm:prSet presAssocID="{3048DB50-224E-483F-A9B2-570FD2A1B262}" presName="hierChild3" presStyleCnt="0"/>
      <dgm:spPr/>
    </dgm:pt>
    <dgm:pt modelId="{6D73842D-A9E0-4120-8735-47A4B3549A8E}" type="pres">
      <dgm:prSet presAssocID="{B30087D5-0231-4D9F-BB92-B0CC7CF4DDBB}" presName="Name25" presStyleLbl="parChTrans1D4" presStyleIdx="3" presStyleCnt="7"/>
      <dgm:spPr/>
    </dgm:pt>
    <dgm:pt modelId="{C468F5E4-A68E-4298-86DE-E7AB0716A11F}" type="pres">
      <dgm:prSet presAssocID="{B30087D5-0231-4D9F-BB92-B0CC7CF4DDBB}" presName="connTx" presStyleLbl="parChTrans1D4" presStyleIdx="3" presStyleCnt="7"/>
      <dgm:spPr/>
    </dgm:pt>
    <dgm:pt modelId="{8F6603FA-FCE7-4880-A775-39211F2011A8}" type="pres">
      <dgm:prSet presAssocID="{D10279E9-79CC-46A6-8852-2C5CCC179318}" presName="Name30" presStyleCnt="0"/>
      <dgm:spPr/>
    </dgm:pt>
    <dgm:pt modelId="{1B00200A-2005-4FFF-BFE8-E9042329F00D}" type="pres">
      <dgm:prSet presAssocID="{D10279E9-79CC-46A6-8852-2C5CCC179318}" presName="level2Shape" presStyleLbl="node4" presStyleIdx="3" presStyleCnt="7" custScaleX="662430" custLinFactNeighborY="34366"/>
      <dgm:spPr/>
    </dgm:pt>
    <dgm:pt modelId="{D075835B-9DBD-47AD-82C4-4FFD7CAD7C34}" type="pres">
      <dgm:prSet presAssocID="{D10279E9-79CC-46A6-8852-2C5CCC179318}" presName="hierChild3" presStyleCnt="0"/>
      <dgm:spPr/>
    </dgm:pt>
    <dgm:pt modelId="{873885C2-E990-4C46-9975-80D39ED10FB7}" type="pres">
      <dgm:prSet presAssocID="{02433925-F9D8-4554-A2B7-D46F86AB5DAE}" presName="Name25" presStyleLbl="parChTrans1D4" presStyleIdx="4" presStyleCnt="7"/>
      <dgm:spPr/>
    </dgm:pt>
    <dgm:pt modelId="{3952AC05-5DB2-405A-B845-29BAF89B9703}" type="pres">
      <dgm:prSet presAssocID="{02433925-F9D8-4554-A2B7-D46F86AB5DAE}" presName="connTx" presStyleLbl="parChTrans1D4" presStyleIdx="4" presStyleCnt="7"/>
      <dgm:spPr/>
    </dgm:pt>
    <dgm:pt modelId="{05208F50-8169-4C81-B771-BF435762D02B}" type="pres">
      <dgm:prSet presAssocID="{5C035881-F94B-4D42-B043-36F97FEA8FE0}" presName="Name30" presStyleCnt="0"/>
      <dgm:spPr/>
    </dgm:pt>
    <dgm:pt modelId="{4202DB54-099B-46CB-8FA2-640E1579D272}" type="pres">
      <dgm:prSet presAssocID="{5C035881-F94B-4D42-B043-36F97FEA8FE0}" presName="level2Shape" presStyleLbl="node4" presStyleIdx="4" presStyleCnt="7" custScaleX="345226" custLinFactNeighborY="61828"/>
      <dgm:spPr/>
    </dgm:pt>
    <dgm:pt modelId="{AF4833FF-C532-4DCA-9CE5-6068220E7BD7}" type="pres">
      <dgm:prSet presAssocID="{5C035881-F94B-4D42-B043-36F97FEA8FE0}" presName="hierChild3" presStyleCnt="0"/>
      <dgm:spPr/>
    </dgm:pt>
    <dgm:pt modelId="{7FAA8937-5336-4B81-A0BE-5BC31D510813}" type="pres">
      <dgm:prSet presAssocID="{04715C62-B216-47B1-82ED-D43C1BC8C6E7}" presName="Name25" presStyleLbl="parChTrans1D4" presStyleIdx="5" presStyleCnt="7"/>
      <dgm:spPr/>
    </dgm:pt>
    <dgm:pt modelId="{079493DA-F104-46AE-814D-0CDFEC70EC15}" type="pres">
      <dgm:prSet presAssocID="{04715C62-B216-47B1-82ED-D43C1BC8C6E7}" presName="connTx" presStyleLbl="parChTrans1D4" presStyleIdx="5" presStyleCnt="7"/>
      <dgm:spPr/>
    </dgm:pt>
    <dgm:pt modelId="{211CF72C-86F5-40F1-842E-B782FC24B633}" type="pres">
      <dgm:prSet presAssocID="{9BA5B380-400E-469D-8875-86148914D3AC}" presName="Name30" presStyleCnt="0"/>
      <dgm:spPr/>
    </dgm:pt>
    <dgm:pt modelId="{D5CCC1B5-0D99-4D2D-A9C4-9BF8ABAC9315}" type="pres">
      <dgm:prSet presAssocID="{9BA5B380-400E-469D-8875-86148914D3AC}" presName="level2Shape" presStyleLbl="node4" presStyleIdx="5" presStyleCnt="7" custScaleX="671602" custLinFactNeighborY="61828"/>
      <dgm:spPr/>
    </dgm:pt>
    <dgm:pt modelId="{F51ECF0A-CEFA-483B-B581-B37093E55D7C}" type="pres">
      <dgm:prSet presAssocID="{9BA5B380-400E-469D-8875-86148914D3AC}" presName="hierChild3" presStyleCnt="0"/>
      <dgm:spPr/>
    </dgm:pt>
    <dgm:pt modelId="{0421BC59-73B2-416A-B631-0DD016E24EAE}" type="pres">
      <dgm:prSet presAssocID="{899E0313-0159-4B39-B336-55A893812317}" presName="Name25" presStyleLbl="parChTrans1D4" presStyleIdx="6" presStyleCnt="7"/>
      <dgm:spPr/>
    </dgm:pt>
    <dgm:pt modelId="{8F96C4DC-6FD6-45C6-AF4D-C0BEA2A2DF5E}" type="pres">
      <dgm:prSet presAssocID="{899E0313-0159-4B39-B336-55A893812317}" presName="connTx" presStyleLbl="parChTrans1D4" presStyleIdx="6" presStyleCnt="7"/>
      <dgm:spPr/>
    </dgm:pt>
    <dgm:pt modelId="{48754439-ADAB-4383-8062-5EF837C85888}" type="pres">
      <dgm:prSet presAssocID="{1558CC1D-B03A-4C9C-85C1-1F810058F21A}" presName="Name30" presStyleCnt="0"/>
      <dgm:spPr/>
    </dgm:pt>
    <dgm:pt modelId="{DD81F283-93FC-4E1D-BB29-4E6615AF6B1B}" type="pres">
      <dgm:prSet presAssocID="{1558CC1D-B03A-4C9C-85C1-1F810058F21A}" presName="level2Shape" presStyleLbl="node4" presStyleIdx="6" presStyleCnt="7" custScaleX="671343" custLinFactNeighborY="61828"/>
      <dgm:spPr/>
    </dgm:pt>
    <dgm:pt modelId="{ECC0B4E0-D435-4EC3-83B0-45855A4C5011}" type="pres">
      <dgm:prSet presAssocID="{1558CC1D-B03A-4C9C-85C1-1F810058F21A}" presName="hierChild3" presStyleCnt="0"/>
      <dgm:spPr/>
    </dgm:pt>
    <dgm:pt modelId="{14C052AB-2DB9-4E5A-B6AD-02C8F3743E93}" type="pres">
      <dgm:prSet presAssocID="{54C4C3C9-F8AF-42C1-9129-7CDC1BE48526}" presName="bgShapesFlow" presStyleCnt="0"/>
      <dgm:spPr/>
    </dgm:pt>
  </dgm:ptLst>
  <dgm:cxnLst>
    <dgm:cxn modelId="{4880FD0A-B262-4CA8-B424-D9CE9A5A8B7F}" srcId="{020D2D89-C3AE-4352-B500-EE61D113D659}" destId="{5C035881-F94B-4D42-B043-36F97FEA8FE0}" srcOrd="2" destOrd="0" parTransId="{02433925-F9D8-4554-A2B7-D46F86AB5DAE}" sibTransId="{132B7828-1E2F-47A9-981F-C52E2B51BF85}"/>
    <dgm:cxn modelId="{3A4BDA0B-B7F9-4192-9196-0E1733AF60D7}" srcId="{5C035881-F94B-4D42-B043-36F97FEA8FE0}" destId="{9BA5B380-400E-469D-8875-86148914D3AC}" srcOrd="0" destOrd="0" parTransId="{04715C62-B216-47B1-82ED-D43C1BC8C6E7}" sibTransId="{F73ACF04-D7B8-48B5-8CC6-C55B2013BCA4}"/>
    <dgm:cxn modelId="{410E2B10-CF3A-451B-9F7E-FC90EC876649}" type="presOf" srcId="{9975F3AE-C379-4064-B986-100060CE861C}" destId="{CF80F8B9-35D2-4F2F-8FA5-850967260338}" srcOrd="0" destOrd="0" presId="urn:microsoft.com/office/officeart/2005/8/layout/hierarchy5"/>
    <dgm:cxn modelId="{C4BA8911-9B02-410B-8D82-996498EE9188}" type="presOf" srcId="{54C4C3C9-F8AF-42C1-9129-7CDC1BE48526}" destId="{A17B54B5-D2C7-494C-A47B-69BF91237AD2}" srcOrd="0" destOrd="0" presId="urn:microsoft.com/office/officeart/2005/8/layout/hierarchy5"/>
    <dgm:cxn modelId="{C3277A18-4D6F-4B13-97CF-9C805B905061}" srcId="{9975F3AE-C379-4064-B986-100060CE861C}" destId="{CED2D5B4-AE23-499D-BF36-EAD71A7D180F}" srcOrd="0" destOrd="0" parTransId="{2F250DE9-E723-4B39-9A82-6552E24B12D7}" sibTransId="{C46B8806-4D67-4E1A-98DD-B9DA2B47CA9B}"/>
    <dgm:cxn modelId="{8F956819-BC3B-4523-8C4C-009A90429576}" srcId="{020D2D89-C3AE-4352-B500-EE61D113D659}" destId="{3048DB50-224E-483F-A9B2-570FD2A1B262}" srcOrd="1" destOrd="0" parTransId="{F4D1CD46-E243-4C2E-A648-3C5DA17533B0}" sibTransId="{6858B1DC-D695-4DD3-9B16-0AF80A8C3BA6}"/>
    <dgm:cxn modelId="{A80EC41C-1358-4233-A699-D28AAB33C6A5}" srcId="{54C4C3C9-F8AF-42C1-9129-7CDC1BE48526}" destId="{9975F3AE-C379-4064-B986-100060CE861C}" srcOrd="0" destOrd="0" parTransId="{C31461EB-99A4-4F78-9A97-D75D3243B31F}" sibTransId="{F8A25208-5079-4B80-9342-7DF0B369EBDA}"/>
    <dgm:cxn modelId="{5E1A4820-489D-48CD-8674-2EB39E9F6EB1}" type="presOf" srcId="{9BA5B380-400E-469D-8875-86148914D3AC}" destId="{D5CCC1B5-0D99-4D2D-A9C4-9BF8ABAC9315}" srcOrd="0" destOrd="0" presId="urn:microsoft.com/office/officeart/2005/8/layout/hierarchy5"/>
    <dgm:cxn modelId="{0C44FB25-42FB-47E3-B8A5-50B99CE45ED2}" type="presOf" srcId="{B30087D5-0231-4D9F-BB92-B0CC7CF4DDBB}" destId="{6D73842D-A9E0-4120-8735-47A4B3549A8E}" srcOrd="0" destOrd="0" presId="urn:microsoft.com/office/officeart/2005/8/layout/hierarchy5"/>
    <dgm:cxn modelId="{F755C136-6282-4444-8361-0DB609E5AE12}" type="presOf" srcId="{899E0313-0159-4B39-B336-55A893812317}" destId="{8F96C4DC-6FD6-45C6-AF4D-C0BEA2A2DF5E}" srcOrd="1" destOrd="0" presId="urn:microsoft.com/office/officeart/2005/8/layout/hierarchy5"/>
    <dgm:cxn modelId="{B6014E37-0C91-4296-BF93-1AC61D471CE4}" type="presOf" srcId="{1893FA7A-9F16-4D82-8365-56D588B0E75A}" destId="{0A7625FD-90A3-4B9F-9DD6-C46DC3755EC5}" srcOrd="0" destOrd="0" presId="urn:microsoft.com/office/officeart/2005/8/layout/hierarchy5"/>
    <dgm:cxn modelId="{6531D35B-E819-40AF-9F8E-F461FE7187A8}" srcId="{020D2D89-C3AE-4352-B500-EE61D113D659}" destId="{7AB13F2F-96F5-417F-A6F7-813EE074ED1D}" srcOrd="0" destOrd="0" parTransId="{FB1211FF-113C-4441-94F6-4A3A1724F6D9}" sibTransId="{78E13D1D-4C71-41D9-9573-9884C48AFAB1}"/>
    <dgm:cxn modelId="{83A1F95C-E56E-4D2B-AE3A-ED32B03281A5}" type="presOf" srcId="{5C035881-F94B-4D42-B043-36F97FEA8FE0}" destId="{4202DB54-099B-46CB-8FA2-640E1579D272}" srcOrd="0" destOrd="0" presId="urn:microsoft.com/office/officeart/2005/8/layout/hierarchy5"/>
    <dgm:cxn modelId="{D8C3105F-AB52-433E-842B-9FEC2CF86032}" type="presOf" srcId="{2F250DE9-E723-4B39-9A82-6552E24B12D7}" destId="{5B1E99E7-D866-4DF3-ACBE-5139778080BA}" srcOrd="1" destOrd="0" presId="urn:microsoft.com/office/officeart/2005/8/layout/hierarchy5"/>
    <dgm:cxn modelId="{B5608846-722E-4B48-8775-F06F656D33DF}" type="presOf" srcId="{FB1211FF-113C-4441-94F6-4A3A1724F6D9}" destId="{E8EC32A3-783C-477C-991C-DBD59EA0FF42}" srcOrd="1" destOrd="0" presId="urn:microsoft.com/office/officeart/2005/8/layout/hierarchy5"/>
    <dgm:cxn modelId="{296AD568-9F1D-4D0F-9089-61D60252285C}" type="presOf" srcId="{7AB13F2F-96F5-417F-A6F7-813EE074ED1D}" destId="{8BF03CD1-F04B-4B6F-AC0B-08C49D30DCC8}" srcOrd="0" destOrd="0" presId="urn:microsoft.com/office/officeart/2005/8/layout/hierarchy5"/>
    <dgm:cxn modelId="{94D14049-0987-4DF6-9225-56560BA89F91}" type="presOf" srcId="{629B227D-00C9-435E-8D53-022F65507077}" destId="{0DA4663D-A137-47AE-A755-EF3C1E53D5B3}" srcOrd="0" destOrd="0" presId="urn:microsoft.com/office/officeart/2005/8/layout/hierarchy5"/>
    <dgm:cxn modelId="{F1AB784D-1B78-4D33-85E5-4FFC8EC2FBBB}" type="presOf" srcId="{04715C62-B216-47B1-82ED-D43C1BC8C6E7}" destId="{7FAA8937-5336-4B81-A0BE-5BC31D510813}" srcOrd="0" destOrd="0" presId="urn:microsoft.com/office/officeart/2005/8/layout/hierarchy5"/>
    <dgm:cxn modelId="{B8BC4D74-5F6E-4A40-84AF-69134DE03822}" type="presOf" srcId="{020D2D89-C3AE-4352-B500-EE61D113D659}" destId="{70FA4F34-7491-424A-B1DD-831FA0EE4FA7}" srcOrd="0" destOrd="0" presId="urn:microsoft.com/office/officeart/2005/8/layout/hierarchy5"/>
    <dgm:cxn modelId="{37059379-D9A0-4548-B555-3A3DC32846E2}" type="presOf" srcId="{05E5295B-314D-499A-AE88-3691CA30E519}" destId="{FC031FA3-974C-48EF-983B-1D20C1356EF6}" srcOrd="1" destOrd="0" presId="urn:microsoft.com/office/officeart/2005/8/layout/hierarchy5"/>
    <dgm:cxn modelId="{F335B881-B8A9-454F-98A8-C1264046B1CB}" type="presOf" srcId="{1893FA7A-9F16-4D82-8365-56D588B0E75A}" destId="{0954813E-F128-4CE1-A907-D9CA45F12AC4}" srcOrd="1" destOrd="0" presId="urn:microsoft.com/office/officeart/2005/8/layout/hierarchy5"/>
    <dgm:cxn modelId="{1AF23883-7DD4-44C5-B830-9F13A79B31B3}" srcId="{CED2D5B4-AE23-499D-BF36-EAD71A7D180F}" destId="{020D2D89-C3AE-4352-B500-EE61D113D659}" srcOrd="0" destOrd="0" parTransId="{05E5295B-314D-499A-AE88-3691CA30E519}" sibTransId="{C1C02C4C-C4E9-423E-9D6E-A4C31FE026CF}"/>
    <dgm:cxn modelId="{20D49B85-BBF9-4067-82A2-3BFB88EF59EB}" type="presOf" srcId="{2F250DE9-E723-4B39-9A82-6552E24B12D7}" destId="{318D4BBF-A805-42F0-A6E8-93939A2363FB}" srcOrd="0" destOrd="0" presId="urn:microsoft.com/office/officeart/2005/8/layout/hierarchy5"/>
    <dgm:cxn modelId="{A10AB98D-E7B1-4BDD-AF93-BAE24622A656}" type="presOf" srcId="{02433925-F9D8-4554-A2B7-D46F86AB5DAE}" destId="{873885C2-E990-4C46-9975-80D39ED10FB7}" srcOrd="0" destOrd="0" presId="urn:microsoft.com/office/officeart/2005/8/layout/hierarchy5"/>
    <dgm:cxn modelId="{4F04F38E-7955-4B41-BFD0-798806F06EE3}" type="presOf" srcId="{04715C62-B216-47B1-82ED-D43C1BC8C6E7}" destId="{079493DA-F104-46AE-814D-0CDFEC70EC15}" srcOrd="1" destOrd="0" presId="urn:microsoft.com/office/officeart/2005/8/layout/hierarchy5"/>
    <dgm:cxn modelId="{5B7B6593-1464-4C97-BCBA-3E6E57FFD517}" type="presOf" srcId="{D10279E9-79CC-46A6-8852-2C5CCC179318}" destId="{1B00200A-2005-4FFF-BFE8-E9042329F00D}" srcOrd="0" destOrd="0" presId="urn:microsoft.com/office/officeart/2005/8/layout/hierarchy5"/>
    <dgm:cxn modelId="{7483F2A6-BE08-4710-940D-AFA057C2D8AA}" type="presOf" srcId="{F4D1CD46-E243-4C2E-A648-3C5DA17533B0}" destId="{33482BAE-A921-444A-BBD7-C2AF16B96C7E}" srcOrd="1" destOrd="0" presId="urn:microsoft.com/office/officeart/2005/8/layout/hierarchy5"/>
    <dgm:cxn modelId="{57DAC5AA-BE55-44F5-8D5C-A63880C291AD}" srcId="{5C035881-F94B-4D42-B043-36F97FEA8FE0}" destId="{1558CC1D-B03A-4C9C-85C1-1F810058F21A}" srcOrd="1" destOrd="0" parTransId="{899E0313-0159-4B39-B336-55A893812317}" sibTransId="{5B2C311A-B899-4C19-B05F-ED10B1FC6760}"/>
    <dgm:cxn modelId="{9CA9BAB6-95DF-4EF8-A0DB-5D6630A8C805}" type="presOf" srcId="{1558CC1D-B03A-4C9C-85C1-1F810058F21A}" destId="{DD81F283-93FC-4E1D-BB29-4E6615AF6B1B}" srcOrd="0" destOrd="0" presId="urn:microsoft.com/office/officeart/2005/8/layout/hierarchy5"/>
    <dgm:cxn modelId="{8C6BC0B9-56E8-4183-9DC2-9D0637D17A93}" type="presOf" srcId="{02433925-F9D8-4554-A2B7-D46F86AB5DAE}" destId="{3952AC05-5DB2-405A-B845-29BAF89B9703}" srcOrd="1" destOrd="0" presId="urn:microsoft.com/office/officeart/2005/8/layout/hierarchy5"/>
    <dgm:cxn modelId="{6145ABC1-C386-4708-8D70-BEC6FBB49AC0}" type="presOf" srcId="{B30087D5-0231-4D9F-BB92-B0CC7CF4DDBB}" destId="{C468F5E4-A68E-4298-86DE-E7AB0716A11F}" srcOrd="1" destOrd="0" presId="urn:microsoft.com/office/officeart/2005/8/layout/hierarchy5"/>
    <dgm:cxn modelId="{840B5AC8-F285-4DB7-A553-2DD3800FFF0F}" type="presOf" srcId="{F4D1CD46-E243-4C2E-A648-3C5DA17533B0}" destId="{ABCB92B8-8770-4D67-8F3A-2B2705958340}" srcOrd="0" destOrd="0" presId="urn:microsoft.com/office/officeart/2005/8/layout/hierarchy5"/>
    <dgm:cxn modelId="{CDBD96CB-A0E2-48BA-94A7-DAA8C827AEAA}" type="presOf" srcId="{3048DB50-224E-483F-A9B2-570FD2A1B262}" destId="{1AA31407-C924-4C8B-BC91-C19335552162}" srcOrd="0" destOrd="0" presId="urn:microsoft.com/office/officeart/2005/8/layout/hierarchy5"/>
    <dgm:cxn modelId="{8BC488DA-7423-4CF6-A146-20BE2A874F65}" type="presOf" srcId="{FB1211FF-113C-4441-94F6-4A3A1724F6D9}" destId="{C76BCC2E-308B-4272-9018-EF01ECD3CD8D}" srcOrd="0" destOrd="0" presId="urn:microsoft.com/office/officeart/2005/8/layout/hierarchy5"/>
    <dgm:cxn modelId="{7F0567DB-0F3D-4895-95F8-1E0C303E6D39}" type="presOf" srcId="{CED2D5B4-AE23-499D-BF36-EAD71A7D180F}" destId="{1DE4B4E1-9215-463F-AAA4-65056A7EE084}" srcOrd="0" destOrd="0" presId="urn:microsoft.com/office/officeart/2005/8/layout/hierarchy5"/>
    <dgm:cxn modelId="{FB90BCEE-BF87-4464-AB20-C22B33B46BDE}" srcId="{3048DB50-224E-483F-A9B2-570FD2A1B262}" destId="{D10279E9-79CC-46A6-8852-2C5CCC179318}" srcOrd="0" destOrd="0" parTransId="{B30087D5-0231-4D9F-BB92-B0CC7CF4DDBB}" sibTransId="{164B45DF-5D91-43E6-BC23-FEE2FE12B92C}"/>
    <dgm:cxn modelId="{BB3614F0-F0C2-4827-B360-74BCF85FF0B9}" type="presOf" srcId="{05E5295B-314D-499A-AE88-3691CA30E519}" destId="{B131F997-7733-42F9-9E48-4D66D8C45646}" srcOrd="0" destOrd="0" presId="urn:microsoft.com/office/officeart/2005/8/layout/hierarchy5"/>
    <dgm:cxn modelId="{C260F3F8-0ABA-4416-8AA7-2E8239EBD68C}" type="presOf" srcId="{899E0313-0159-4B39-B336-55A893812317}" destId="{0421BC59-73B2-416A-B631-0DD016E24EAE}" srcOrd="0" destOrd="0" presId="urn:microsoft.com/office/officeart/2005/8/layout/hierarchy5"/>
    <dgm:cxn modelId="{363180FA-006E-45BA-9419-971526731942}" srcId="{7AB13F2F-96F5-417F-A6F7-813EE074ED1D}" destId="{629B227D-00C9-435E-8D53-022F65507077}" srcOrd="0" destOrd="0" parTransId="{1893FA7A-9F16-4D82-8365-56D588B0E75A}" sibTransId="{23B26266-DE7D-47AB-A375-D96132C0C082}"/>
    <dgm:cxn modelId="{57DE5C7D-4BD6-4A79-8317-473558CCD273}" type="presParOf" srcId="{A17B54B5-D2C7-494C-A47B-69BF91237AD2}" destId="{F337E100-33CD-497E-BD71-E7FAFA4AC8ED}" srcOrd="0" destOrd="0" presId="urn:microsoft.com/office/officeart/2005/8/layout/hierarchy5"/>
    <dgm:cxn modelId="{B713366F-FD9F-4DA9-B617-3613175ADF06}" type="presParOf" srcId="{F337E100-33CD-497E-BD71-E7FAFA4AC8ED}" destId="{06F3FFC4-90E9-4DD6-844C-4D2525097BED}" srcOrd="0" destOrd="0" presId="urn:microsoft.com/office/officeart/2005/8/layout/hierarchy5"/>
    <dgm:cxn modelId="{81E85B53-B2FC-463B-89F7-A96F59943D22}" type="presParOf" srcId="{06F3FFC4-90E9-4DD6-844C-4D2525097BED}" destId="{B7820E70-84F5-4D51-81E7-38C38E0B9DE6}" srcOrd="0" destOrd="0" presId="urn:microsoft.com/office/officeart/2005/8/layout/hierarchy5"/>
    <dgm:cxn modelId="{02FDC8CA-CED0-4CF8-A9C6-1809C4487461}" type="presParOf" srcId="{B7820E70-84F5-4D51-81E7-38C38E0B9DE6}" destId="{CF80F8B9-35D2-4F2F-8FA5-850967260338}" srcOrd="0" destOrd="0" presId="urn:microsoft.com/office/officeart/2005/8/layout/hierarchy5"/>
    <dgm:cxn modelId="{621572A1-F56B-4B24-B305-6B3C161CCCCC}" type="presParOf" srcId="{B7820E70-84F5-4D51-81E7-38C38E0B9DE6}" destId="{99C69005-16EF-4D9D-A8E3-378ACA811D73}" srcOrd="1" destOrd="0" presId="urn:microsoft.com/office/officeart/2005/8/layout/hierarchy5"/>
    <dgm:cxn modelId="{E3DD8C0A-9338-4E6F-A185-412B86EC2A1A}" type="presParOf" srcId="{99C69005-16EF-4D9D-A8E3-378ACA811D73}" destId="{318D4BBF-A805-42F0-A6E8-93939A2363FB}" srcOrd="0" destOrd="0" presId="urn:microsoft.com/office/officeart/2005/8/layout/hierarchy5"/>
    <dgm:cxn modelId="{1C89462C-FBE3-4717-BB99-2D05E240030E}" type="presParOf" srcId="{318D4BBF-A805-42F0-A6E8-93939A2363FB}" destId="{5B1E99E7-D866-4DF3-ACBE-5139778080BA}" srcOrd="0" destOrd="0" presId="urn:microsoft.com/office/officeart/2005/8/layout/hierarchy5"/>
    <dgm:cxn modelId="{7E06ADE2-996E-4DC9-977C-D60191259229}" type="presParOf" srcId="{99C69005-16EF-4D9D-A8E3-378ACA811D73}" destId="{46E8F9D1-129A-43CD-B5B1-0B5BDFD9C262}" srcOrd="1" destOrd="0" presId="urn:microsoft.com/office/officeart/2005/8/layout/hierarchy5"/>
    <dgm:cxn modelId="{7983BDF3-DDC6-4F25-8A23-BE2B0255CBFC}" type="presParOf" srcId="{46E8F9D1-129A-43CD-B5B1-0B5BDFD9C262}" destId="{1DE4B4E1-9215-463F-AAA4-65056A7EE084}" srcOrd="0" destOrd="0" presId="urn:microsoft.com/office/officeart/2005/8/layout/hierarchy5"/>
    <dgm:cxn modelId="{0885DFE7-1BD6-40FE-B82A-4430F90D9E59}" type="presParOf" srcId="{46E8F9D1-129A-43CD-B5B1-0B5BDFD9C262}" destId="{B02DE58D-0F1A-45D0-934F-747D672D5667}" srcOrd="1" destOrd="0" presId="urn:microsoft.com/office/officeart/2005/8/layout/hierarchy5"/>
    <dgm:cxn modelId="{3BFCE730-2E90-41DE-AA9C-6E212FED1B7A}" type="presParOf" srcId="{B02DE58D-0F1A-45D0-934F-747D672D5667}" destId="{B131F997-7733-42F9-9E48-4D66D8C45646}" srcOrd="0" destOrd="0" presId="urn:microsoft.com/office/officeart/2005/8/layout/hierarchy5"/>
    <dgm:cxn modelId="{4CA2D6F8-867A-4162-B951-DF1099D2A740}" type="presParOf" srcId="{B131F997-7733-42F9-9E48-4D66D8C45646}" destId="{FC031FA3-974C-48EF-983B-1D20C1356EF6}" srcOrd="0" destOrd="0" presId="urn:microsoft.com/office/officeart/2005/8/layout/hierarchy5"/>
    <dgm:cxn modelId="{5A8030EB-301E-45A5-AA43-F30DB798F440}" type="presParOf" srcId="{B02DE58D-0F1A-45D0-934F-747D672D5667}" destId="{E4CA3649-949B-4894-8BEA-5A780FB5F0F1}" srcOrd="1" destOrd="0" presId="urn:microsoft.com/office/officeart/2005/8/layout/hierarchy5"/>
    <dgm:cxn modelId="{6C1156B9-54B7-4673-879F-9C710F8A9746}" type="presParOf" srcId="{E4CA3649-949B-4894-8BEA-5A780FB5F0F1}" destId="{70FA4F34-7491-424A-B1DD-831FA0EE4FA7}" srcOrd="0" destOrd="0" presId="urn:microsoft.com/office/officeart/2005/8/layout/hierarchy5"/>
    <dgm:cxn modelId="{2887B231-26CC-4544-83E9-47E0995BE911}" type="presParOf" srcId="{E4CA3649-949B-4894-8BEA-5A780FB5F0F1}" destId="{E099686C-5626-45E7-90A5-FBE9E87280F4}" srcOrd="1" destOrd="0" presId="urn:microsoft.com/office/officeart/2005/8/layout/hierarchy5"/>
    <dgm:cxn modelId="{FAA0CF8A-D2D1-4C87-9687-D8F771EDB34E}" type="presParOf" srcId="{E099686C-5626-45E7-90A5-FBE9E87280F4}" destId="{C76BCC2E-308B-4272-9018-EF01ECD3CD8D}" srcOrd="0" destOrd="0" presId="urn:microsoft.com/office/officeart/2005/8/layout/hierarchy5"/>
    <dgm:cxn modelId="{151C9EB5-97A9-4C03-AE61-4FB52DA06F4A}" type="presParOf" srcId="{C76BCC2E-308B-4272-9018-EF01ECD3CD8D}" destId="{E8EC32A3-783C-477C-991C-DBD59EA0FF42}" srcOrd="0" destOrd="0" presId="urn:microsoft.com/office/officeart/2005/8/layout/hierarchy5"/>
    <dgm:cxn modelId="{E7476A0F-5ACB-468C-948D-2CBDB6ED4387}" type="presParOf" srcId="{E099686C-5626-45E7-90A5-FBE9E87280F4}" destId="{9E33652A-7014-4926-8635-336918DC495C}" srcOrd="1" destOrd="0" presId="urn:microsoft.com/office/officeart/2005/8/layout/hierarchy5"/>
    <dgm:cxn modelId="{CE9C6751-EF37-4B7C-A994-3DA4C629E3C6}" type="presParOf" srcId="{9E33652A-7014-4926-8635-336918DC495C}" destId="{8BF03CD1-F04B-4B6F-AC0B-08C49D30DCC8}" srcOrd="0" destOrd="0" presId="urn:microsoft.com/office/officeart/2005/8/layout/hierarchy5"/>
    <dgm:cxn modelId="{7E270C25-7A34-4AAF-A44F-95F8B3B90338}" type="presParOf" srcId="{9E33652A-7014-4926-8635-336918DC495C}" destId="{797DA2C5-084F-47DA-8891-296A284100F0}" srcOrd="1" destOrd="0" presId="urn:microsoft.com/office/officeart/2005/8/layout/hierarchy5"/>
    <dgm:cxn modelId="{5BE31CD1-CA81-49C7-9C7D-75D576D7AEBC}" type="presParOf" srcId="{797DA2C5-084F-47DA-8891-296A284100F0}" destId="{0A7625FD-90A3-4B9F-9DD6-C46DC3755EC5}" srcOrd="0" destOrd="0" presId="urn:microsoft.com/office/officeart/2005/8/layout/hierarchy5"/>
    <dgm:cxn modelId="{C078CBF5-BD85-4160-9DE9-108A5A0D874B}" type="presParOf" srcId="{0A7625FD-90A3-4B9F-9DD6-C46DC3755EC5}" destId="{0954813E-F128-4CE1-A907-D9CA45F12AC4}" srcOrd="0" destOrd="0" presId="urn:microsoft.com/office/officeart/2005/8/layout/hierarchy5"/>
    <dgm:cxn modelId="{974F56B9-F1C5-4BA5-9520-954BB469FC0C}" type="presParOf" srcId="{797DA2C5-084F-47DA-8891-296A284100F0}" destId="{0DD72008-B52A-441B-9A27-65FF8218C515}" srcOrd="1" destOrd="0" presId="urn:microsoft.com/office/officeart/2005/8/layout/hierarchy5"/>
    <dgm:cxn modelId="{6F2DCB84-68C9-4F8D-8CE3-8027601BCEEA}" type="presParOf" srcId="{0DD72008-B52A-441B-9A27-65FF8218C515}" destId="{0DA4663D-A137-47AE-A755-EF3C1E53D5B3}" srcOrd="0" destOrd="0" presId="urn:microsoft.com/office/officeart/2005/8/layout/hierarchy5"/>
    <dgm:cxn modelId="{FD068531-9746-4067-9789-C201B81C3A55}" type="presParOf" srcId="{0DD72008-B52A-441B-9A27-65FF8218C515}" destId="{2A69144E-A08D-45B0-94D3-CB66DBDC8694}" srcOrd="1" destOrd="0" presId="urn:microsoft.com/office/officeart/2005/8/layout/hierarchy5"/>
    <dgm:cxn modelId="{60D7505A-D8BC-45AA-B228-BF2419457CF5}" type="presParOf" srcId="{E099686C-5626-45E7-90A5-FBE9E87280F4}" destId="{ABCB92B8-8770-4D67-8F3A-2B2705958340}" srcOrd="2" destOrd="0" presId="urn:microsoft.com/office/officeart/2005/8/layout/hierarchy5"/>
    <dgm:cxn modelId="{18AE4D6C-21D4-460C-B59A-A68F36B8D315}" type="presParOf" srcId="{ABCB92B8-8770-4D67-8F3A-2B2705958340}" destId="{33482BAE-A921-444A-BBD7-C2AF16B96C7E}" srcOrd="0" destOrd="0" presId="urn:microsoft.com/office/officeart/2005/8/layout/hierarchy5"/>
    <dgm:cxn modelId="{9AA9A3F3-D17F-4CB8-82F0-2B1669E0F685}" type="presParOf" srcId="{E099686C-5626-45E7-90A5-FBE9E87280F4}" destId="{58874A02-CE0B-43CC-B331-296B64BE9EF2}" srcOrd="3" destOrd="0" presId="urn:microsoft.com/office/officeart/2005/8/layout/hierarchy5"/>
    <dgm:cxn modelId="{D3415082-A544-4BD9-AF29-BD0ADA1C96A4}" type="presParOf" srcId="{58874A02-CE0B-43CC-B331-296B64BE9EF2}" destId="{1AA31407-C924-4C8B-BC91-C19335552162}" srcOrd="0" destOrd="0" presId="urn:microsoft.com/office/officeart/2005/8/layout/hierarchy5"/>
    <dgm:cxn modelId="{DCD2CFA5-B4BE-4D77-ADDA-51D56D9F891F}" type="presParOf" srcId="{58874A02-CE0B-43CC-B331-296B64BE9EF2}" destId="{73522811-EC8B-4DFF-9642-C508C291E9AC}" srcOrd="1" destOrd="0" presId="urn:microsoft.com/office/officeart/2005/8/layout/hierarchy5"/>
    <dgm:cxn modelId="{0DACD305-0623-4A2F-873C-7988A498622E}" type="presParOf" srcId="{73522811-EC8B-4DFF-9642-C508C291E9AC}" destId="{6D73842D-A9E0-4120-8735-47A4B3549A8E}" srcOrd="0" destOrd="0" presId="urn:microsoft.com/office/officeart/2005/8/layout/hierarchy5"/>
    <dgm:cxn modelId="{3C5CB6D1-3915-490E-B56D-F7C979CBF8D7}" type="presParOf" srcId="{6D73842D-A9E0-4120-8735-47A4B3549A8E}" destId="{C468F5E4-A68E-4298-86DE-E7AB0716A11F}" srcOrd="0" destOrd="0" presId="urn:microsoft.com/office/officeart/2005/8/layout/hierarchy5"/>
    <dgm:cxn modelId="{38DA5247-46AF-47B4-9E9B-BBD17B75B288}" type="presParOf" srcId="{73522811-EC8B-4DFF-9642-C508C291E9AC}" destId="{8F6603FA-FCE7-4880-A775-39211F2011A8}" srcOrd="1" destOrd="0" presId="urn:microsoft.com/office/officeart/2005/8/layout/hierarchy5"/>
    <dgm:cxn modelId="{6A5EE7EB-147F-4725-A181-A3CF36DC8C6E}" type="presParOf" srcId="{8F6603FA-FCE7-4880-A775-39211F2011A8}" destId="{1B00200A-2005-4FFF-BFE8-E9042329F00D}" srcOrd="0" destOrd="0" presId="urn:microsoft.com/office/officeart/2005/8/layout/hierarchy5"/>
    <dgm:cxn modelId="{8658D1FD-6D0F-4502-A1D4-BB62939627A3}" type="presParOf" srcId="{8F6603FA-FCE7-4880-A775-39211F2011A8}" destId="{D075835B-9DBD-47AD-82C4-4FFD7CAD7C34}" srcOrd="1" destOrd="0" presId="urn:microsoft.com/office/officeart/2005/8/layout/hierarchy5"/>
    <dgm:cxn modelId="{A82C93C7-3E4D-41EC-8282-51A1EC3DD75E}" type="presParOf" srcId="{E099686C-5626-45E7-90A5-FBE9E87280F4}" destId="{873885C2-E990-4C46-9975-80D39ED10FB7}" srcOrd="4" destOrd="0" presId="urn:microsoft.com/office/officeart/2005/8/layout/hierarchy5"/>
    <dgm:cxn modelId="{FD6210E9-A146-4C16-9740-9C9D24D0EF82}" type="presParOf" srcId="{873885C2-E990-4C46-9975-80D39ED10FB7}" destId="{3952AC05-5DB2-405A-B845-29BAF89B9703}" srcOrd="0" destOrd="0" presId="urn:microsoft.com/office/officeart/2005/8/layout/hierarchy5"/>
    <dgm:cxn modelId="{11FE7338-CFAD-407E-AFD6-8A6D6C31F126}" type="presParOf" srcId="{E099686C-5626-45E7-90A5-FBE9E87280F4}" destId="{05208F50-8169-4C81-B771-BF435762D02B}" srcOrd="5" destOrd="0" presId="urn:microsoft.com/office/officeart/2005/8/layout/hierarchy5"/>
    <dgm:cxn modelId="{FEDAB9B1-BE8B-40C7-A020-BEE74C913A41}" type="presParOf" srcId="{05208F50-8169-4C81-B771-BF435762D02B}" destId="{4202DB54-099B-46CB-8FA2-640E1579D272}" srcOrd="0" destOrd="0" presId="urn:microsoft.com/office/officeart/2005/8/layout/hierarchy5"/>
    <dgm:cxn modelId="{FC3BA7B0-CFB5-4245-B2DD-F29E185CC25B}" type="presParOf" srcId="{05208F50-8169-4C81-B771-BF435762D02B}" destId="{AF4833FF-C532-4DCA-9CE5-6068220E7BD7}" srcOrd="1" destOrd="0" presId="urn:microsoft.com/office/officeart/2005/8/layout/hierarchy5"/>
    <dgm:cxn modelId="{76B7400B-012F-4D22-B5EA-21A5269B45E6}" type="presParOf" srcId="{AF4833FF-C532-4DCA-9CE5-6068220E7BD7}" destId="{7FAA8937-5336-4B81-A0BE-5BC31D510813}" srcOrd="0" destOrd="0" presId="urn:microsoft.com/office/officeart/2005/8/layout/hierarchy5"/>
    <dgm:cxn modelId="{E5EC1FA9-16D4-4746-AC83-5DBED8E01B1A}" type="presParOf" srcId="{7FAA8937-5336-4B81-A0BE-5BC31D510813}" destId="{079493DA-F104-46AE-814D-0CDFEC70EC15}" srcOrd="0" destOrd="0" presId="urn:microsoft.com/office/officeart/2005/8/layout/hierarchy5"/>
    <dgm:cxn modelId="{AB24FE44-2573-44B1-99E0-15D5C2DD410E}" type="presParOf" srcId="{AF4833FF-C532-4DCA-9CE5-6068220E7BD7}" destId="{211CF72C-86F5-40F1-842E-B782FC24B633}" srcOrd="1" destOrd="0" presId="urn:microsoft.com/office/officeart/2005/8/layout/hierarchy5"/>
    <dgm:cxn modelId="{D6B37714-5AD5-4427-BDD9-206511FFEB9A}" type="presParOf" srcId="{211CF72C-86F5-40F1-842E-B782FC24B633}" destId="{D5CCC1B5-0D99-4D2D-A9C4-9BF8ABAC9315}" srcOrd="0" destOrd="0" presId="urn:microsoft.com/office/officeart/2005/8/layout/hierarchy5"/>
    <dgm:cxn modelId="{9B3C3910-4D2A-4A10-A5F5-663B880C9AFB}" type="presParOf" srcId="{211CF72C-86F5-40F1-842E-B782FC24B633}" destId="{F51ECF0A-CEFA-483B-B581-B37093E55D7C}" srcOrd="1" destOrd="0" presId="urn:microsoft.com/office/officeart/2005/8/layout/hierarchy5"/>
    <dgm:cxn modelId="{5DB2C238-F92C-4056-A50E-3B0DE00B86A1}" type="presParOf" srcId="{AF4833FF-C532-4DCA-9CE5-6068220E7BD7}" destId="{0421BC59-73B2-416A-B631-0DD016E24EAE}" srcOrd="2" destOrd="0" presId="urn:microsoft.com/office/officeart/2005/8/layout/hierarchy5"/>
    <dgm:cxn modelId="{AAE67DED-4660-42C2-BA1C-782D391950B9}" type="presParOf" srcId="{0421BC59-73B2-416A-B631-0DD016E24EAE}" destId="{8F96C4DC-6FD6-45C6-AF4D-C0BEA2A2DF5E}" srcOrd="0" destOrd="0" presId="urn:microsoft.com/office/officeart/2005/8/layout/hierarchy5"/>
    <dgm:cxn modelId="{375776D6-A352-42F4-8457-FBA5DE07C2F0}" type="presParOf" srcId="{AF4833FF-C532-4DCA-9CE5-6068220E7BD7}" destId="{48754439-ADAB-4383-8062-5EF837C85888}" srcOrd="3" destOrd="0" presId="urn:microsoft.com/office/officeart/2005/8/layout/hierarchy5"/>
    <dgm:cxn modelId="{D9A38D5D-0B90-4834-836A-8D03004EEA24}" type="presParOf" srcId="{48754439-ADAB-4383-8062-5EF837C85888}" destId="{DD81F283-93FC-4E1D-BB29-4E6615AF6B1B}" srcOrd="0" destOrd="0" presId="urn:microsoft.com/office/officeart/2005/8/layout/hierarchy5"/>
    <dgm:cxn modelId="{DD6025B5-BE3C-492A-A8CA-A366A1E8A5C3}" type="presParOf" srcId="{48754439-ADAB-4383-8062-5EF837C85888}" destId="{ECC0B4E0-D435-4EC3-83B0-45855A4C5011}" srcOrd="1" destOrd="0" presId="urn:microsoft.com/office/officeart/2005/8/layout/hierarchy5"/>
    <dgm:cxn modelId="{DD0096AB-DEF1-4D93-A078-0ABCB0A5E43F}" type="presParOf" srcId="{A17B54B5-D2C7-494C-A47B-69BF91237AD2}" destId="{14C052AB-2DB9-4E5A-B6AD-02C8F3743E9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0F8B9-35D2-4F2F-8FA5-850967260338}">
      <dsp:nvSpPr>
        <dsp:cNvPr id="0" name=""/>
        <dsp:cNvSpPr/>
      </dsp:nvSpPr>
      <dsp:spPr>
        <a:xfrm>
          <a:off x="3439" y="20293811"/>
          <a:ext cx="3255579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1</a:t>
          </a:r>
        </a:p>
      </dsp:txBody>
      <dsp:txXfrm>
        <a:off x="51115" y="20341487"/>
        <a:ext cx="3160227" cy="1532437"/>
      </dsp:txXfrm>
    </dsp:sp>
    <dsp:sp modelId="{318D4BBF-A805-42F0-A6E8-93939A2363FB}">
      <dsp:nvSpPr>
        <dsp:cNvPr id="0" name=""/>
        <dsp:cNvSpPr/>
      </dsp:nvSpPr>
      <dsp:spPr>
        <a:xfrm>
          <a:off x="3259018" y="21104250"/>
          <a:ext cx="1302231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31" y="3455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77578" y="21075150"/>
        <a:ext cx="65111" cy="65111"/>
      </dsp:txXfrm>
    </dsp:sp>
    <dsp:sp modelId="{1DE4B4E1-9215-463F-AAA4-65056A7EE084}">
      <dsp:nvSpPr>
        <dsp:cNvPr id="0" name=""/>
        <dsp:cNvSpPr/>
      </dsp:nvSpPr>
      <dsp:spPr>
        <a:xfrm>
          <a:off x="4561250" y="20293811"/>
          <a:ext cx="5425259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AABADE"/>
              </a:solidFill>
            </a:rPr>
            <a:t>Numérique</a:t>
          </a:r>
          <a:endParaRPr lang="fr-FR" sz="6000" b="1" kern="1200" dirty="0">
            <a:solidFill>
              <a:srgbClr val="9FF793"/>
            </a:solidFill>
          </a:endParaRPr>
        </a:p>
      </dsp:txBody>
      <dsp:txXfrm>
        <a:off x="4608926" y="20341487"/>
        <a:ext cx="5329907" cy="1532437"/>
      </dsp:txXfrm>
    </dsp:sp>
    <dsp:sp modelId="{B131F997-7733-42F9-9E48-4D66D8C45646}">
      <dsp:nvSpPr>
        <dsp:cNvPr id="0" name=""/>
        <dsp:cNvSpPr/>
      </dsp:nvSpPr>
      <dsp:spPr>
        <a:xfrm rot="17380646">
          <a:off x="8703950" y="19283494"/>
          <a:ext cx="3867352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3867352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0540942" y="19190266"/>
        <a:ext cx="193367" cy="193367"/>
      </dsp:txXfrm>
    </dsp:sp>
    <dsp:sp modelId="{70FA4F34-7491-424A-B1DD-831FA0EE4FA7}">
      <dsp:nvSpPr>
        <dsp:cNvPr id="0" name=""/>
        <dsp:cNvSpPr/>
      </dsp:nvSpPr>
      <dsp:spPr>
        <a:xfrm>
          <a:off x="11288742" y="16652299"/>
          <a:ext cx="3255579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1</a:t>
          </a:r>
        </a:p>
      </dsp:txBody>
      <dsp:txXfrm>
        <a:off x="11336418" y="16699975"/>
        <a:ext cx="3160227" cy="1532437"/>
      </dsp:txXfrm>
    </dsp:sp>
    <dsp:sp modelId="{C76BCC2E-308B-4272-9018-EF01ECD3CD8D}">
      <dsp:nvSpPr>
        <dsp:cNvPr id="0" name=""/>
        <dsp:cNvSpPr/>
      </dsp:nvSpPr>
      <dsp:spPr>
        <a:xfrm rot="18280868">
          <a:off x="14051138" y="16521746"/>
          <a:ext cx="2288596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2288596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5138222" y="16467986"/>
        <a:ext cx="114429" cy="114429"/>
      </dsp:txXfrm>
    </dsp:sp>
    <dsp:sp modelId="{8BF03CD1-F04B-4B6F-AC0B-08C49D30DCC8}">
      <dsp:nvSpPr>
        <dsp:cNvPr id="0" name=""/>
        <dsp:cNvSpPr/>
      </dsp:nvSpPr>
      <dsp:spPr>
        <a:xfrm>
          <a:off x="15846552" y="14770314"/>
          <a:ext cx="11239105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 </a:t>
          </a:r>
          <a:r>
            <a:rPr lang="fr-FR" sz="5400" b="1" i="1" kern="1200" dirty="0">
              <a:solidFill>
                <a:srgbClr val="9FF793"/>
              </a:solidFill>
            </a:rPr>
            <a:t>(2 catégories)</a:t>
          </a:r>
          <a:endParaRPr lang="fr-FR" sz="6000" b="1" i="1" kern="1200" dirty="0">
            <a:solidFill>
              <a:srgbClr val="9FF793"/>
            </a:solidFill>
          </a:endParaRPr>
        </a:p>
      </dsp:txBody>
      <dsp:txXfrm>
        <a:off x="15894228" y="14817990"/>
        <a:ext cx="11143753" cy="1532437"/>
      </dsp:txXfrm>
    </dsp:sp>
    <dsp:sp modelId="{0A7625FD-90A3-4B9F-9DD6-C46DC3755EC5}">
      <dsp:nvSpPr>
        <dsp:cNvPr id="0" name=""/>
        <dsp:cNvSpPr/>
      </dsp:nvSpPr>
      <dsp:spPr>
        <a:xfrm>
          <a:off x="27085658" y="15580753"/>
          <a:ext cx="1302231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31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04218" y="15551653"/>
        <a:ext cx="65111" cy="65111"/>
      </dsp:txXfrm>
    </dsp:sp>
    <dsp:sp modelId="{0DA4663D-A137-47AE-A755-EF3C1E53D5B3}">
      <dsp:nvSpPr>
        <dsp:cNvPr id="0" name=""/>
        <dsp:cNvSpPr/>
      </dsp:nvSpPr>
      <dsp:spPr>
        <a:xfrm>
          <a:off x="28387890" y="14770314"/>
          <a:ext cx="21808310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[4.1.1] </a:t>
          </a:r>
          <a:r>
            <a:rPr lang="fr-FR" sz="6000" b="1" kern="1200" dirty="0"/>
            <a:t>Test t indépendant </a:t>
          </a:r>
        </a:p>
      </dsp:txBody>
      <dsp:txXfrm>
        <a:off x="28435566" y="14817990"/>
        <a:ext cx="21712958" cy="1532437"/>
      </dsp:txXfrm>
    </dsp:sp>
    <dsp:sp modelId="{339DD43C-E93F-4653-96B3-F25B2E02069E}">
      <dsp:nvSpPr>
        <dsp:cNvPr id="0" name=""/>
        <dsp:cNvSpPr/>
      </dsp:nvSpPr>
      <dsp:spPr>
        <a:xfrm rot="21573530">
          <a:off x="14544301" y="17457725"/>
          <a:ext cx="1302270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70" y="3455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162880" y="17428623"/>
        <a:ext cx="65113" cy="65113"/>
      </dsp:txXfrm>
    </dsp:sp>
    <dsp:sp modelId="{0AAF3842-4342-4BD8-B778-7AFDF28AAE74}">
      <dsp:nvSpPr>
        <dsp:cNvPr id="0" name=""/>
        <dsp:cNvSpPr/>
      </dsp:nvSpPr>
      <dsp:spPr>
        <a:xfrm>
          <a:off x="15846552" y="16642272"/>
          <a:ext cx="11215860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 </a:t>
          </a:r>
          <a:r>
            <a:rPr lang="fr-FR" sz="5400" b="1" i="1" kern="1200" dirty="0">
              <a:solidFill>
                <a:srgbClr val="9FF793"/>
              </a:solidFill>
            </a:rPr>
            <a:t>(3 catégories ou +)</a:t>
          </a:r>
          <a:endParaRPr lang="fr-FR" sz="6000" i="1" kern="1200" dirty="0"/>
        </a:p>
      </dsp:txBody>
      <dsp:txXfrm>
        <a:off x="15894228" y="16689948"/>
        <a:ext cx="11120508" cy="1532437"/>
      </dsp:txXfrm>
    </dsp:sp>
    <dsp:sp modelId="{EB3706F3-C39D-437E-8A64-F3D667B215C7}">
      <dsp:nvSpPr>
        <dsp:cNvPr id="0" name=""/>
        <dsp:cNvSpPr/>
      </dsp:nvSpPr>
      <dsp:spPr>
        <a:xfrm>
          <a:off x="27062413" y="17452711"/>
          <a:ext cx="1302231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31" y="3455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680973" y="17423611"/>
        <a:ext cx="65111" cy="65111"/>
      </dsp:txXfrm>
    </dsp:sp>
    <dsp:sp modelId="{FC04107B-588E-4BA5-9F52-AFC00F44D376}">
      <dsp:nvSpPr>
        <dsp:cNvPr id="0" name=""/>
        <dsp:cNvSpPr/>
      </dsp:nvSpPr>
      <dsp:spPr>
        <a:xfrm>
          <a:off x="28364645" y="16642272"/>
          <a:ext cx="21810361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 dirty="0"/>
            <a:t> </a:t>
          </a:r>
          <a:r>
            <a:rPr lang="fr-FR" sz="6000" b="1" kern="1200" dirty="0">
              <a:solidFill>
                <a:srgbClr val="DB8585"/>
              </a:solidFill>
            </a:rPr>
            <a:t>Section [4.1.2] </a:t>
          </a:r>
          <a:r>
            <a:rPr lang="fr-FR" sz="6000" b="1" kern="1200" dirty="0"/>
            <a:t>ANOVA à un facteur</a:t>
          </a:r>
          <a:endParaRPr lang="fr-FR" sz="6000" kern="1200" dirty="0"/>
        </a:p>
      </dsp:txBody>
      <dsp:txXfrm>
        <a:off x="28412321" y="16689948"/>
        <a:ext cx="21715009" cy="1532437"/>
      </dsp:txXfrm>
    </dsp:sp>
    <dsp:sp modelId="{873885C2-E990-4C46-9975-80D39ED10FB7}">
      <dsp:nvSpPr>
        <dsp:cNvPr id="0" name=""/>
        <dsp:cNvSpPr/>
      </dsp:nvSpPr>
      <dsp:spPr>
        <a:xfrm rot="3301867">
          <a:off x="14059369" y="18393704"/>
          <a:ext cx="2272134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2272134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5138633" y="18340356"/>
        <a:ext cx="113606" cy="113606"/>
      </dsp:txXfrm>
    </dsp:sp>
    <dsp:sp modelId="{4202DB54-099B-46CB-8FA2-640E1579D272}">
      <dsp:nvSpPr>
        <dsp:cNvPr id="0" name=""/>
        <dsp:cNvSpPr/>
      </dsp:nvSpPr>
      <dsp:spPr>
        <a:xfrm>
          <a:off x="15846552" y="18514230"/>
          <a:ext cx="11239105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5894228" y="18561906"/>
        <a:ext cx="11143753" cy="1532437"/>
      </dsp:txXfrm>
    </dsp:sp>
    <dsp:sp modelId="{7FAA8937-5336-4B81-A0BE-5BC31D510813}">
      <dsp:nvSpPr>
        <dsp:cNvPr id="0" name=""/>
        <dsp:cNvSpPr/>
      </dsp:nvSpPr>
      <dsp:spPr>
        <a:xfrm>
          <a:off x="27085658" y="19324669"/>
          <a:ext cx="1302231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31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04218" y="19295569"/>
        <a:ext cx="65111" cy="65111"/>
      </dsp:txXfrm>
    </dsp:sp>
    <dsp:sp modelId="{D5CCC1B5-0D99-4D2D-A9C4-9BF8ABAC9315}">
      <dsp:nvSpPr>
        <dsp:cNvPr id="0" name=""/>
        <dsp:cNvSpPr/>
      </dsp:nvSpPr>
      <dsp:spPr>
        <a:xfrm>
          <a:off x="28387890" y="18514230"/>
          <a:ext cx="21864534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[4.1.3] </a:t>
          </a:r>
          <a:r>
            <a:rPr lang="fr-FR" sz="6000" b="1" kern="1200" dirty="0"/>
            <a:t>Corrélation de Pearson</a:t>
          </a:r>
        </a:p>
      </dsp:txBody>
      <dsp:txXfrm>
        <a:off x="28435566" y="18561906"/>
        <a:ext cx="21769182" cy="1532437"/>
      </dsp:txXfrm>
    </dsp:sp>
    <dsp:sp modelId="{BE48A8FD-5255-4DAF-BC27-03A448C941A4}">
      <dsp:nvSpPr>
        <dsp:cNvPr id="0" name=""/>
        <dsp:cNvSpPr/>
      </dsp:nvSpPr>
      <dsp:spPr>
        <a:xfrm rot="4110293">
          <a:off x="8781326" y="22874138"/>
          <a:ext cx="3804373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3804373" y="3455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0588404" y="22782484"/>
        <a:ext cx="190218" cy="190218"/>
      </dsp:txXfrm>
    </dsp:sp>
    <dsp:sp modelId="{448E7F4B-590B-4DC3-B581-A530975F91EB}">
      <dsp:nvSpPr>
        <dsp:cNvPr id="0" name=""/>
        <dsp:cNvSpPr/>
      </dsp:nvSpPr>
      <dsp:spPr>
        <a:xfrm>
          <a:off x="11380516" y="23833586"/>
          <a:ext cx="3255579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2 ou +</a:t>
          </a:r>
        </a:p>
      </dsp:txBody>
      <dsp:txXfrm>
        <a:off x="11428192" y="23881262"/>
        <a:ext cx="3160227" cy="1532437"/>
      </dsp:txXfrm>
    </dsp:sp>
    <dsp:sp modelId="{85A24209-9F53-4825-A570-43EDAF1A42E2}">
      <dsp:nvSpPr>
        <dsp:cNvPr id="0" name=""/>
        <dsp:cNvSpPr/>
      </dsp:nvSpPr>
      <dsp:spPr>
        <a:xfrm rot="17910766">
          <a:off x="13973444" y="23529925"/>
          <a:ext cx="2535760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2535760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5177930" y="23469986"/>
        <a:ext cx="126788" cy="126788"/>
      </dsp:txXfrm>
    </dsp:sp>
    <dsp:sp modelId="{6FEEB1CA-C6F3-4094-8551-02B378DA1370}">
      <dsp:nvSpPr>
        <dsp:cNvPr id="0" name=""/>
        <dsp:cNvSpPr/>
      </dsp:nvSpPr>
      <dsp:spPr>
        <a:xfrm>
          <a:off x="15846552" y="21605386"/>
          <a:ext cx="11239105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</a:p>
      </dsp:txBody>
      <dsp:txXfrm>
        <a:off x="15894228" y="21653062"/>
        <a:ext cx="11143753" cy="1532437"/>
      </dsp:txXfrm>
    </dsp:sp>
    <dsp:sp modelId="{2CA47335-FCF4-4922-BE78-FE13BCEDDC5F}">
      <dsp:nvSpPr>
        <dsp:cNvPr id="0" name=""/>
        <dsp:cNvSpPr/>
      </dsp:nvSpPr>
      <dsp:spPr>
        <a:xfrm>
          <a:off x="27085658" y="22415825"/>
          <a:ext cx="1302231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31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04218" y="22386725"/>
        <a:ext cx="65111" cy="65111"/>
      </dsp:txXfrm>
    </dsp:sp>
    <dsp:sp modelId="{5876121B-FBA4-4083-B5F0-3C3522987A7A}">
      <dsp:nvSpPr>
        <dsp:cNvPr id="0" name=""/>
        <dsp:cNvSpPr/>
      </dsp:nvSpPr>
      <dsp:spPr>
        <a:xfrm>
          <a:off x="28387890" y="21605386"/>
          <a:ext cx="21901876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[4.1.4] </a:t>
          </a:r>
          <a:r>
            <a:rPr lang="fr-FR" sz="6000" b="1" kern="1200" dirty="0"/>
            <a:t>ANOVA multifactorielle</a:t>
          </a:r>
        </a:p>
      </dsp:txBody>
      <dsp:txXfrm>
        <a:off x="28435566" y="21653062"/>
        <a:ext cx="21806524" cy="1532437"/>
      </dsp:txXfrm>
    </dsp:sp>
    <dsp:sp modelId="{225BB25E-6605-4035-90F3-40DEAB05F8D9}">
      <dsp:nvSpPr>
        <dsp:cNvPr id="0" name=""/>
        <dsp:cNvSpPr/>
      </dsp:nvSpPr>
      <dsp:spPr>
        <a:xfrm rot="21554928">
          <a:off x="14636044" y="24636090"/>
          <a:ext cx="1210560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210560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211060" y="24609281"/>
        <a:ext cx="60528" cy="60528"/>
      </dsp:txXfrm>
    </dsp:sp>
    <dsp:sp modelId="{2C6BB94A-77DC-4D7F-9800-172FACA2807F}">
      <dsp:nvSpPr>
        <dsp:cNvPr id="0" name=""/>
        <dsp:cNvSpPr/>
      </dsp:nvSpPr>
      <dsp:spPr>
        <a:xfrm>
          <a:off x="15846552" y="23817715"/>
          <a:ext cx="11239105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5894228" y="23865391"/>
        <a:ext cx="11143753" cy="1532437"/>
      </dsp:txXfrm>
    </dsp:sp>
    <dsp:sp modelId="{8E7B1D6B-2F80-4CC6-BA61-2C8EC8869251}">
      <dsp:nvSpPr>
        <dsp:cNvPr id="0" name=""/>
        <dsp:cNvSpPr/>
      </dsp:nvSpPr>
      <dsp:spPr>
        <a:xfrm>
          <a:off x="27085658" y="24628154"/>
          <a:ext cx="1302231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31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04218" y="24599054"/>
        <a:ext cx="65111" cy="65111"/>
      </dsp:txXfrm>
    </dsp:sp>
    <dsp:sp modelId="{9F3E0C44-A44C-42B6-AC1E-E7568A10DB77}">
      <dsp:nvSpPr>
        <dsp:cNvPr id="0" name=""/>
        <dsp:cNvSpPr/>
      </dsp:nvSpPr>
      <dsp:spPr>
        <a:xfrm>
          <a:off x="28387890" y="23817715"/>
          <a:ext cx="21901876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[4.1.5] </a:t>
          </a:r>
          <a:r>
            <a:rPr lang="fr-FR" sz="6000" b="1" kern="1200" dirty="0"/>
            <a:t>Régression linéaire multiple 1</a:t>
          </a:r>
        </a:p>
      </dsp:txBody>
      <dsp:txXfrm>
        <a:off x="28435566" y="23865391"/>
        <a:ext cx="21806524" cy="1532437"/>
      </dsp:txXfrm>
    </dsp:sp>
    <dsp:sp modelId="{02A5D7C4-0960-4442-AAD0-F2EBFDEBB0A2}">
      <dsp:nvSpPr>
        <dsp:cNvPr id="0" name=""/>
        <dsp:cNvSpPr/>
      </dsp:nvSpPr>
      <dsp:spPr>
        <a:xfrm rot="4126689">
          <a:off x="13569331" y="26202634"/>
          <a:ext cx="3343986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3343986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15157724" y="26122489"/>
        <a:ext cx="167199" cy="167199"/>
      </dsp:txXfrm>
    </dsp:sp>
    <dsp:sp modelId="{78EC430E-E624-4E4C-BFCC-6C0F3A115763}">
      <dsp:nvSpPr>
        <dsp:cNvPr id="0" name=""/>
        <dsp:cNvSpPr/>
      </dsp:nvSpPr>
      <dsp:spPr>
        <a:xfrm>
          <a:off x="15846552" y="26950803"/>
          <a:ext cx="11244249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  <a:r>
            <a:rPr lang="fr-FR" sz="6000" b="1" kern="1200" dirty="0"/>
            <a:t> + </a:t>
          </a: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5894228" y="26998479"/>
        <a:ext cx="11148897" cy="1532437"/>
      </dsp:txXfrm>
    </dsp:sp>
    <dsp:sp modelId="{28629D91-9342-4088-9C37-9595A01F9ED7}">
      <dsp:nvSpPr>
        <dsp:cNvPr id="0" name=""/>
        <dsp:cNvSpPr/>
      </dsp:nvSpPr>
      <dsp:spPr>
        <a:xfrm rot="19457599">
          <a:off x="26940066" y="27293253"/>
          <a:ext cx="1603703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603703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01825" y="27256615"/>
        <a:ext cx="80185" cy="80185"/>
      </dsp:txXfrm>
    </dsp:sp>
    <dsp:sp modelId="{29430B77-3A43-4706-B579-66E7E8B0F7E5}">
      <dsp:nvSpPr>
        <dsp:cNvPr id="0" name=""/>
        <dsp:cNvSpPr/>
      </dsp:nvSpPr>
      <dsp:spPr>
        <a:xfrm>
          <a:off x="28393034" y="26014824"/>
          <a:ext cx="21901876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[4.1.6] </a:t>
          </a:r>
          <a:r>
            <a:rPr lang="fr-FR" sz="6000" b="1" kern="1200" dirty="0"/>
            <a:t>ANCOVA</a:t>
          </a:r>
        </a:p>
      </dsp:txBody>
      <dsp:txXfrm>
        <a:off x="28440710" y="26062500"/>
        <a:ext cx="21806524" cy="1532437"/>
      </dsp:txXfrm>
    </dsp:sp>
    <dsp:sp modelId="{FFB73BE5-AF49-4754-A0CE-00B37DC03087}">
      <dsp:nvSpPr>
        <dsp:cNvPr id="0" name=""/>
        <dsp:cNvSpPr/>
      </dsp:nvSpPr>
      <dsp:spPr>
        <a:xfrm rot="2142401">
          <a:off x="26940066" y="28229232"/>
          <a:ext cx="1603703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603703" y="3455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01825" y="28192594"/>
        <a:ext cx="80185" cy="80185"/>
      </dsp:txXfrm>
    </dsp:sp>
    <dsp:sp modelId="{170F2759-1A99-44A8-BC22-B42AEB2C6A2E}">
      <dsp:nvSpPr>
        <dsp:cNvPr id="0" name=""/>
        <dsp:cNvSpPr/>
      </dsp:nvSpPr>
      <dsp:spPr>
        <a:xfrm>
          <a:off x="28393034" y="27886782"/>
          <a:ext cx="21875050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[4.1.7]  </a:t>
          </a:r>
          <a:r>
            <a:rPr lang="fr-FR" sz="6000" b="1" kern="1200" dirty="0"/>
            <a:t>Régression linéaire multiple 2</a:t>
          </a:r>
          <a:endParaRPr lang="fr-FR" sz="6000" kern="1200" dirty="0"/>
        </a:p>
      </dsp:txBody>
      <dsp:txXfrm>
        <a:off x="28440710" y="27934458"/>
        <a:ext cx="21779698" cy="1532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0F8B9-35D2-4F2F-8FA5-850967260338}">
      <dsp:nvSpPr>
        <dsp:cNvPr id="0" name=""/>
        <dsp:cNvSpPr/>
      </dsp:nvSpPr>
      <dsp:spPr>
        <a:xfrm>
          <a:off x="18957" y="25292588"/>
          <a:ext cx="2717295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1</a:t>
          </a:r>
        </a:p>
      </dsp:txBody>
      <dsp:txXfrm>
        <a:off x="58750" y="25332381"/>
        <a:ext cx="2637709" cy="1279061"/>
      </dsp:txXfrm>
    </dsp:sp>
    <dsp:sp modelId="{318D4BBF-A805-42F0-A6E8-93939A2363FB}">
      <dsp:nvSpPr>
        <dsp:cNvPr id="0" name=""/>
        <dsp:cNvSpPr/>
      </dsp:nvSpPr>
      <dsp:spPr>
        <a:xfrm rot="1031">
          <a:off x="2736253" y="25969191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252539" y="25944902"/>
        <a:ext cx="54345" cy="54345"/>
      </dsp:txXfrm>
    </dsp:sp>
    <dsp:sp modelId="{1DE4B4E1-9215-463F-AAA4-65056A7EE084}">
      <dsp:nvSpPr>
        <dsp:cNvPr id="0" name=""/>
        <dsp:cNvSpPr/>
      </dsp:nvSpPr>
      <dsp:spPr>
        <a:xfrm>
          <a:off x="3823171" y="25292914"/>
          <a:ext cx="4528237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</a:p>
      </dsp:txBody>
      <dsp:txXfrm>
        <a:off x="3862964" y="25332707"/>
        <a:ext cx="4448651" cy="1279061"/>
      </dsp:txXfrm>
    </dsp:sp>
    <dsp:sp modelId="{3F98498E-FD51-4D35-8981-E002F07C56ED}">
      <dsp:nvSpPr>
        <dsp:cNvPr id="0" name=""/>
        <dsp:cNvSpPr/>
      </dsp:nvSpPr>
      <dsp:spPr>
        <a:xfrm rot="16535036">
          <a:off x="3309695" y="20410684"/>
          <a:ext cx="11170346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1170346" y="2883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000" kern="1200"/>
        </a:p>
      </dsp:txBody>
      <dsp:txXfrm>
        <a:off x="8615609" y="20134309"/>
        <a:ext cx="558517" cy="558517"/>
      </dsp:txXfrm>
    </dsp:sp>
    <dsp:sp modelId="{7B7880C0-8F7C-4AD6-916A-F7E85C593319}">
      <dsp:nvSpPr>
        <dsp:cNvPr id="0" name=""/>
        <dsp:cNvSpPr/>
      </dsp:nvSpPr>
      <dsp:spPr>
        <a:xfrm>
          <a:off x="9438327" y="13869545"/>
          <a:ext cx="5226473" cy="197070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2</a:t>
          </a:r>
        </a:p>
      </dsp:txBody>
      <dsp:txXfrm>
        <a:off x="9496047" y="13927265"/>
        <a:ext cx="5111033" cy="1855265"/>
      </dsp:txXfrm>
    </dsp:sp>
    <dsp:sp modelId="{B131F997-7733-42F9-9E48-4D66D8C45646}">
      <dsp:nvSpPr>
        <dsp:cNvPr id="0" name=""/>
        <dsp:cNvSpPr/>
      </dsp:nvSpPr>
      <dsp:spPr>
        <a:xfrm rot="17640263">
          <a:off x="13872345" y="13631636"/>
          <a:ext cx="2671831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2671831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5141465" y="13567724"/>
        <a:ext cx="133591" cy="133591"/>
      </dsp:txXfrm>
    </dsp:sp>
    <dsp:sp modelId="{70FA4F34-7491-424A-B1DD-831FA0EE4FA7}">
      <dsp:nvSpPr>
        <dsp:cNvPr id="0" name=""/>
        <dsp:cNvSpPr/>
      </dsp:nvSpPr>
      <dsp:spPr>
        <a:xfrm>
          <a:off x="15751719" y="11734817"/>
          <a:ext cx="2717295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1</a:t>
          </a:r>
        </a:p>
      </dsp:txBody>
      <dsp:txXfrm>
        <a:off x="15791512" y="11774610"/>
        <a:ext cx="2637709" cy="1279061"/>
      </dsp:txXfrm>
    </dsp:sp>
    <dsp:sp modelId="{C76BCC2E-308B-4272-9018-EF01ECD3CD8D}">
      <dsp:nvSpPr>
        <dsp:cNvPr id="0" name=""/>
        <dsp:cNvSpPr/>
      </dsp:nvSpPr>
      <dsp:spPr>
        <a:xfrm rot="19457599">
          <a:off x="18343202" y="12020646"/>
          <a:ext cx="1338544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338544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979011" y="11990066"/>
        <a:ext cx="66927" cy="66927"/>
      </dsp:txXfrm>
    </dsp:sp>
    <dsp:sp modelId="{8BF03CD1-F04B-4B6F-AC0B-08C49D30DCC8}">
      <dsp:nvSpPr>
        <dsp:cNvPr id="0" name=""/>
        <dsp:cNvSpPr/>
      </dsp:nvSpPr>
      <dsp:spPr>
        <a:xfrm>
          <a:off x="19555934" y="10953595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</a:p>
      </dsp:txBody>
      <dsp:txXfrm>
        <a:off x="19595727" y="10993388"/>
        <a:ext cx="11271210" cy="1279061"/>
      </dsp:txXfrm>
    </dsp:sp>
    <dsp:sp modelId="{0A7625FD-90A3-4B9F-9DD6-C46DC3755EC5}">
      <dsp:nvSpPr>
        <dsp:cNvPr id="0" name=""/>
        <dsp:cNvSpPr/>
      </dsp:nvSpPr>
      <dsp:spPr>
        <a:xfrm>
          <a:off x="30906730" y="11630035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11605746"/>
        <a:ext cx="54345" cy="54345"/>
      </dsp:txXfrm>
    </dsp:sp>
    <dsp:sp modelId="{0DA4663D-A137-47AE-A755-EF3C1E53D5B3}">
      <dsp:nvSpPr>
        <dsp:cNvPr id="0" name=""/>
        <dsp:cNvSpPr/>
      </dsp:nvSpPr>
      <dsp:spPr>
        <a:xfrm>
          <a:off x="31993649" y="10953595"/>
          <a:ext cx="18202485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[4.2.1]   </a:t>
          </a:r>
          <a:r>
            <a:rPr lang="fr-FR" sz="6000" b="1" kern="1200" dirty="0"/>
            <a:t>Chi-deux 1 </a:t>
          </a:r>
        </a:p>
      </dsp:txBody>
      <dsp:txXfrm>
        <a:off x="32033442" y="10993388"/>
        <a:ext cx="18122899" cy="1279061"/>
      </dsp:txXfrm>
    </dsp:sp>
    <dsp:sp modelId="{873885C2-E990-4C46-9975-80D39ED10FB7}">
      <dsp:nvSpPr>
        <dsp:cNvPr id="0" name=""/>
        <dsp:cNvSpPr/>
      </dsp:nvSpPr>
      <dsp:spPr>
        <a:xfrm rot="2383442">
          <a:off x="18305886" y="12862831"/>
          <a:ext cx="1413176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413176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977145" y="12830386"/>
        <a:ext cx="70658" cy="70658"/>
      </dsp:txXfrm>
    </dsp:sp>
    <dsp:sp modelId="{4202DB54-099B-46CB-8FA2-640E1579D272}">
      <dsp:nvSpPr>
        <dsp:cNvPr id="0" name=""/>
        <dsp:cNvSpPr/>
      </dsp:nvSpPr>
      <dsp:spPr>
        <a:xfrm>
          <a:off x="19555934" y="12637965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9595727" y="12677758"/>
        <a:ext cx="11271210" cy="1279061"/>
      </dsp:txXfrm>
    </dsp:sp>
    <dsp:sp modelId="{7FAA8937-5336-4B81-A0BE-5BC31D510813}">
      <dsp:nvSpPr>
        <dsp:cNvPr id="0" name=""/>
        <dsp:cNvSpPr/>
      </dsp:nvSpPr>
      <dsp:spPr>
        <a:xfrm>
          <a:off x="30906730" y="13314405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13290116"/>
        <a:ext cx="54345" cy="54345"/>
      </dsp:txXfrm>
    </dsp:sp>
    <dsp:sp modelId="{D5CCC1B5-0D99-4D2D-A9C4-9BF8ABAC9315}">
      <dsp:nvSpPr>
        <dsp:cNvPr id="0" name=""/>
        <dsp:cNvSpPr/>
      </dsp:nvSpPr>
      <dsp:spPr>
        <a:xfrm>
          <a:off x="31993649" y="12637965"/>
          <a:ext cx="18249412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[4.2.2]   </a:t>
          </a:r>
          <a:r>
            <a:rPr lang="fr-FR" sz="6000" b="1" kern="1200" dirty="0"/>
            <a:t>Régression logistique binaire </a:t>
          </a:r>
        </a:p>
      </dsp:txBody>
      <dsp:txXfrm>
        <a:off x="32033442" y="12677758"/>
        <a:ext cx="18169826" cy="1279061"/>
      </dsp:txXfrm>
    </dsp:sp>
    <dsp:sp modelId="{BE48A8FD-5255-4DAF-BC27-03A448C941A4}">
      <dsp:nvSpPr>
        <dsp:cNvPr id="0" name=""/>
        <dsp:cNvSpPr/>
      </dsp:nvSpPr>
      <dsp:spPr>
        <a:xfrm rot="4018495">
          <a:off x="13818816" y="16130767"/>
          <a:ext cx="2778889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2778889" y="2883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5138788" y="16064178"/>
        <a:ext cx="138944" cy="138944"/>
      </dsp:txXfrm>
    </dsp:sp>
    <dsp:sp modelId="{448E7F4B-590B-4DC3-B581-A530975F91EB}">
      <dsp:nvSpPr>
        <dsp:cNvPr id="0" name=""/>
        <dsp:cNvSpPr/>
      </dsp:nvSpPr>
      <dsp:spPr>
        <a:xfrm>
          <a:off x="15751719" y="16733079"/>
          <a:ext cx="2717295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2 ou +</a:t>
          </a:r>
        </a:p>
      </dsp:txBody>
      <dsp:txXfrm>
        <a:off x="15791512" y="16772872"/>
        <a:ext cx="2637709" cy="1279061"/>
      </dsp:txXfrm>
    </dsp:sp>
    <dsp:sp modelId="{85A24209-9F53-4825-A570-43EDAF1A42E2}">
      <dsp:nvSpPr>
        <dsp:cNvPr id="0" name=""/>
        <dsp:cNvSpPr/>
      </dsp:nvSpPr>
      <dsp:spPr>
        <a:xfrm rot="18066556">
          <a:off x="17960629" y="16508946"/>
          <a:ext cx="2103691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2103691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18959882" y="16459238"/>
        <a:ext cx="105184" cy="105184"/>
      </dsp:txXfrm>
    </dsp:sp>
    <dsp:sp modelId="{6FEEB1CA-C6F3-4094-8551-02B378DA1370}">
      <dsp:nvSpPr>
        <dsp:cNvPr id="0" name=""/>
        <dsp:cNvSpPr/>
      </dsp:nvSpPr>
      <dsp:spPr>
        <a:xfrm>
          <a:off x="19555934" y="14931933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</a:p>
      </dsp:txBody>
      <dsp:txXfrm>
        <a:off x="19595727" y="14971726"/>
        <a:ext cx="11271210" cy="1279061"/>
      </dsp:txXfrm>
    </dsp:sp>
    <dsp:sp modelId="{2CA47335-FCF4-4922-BE78-FE13BCEDDC5F}">
      <dsp:nvSpPr>
        <dsp:cNvPr id="0" name=""/>
        <dsp:cNvSpPr/>
      </dsp:nvSpPr>
      <dsp:spPr>
        <a:xfrm>
          <a:off x="30906730" y="15608373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15584084"/>
        <a:ext cx="54345" cy="54345"/>
      </dsp:txXfrm>
    </dsp:sp>
    <dsp:sp modelId="{5876121B-FBA4-4083-B5F0-3C3522987A7A}">
      <dsp:nvSpPr>
        <dsp:cNvPr id="0" name=""/>
        <dsp:cNvSpPr/>
      </dsp:nvSpPr>
      <dsp:spPr>
        <a:xfrm>
          <a:off x="31993649" y="14931933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[4.2.3] </a:t>
          </a:r>
          <a:r>
            <a:rPr lang="fr-FR" sz="6000" b="1" kern="1200" dirty="0"/>
            <a:t>Régression logistique binaire multiple 1</a:t>
          </a:r>
        </a:p>
      </dsp:txBody>
      <dsp:txXfrm>
        <a:off x="32033442" y="14971726"/>
        <a:ext cx="18200994" cy="1279061"/>
      </dsp:txXfrm>
    </dsp:sp>
    <dsp:sp modelId="{225BB25E-6605-4035-90F3-40DEAB05F8D9}">
      <dsp:nvSpPr>
        <dsp:cNvPr id="0" name=""/>
        <dsp:cNvSpPr/>
      </dsp:nvSpPr>
      <dsp:spPr>
        <a:xfrm rot="144687">
          <a:off x="18468534" y="17432406"/>
          <a:ext cx="1087881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7881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985277" y="17408093"/>
        <a:ext cx="54394" cy="54394"/>
      </dsp:txXfrm>
    </dsp:sp>
    <dsp:sp modelId="{2C6BB94A-77DC-4D7F-9800-172FACA2807F}">
      <dsp:nvSpPr>
        <dsp:cNvPr id="0" name=""/>
        <dsp:cNvSpPr/>
      </dsp:nvSpPr>
      <dsp:spPr>
        <a:xfrm>
          <a:off x="19555934" y="16778852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9595727" y="16818645"/>
        <a:ext cx="11271210" cy="1279061"/>
      </dsp:txXfrm>
    </dsp:sp>
    <dsp:sp modelId="{8E7B1D6B-2F80-4CC6-BA61-2C8EC8869251}">
      <dsp:nvSpPr>
        <dsp:cNvPr id="0" name=""/>
        <dsp:cNvSpPr/>
      </dsp:nvSpPr>
      <dsp:spPr>
        <a:xfrm>
          <a:off x="30906730" y="17455292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17431003"/>
        <a:ext cx="54345" cy="54345"/>
      </dsp:txXfrm>
    </dsp:sp>
    <dsp:sp modelId="{9F3E0C44-A44C-42B6-AC1E-E7568A10DB77}">
      <dsp:nvSpPr>
        <dsp:cNvPr id="0" name=""/>
        <dsp:cNvSpPr/>
      </dsp:nvSpPr>
      <dsp:spPr>
        <a:xfrm>
          <a:off x="31993649" y="16778852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[4.2.4] </a:t>
          </a:r>
          <a:r>
            <a:rPr lang="fr-FR" sz="6000" b="1" kern="1200" dirty="0"/>
            <a:t>Régression logistique binaire multiple 2</a:t>
          </a:r>
        </a:p>
      </dsp:txBody>
      <dsp:txXfrm>
        <a:off x="32033442" y="16818645"/>
        <a:ext cx="18200994" cy="1279061"/>
      </dsp:txXfrm>
    </dsp:sp>
    <dsp:sp modelId="{02A5D7C4-0960-4442-AAD0-F2EBFDEBB0A2}">
      <dsp:nvSpPr>
        <dsp:cNvPr id="0" name=""/>
        <dsp:cNvSpPr/>
      </dsp:nvSpPr>
      <dsp:spPr>
        <a:xfrm rot="3575563">
          <a:off x="17938749" y="18335553"/>
          <a:ext cx="2147451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2147451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18958788" y="18284751"/>
        <a:ext cx="107372" cy="107372"/>
      </dsp:txXfrm>
    </dsp:sp>
    <dsp:sp modelId="{78EC430E-E624-4E4C-BFCC-6C0F3A115763}">
      <dsp:nvSpPr>
        <dsp:cNvPr id="0" name=""/>
        <dsp:cNvSpPr/>
      </dsp:nvSpPr>
      <dsp:spPr>
        <a:xfrm>
          <a:off x="19555934" y="18585147"/>
          <a:ext cx="11355959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  <a:r>
            <a:rPr lang="fr-FR" sz="6000" b="1" kern="1200" dirty="0"/>
            <a:t> + </a:t>
          </a: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9595727" y="18624940"/>
        <a:ext cx="11276373" cy="1279061"/>
      </dsp:txXfrm>
    </dsp:sp>
    <dsp:sp modelId="{28629D91-9342-4088-9C37-9595A01F9ED7}">
      <dsp:nvSpPr>
        <dsp:cNvPr id="0" name=""/>
        <dsp:cNvSpPr/>
      </dsp:nvSpPr>
      <dsp:spPr>
        <a:xfrm>
          <a:off x="30911893" y="19261587"/>
          <a:ext cx="104490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4490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08225" y="19238348"/>
        <a:ext cx="52245" cy="52245"/>
      </dsp:txXfrm>
    </dsp:sp>
    <dsp:sp modelId="{29430B77-3A43-4706-B579-66E7E8B0F7E5}">
      <dsp:nvSpPr>
        <dsp:cNvPr id="0" name=""/>
        <dsp:cNvSpPr/>
      </dsp:nvSpPr>
      <dsp:spPr>
        <a:xfrm>
          <a:off x="31956802" y="18585147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[4.2.5] </a:t>
          </a:r>
          <a:r>
            <a:rPr lang="fr-FR" sz="6000" b="1" kern="1200" dirty="0"/>
            <a:t>Régression logistique binaire multiple 3</a:t>
          </a:r>
        </a:p>
      </dsp:txBody>
      <dsp:txXfrm>
        <a:off x="31996595" y="18624940"/>
        <a:ext cx="18200994" cy="1279061"/>
      </dsp:txXfrm>
    </dsp:sp>
    <dsp:sp modelId="{4C796AFE-2F4B-41D0-A58D-C65DF38B6FED}">
      <dsp:nvSpPr>
        <dsp:cNvPr id="0" name=""/>
        <dsp:cNvSpPr/>
      </dsp:nvSpPr>
      <dsp:spPr>
        <a:xfrm rot="86484">
          <a:off x="8351237" y="25983029"/>
          <a:ext cx="1087262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7262" y="2883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867687" y="25958731"/>
        <a:ext cx="54363" cy="54363"/>
      </dsp:txXfrm>
    </dsp:sp>
    <dsp:sp modelId="{31BE56AD-A60D-49B5-96C9-B13CC6E58CC9}">
      <dsp:nvSpPr>
        <dsp:cNvPr id="0" name=""/>
        <dsp:cNvSpPr/>
      </dsp:nvSpPr>
      <dsp:spPr>
        <a:xfrm>
          <a:off x="9438327" y="25014235"/>
          <a:ext cx="5226473" cy="197070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3 ou + </a:t>
          </a:r>
          <a:br>
            <a:rPr lang="fr-FR" sz="6000" b="1" kern="1200" dirty="0"/>
          </a:br>
          <a:r>
            <a:rPr lang="fr-FR" sz="6000" b="1" kern="1200" dirty="0"/>
            <a:t>(nominale)</a:t>
          </a:r>
        </a:p>
      </dsp:txBody>
      <dsp:txXfrm>
        <a:off x="9496047" y="25071955"/>
        <a:ext cx="5111033" cy="1855265"/>
      </dsp:txXfrm>
    </dsp:sp>
    <dsp:sp modelId="{79361FA5-30C2-43F8-A5CD-50269B3760C2}">
      <dsp:nvSpPr>
        <dsp:cNvPr id="0" name=""/>
        <dsp:cNvSpPr/>
      </dsp:nvSpPr>
      <dsp:spPr>
        <a:xfrm rot="17672887">
          <a:off x="13900162" y="24806841"/>
          <a:ext cx="2616197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2616197" y="2883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5142855" y="24744320"/>
        <a:ext cx="130809" cy="130809"/>
      </dsp:txXfrm>
    </dsp:sp>
    <dsp:sp modelId="{91419A71-947E-4492-8E25-0B4A6EA775CB}">
      <dsp:nvSpPr>
        <dsp:cNvPr id="0" name=""/>
        <dsp:cNvSpPr/>
      </dsp:nvSpPr>
      <dsp:spPr>
        <a:xfrm>
          <a:off x="15751719" y="22940538"/>
          <a:ext cx="2717295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1</a:t>
          </a:r>
        </a:p>
      </dsp:txBody>
      <dsp:txXfrm>
        <a:off x="15791512" y="22980331"/>
        <a:ext cx="2637709" cy="1279061"/>
      </dsp:txXfrm>
    </dsp:sp>
    <dsp:sp modelId="{93859161-221A-4456-8676-B461425145CE}">
      <dsp:nvSpPr>
        <dsp:cNvPr id="0" name=""/>
        <dsp:cNvSpPr/>
      </dsp:nvSpPr>
      <dsp:spPr>
        <a:xfrm rot="19457599">
          <a:off x="18343202" y="23226366"/>
          <a:ext cx="1338544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338544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979011" y="23195787"/>
        <a:ext cx="66927" cy="66927"/>
      </dsp:txXfrm>
    </dsp:sp>
    <dsp:sp modelId="{060C2762-D8FD-4B6F-BB31-2F364CE64AC2}">
      <dsp:nvSpPr>
        <dsp:cNvPr id="0" name=""/>
        <dsp:cNvSpPr/>
      </dsp:nvSpPr>
      <dsp:spPr>
        <a:xfrm>
          <a:off x="19555934" y="22159315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</a:p>
      </dsp:txBody>
      <dsp:txXfrm>
        <a:off x="19595727" y="22199108"/>
        <a:ext cx="11271210" cy="1279061"/>
      </dsp:txXfrm>
    </dsp:sp>
    <dsp:sp modelId="{12121E80-04BC-4FB6-B6B2-E472EADE11E3}">
      <dsp:nvSpPr>
        <dsp:cNvPr id="0" name=""/>
        <dsp:cNvSpPr/>
      </dsp:nvSpPr>
      <dsp:spPr>
        <a:xfrm>
          <a:off x="30906730" y="22835755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22811466"/>
        <a:ext cx="54345" cy="54345"/>
      </dsp:txXfrm>
    </dsp:sp>
    <dsp:sp modelId="{B26D4F0E-9954-4159-A92B-D30A558E9E57}">
      <dsp:nvSpPr>
        <dsp:cNvPr id="0" name=""/>
        <dsp:cNvSpPr/>
      </dsp:nvSpPr>
      <dsp:spPr>
        <a:xfrm>
          <a:off x="31993649" y="22159315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[4.2.6] </a:t>
          </a:r>
          <a:r>
            <a:rPr lang="fr-FR" sz="6000" b="1" kern="1200" dirty="0"/>
            <a:t>Chi-deux 2</a:t>
          </a:r>
        </a:p>
      </dsp:txBody>
      <dsp:txXfrm>
        <a:off x="32033442" y="22199108"/>
        <a:ext cx="18200994" cy="1279061"/>
      </dsp:txXfrm>
    </dsp:sp>
    <dsp:sp modelId="{0A4DBA45-DD7A-4001-BBA9-68FBC4CDD161}">
      <dsp:nvSpPr>
        <dsp:cNvPr id="0" name=""/>
        <dsp:cNvSpPr/>
      </dsp:nvSpPr>
      <dsp:spPr>
        <a:xfrm rot="2383442">
          <a:off x="18305886" y="24068551"/>
          <a:ext cx="1413176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413176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977145" y="24036106"/>
        <a:ext cx="70658" cy="70658"/>
      </dsp:txXfrm>
    </dsp:sp>
    <dsp:sp modelId="{3553A123-4851-432E-8718-611776514AB0}">
      <dsp:nvSpPr>
        <dsp:cNvPr id="0" name=""/>
        <dsp:cNvSpPr/>
      </dsp:nvSpPr>
      <dsp:spPr>
        <a:xfrm>
          <a:off x="19555934" y="23843685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9595727" y="23883478"/>
        <a:ext cx="11271210" cy="1279061"/>
      </dsp:txXfrm>
    </dsp:sp>
    <dsp:sp modelId="{DA694735-820E-42DA-A9D6-309C97B71F12}">
      <dsp:nvSpPr>
        <dsp:cNvPr id="0" name=""/>
        <dsp:cNvSpPr/>
      </dsp:nvSpPr>
      <dsp:spPr>
        <a:xfrm>
          <a:off x="30906730" y="24520125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24495836"/>
        <a:ext cx="54345" cy="54345"/>
      </dsp:txXfrm>
    </dsp:sp>
    <dsp:sp modelId="{0305B6D5-24EF-4D26-9BF5-431E5E5687DD}">
      <dsp:nvSpPr>
        <dsp:cNvPr id="0" name=""/>
        <dsp:cNvSpPr/>
      </dsp:nvSpPr>
      <dsp:spPr>
        <a:xfrm>
          <a:off x="31993649" y="23843685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[4.2.7] </a:t>
          </a:r>
          <a:r>
            <a:rPr lang="fr-FR" sz="6000" b="1" kern="1200" dirty="0"/>
            <a:t>Régression logistique multinomiale 1</a:t>
          </a:r>
        </a:p>
      </dsp:txBody>
      <dsp:txXfrm>
        <a:off x="32033442" y="23883478"/>
        <a:ext cx="18200994" cy="1279061"/>
      </dsp:txXfrm>
    </dsp:sp>
    <dsp:sp modelId="{E1329A6A-8240-444D-9C98-7A98A9E49A9E}">
      <dsp:nvSpPr>
        <dsp:cNvPr id="0" name=""/>
        <dsp:cNvSpPr/>
      </dsp:nvSpPr>
      <dsp:spPr>
        <a:xfrm rot="4084257">
          <a:off x="13753053" y="27346622"/>
          <a:ext cx="2910414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2910414" y="2883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5135500" y="27276746"/>
        <a:ext cx="145520" cy="145520"/>
      </dsp:txXfrm>
    </dsp:sp>
    <dsp:sp modelId="{DC05AC25-F32C-42DA-AFF6-6232B292DCCF}">
      <dsp:nvSpPr>
        <dsp:cNvPr id="0" name=""/>
        <dsp:cNvSpPr/>
      </dsp:nvSpPr>
      <dsp:spPr>
        <a:xfrm>
          <a:off x="15751719" y="28020101"/>
          <a:ext cx="2717295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2 ou +</a:t>
          </a:r>
        </a:p>
      </dsp:txBody>
      <dsp:txXfrm>
        <a:off x="15791512" y="28059894"/>
        <a:ext cx="2637709" cy="1279061"/>
      </dsp:txXfrm>
    </dsp:sp>
    <dsp:sp modelId="{BA06D573-4D7B-4590-8FD6-93C671DA87AD}">
      <dsp:nvSpPr>
        <dsp:cNvPr id="0" name=""/>
        <dsp:cNvSpPr/>
      </dsp:nvSpPr>
      <dsp:spPr>
        <a:xfrm rot="18101431">
          <a:off x="17977966" y="27816280"/>
          <a:ext cx="2069016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2069016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18960749" y="27767438"/>
        <a:ext cx="103450" cy="103450"/>
      </dsp:txXfrm>
    </dsp:sp>
    <dsp:sp modelId="{9E99D562-A5B3-41C6-BD87-E250DA0A9BBF}">
      <dsp:nvSpPr>
        <dsp:cNvPr id="0" name=""/>
        <dsp:cNvSpPr/>
      </dsp:nvSpPr>
      <dsp:spPr>
        <a:xfrm>
          <a:off x="19555934" y="26259579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</a:p>
      </dsp:txBody>
      <dsp:txXfrm>
        <a:off x="19595727" y="26299372"/>
        <a:ext cx="11271210" cy="1279061"/>
      </dsp:txXfrm>
    </dsp:sp>
    <dsp:sp modelId="{ED76F2A8-A16D-4513-BA4B-482AF0E71B1B}">
      <dsp:nvSpPr>
        <dsp:cNvPr id="0" name=""/>
        <dsp:cNvSpPr/>
      </dsp:nvSpPr>
      <dsp:spPr>
        <a:xfrm>
          <a:off x="30906730" y="26936019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26911730"/>
        <a:ext cx="54345" cy="54345"/>
      </dsp:txXfrm>
    </dsp:sp>
    <dsp:sp modelId="{AFFCF14B-8F21-41C1-9EA6-A8E910F7A3A3}">
      <dsp:nvSpPr>
        <dsp:cNvPr id="0" name=""/>
        <dsp:cNvSpPr/>
      </dsp:nvSpPr>
      <dsp:spPr>
        <a:xfrm>
          <a:off x="31993649" y="26259579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[4.2.8] </a:t>
          </a:r>
          <a:r>
            <a:rPr lang="fr-FR" sz="6000" b="1" kern="1200" dirty="0"/>
            <a:t>Régression logistique multinomiale 2</a:t>
          </a:r>
        </a:p>
      </dsp:txBody>
      <dsp:txXfrm>
        <a:off x="32033442" y="26299372"/>
        <a:ext cx="18200994" cy="1279061"/>
      </dsp:txXfrm>
    </dsp:sp>
    <dsp:sp modelId="{90FC7E73-8240-482A-9232-ED0A68E1105D}">
      <dsp:nvSpPr>
        <dsp:cNvPr id="0" name=""/>
        <dsp:cNvSpPr/>
      </dsp:nvSpPr>
      <dsp:spPr>
        <a:xfrm rot="21551961">
          <a:off x="18468962" y="28688946"/>
          <a:ext cx="1087024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7024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985299" y="28664654"/>
        <a:ext cx="54351" cy="54351"/>
      </dsp:txXfrm>
    </dsp:sp>
    <dsp:sp modelId="{B5F00653-6FE7-426B-A393-BF87EDF0FC7A}">
      <dsp:nvSpPr>
        <dsp:cNvPr id="0" name=""/>
        <dsp:cNvSpPr/>
      </dsp:nvSpPr>
      <dsp:spPr>
        <a:xfrm>
          <a:off x="19555934" y="28004911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9595727" y="28044704"/>
        <a:ext cx="11271210" cy="1279061"/>
      </dsp:txXfrm>
    </dsp:sp>
    <dsp:sp modelId="{A72EAC32-6DFE-44EC-BFBA-C96C35B9C9C4}">
      <dsp:nvSpPr>
        <dsp:cNvPr id="0" name=""/>
        <dsp:cNvSpPr/>
      </dsp:nvSpPr>
      <dsp:spPr>
        <a:xfrm>
          <a:off x="30906730" y="28681351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28657062"/>
        <a:ext cx="54345" cy="54345"/>
      </dsp:txXfrm>
    </dsp:sp>
    <dsp:sp modelId="{10BB022E-CEF5-4E71-AD55-7E122B6CB5D7}">
      <dsp:nvSpPr>
        <dsp:cNvPr id="0" name=""/>
        <dsp:cNvSpPr/>
      </dsp:nvSpPr>
      <dsp:spPr>
        <a:xfrm>
          <a:off x="31993649" y="28004911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[4.2.9] </a:t>
          </a:r>
          <a:r>
            <a:rPr lang="fr-FR" sz="6000" b="1" kern="1200" dirty="0"/>
            <a:t>Régression logistique multinomiale 3</a:t>
          </a:r>
        </a:p>
      </dsp:txBody>
      <dsp:txXfrm>
        <a:off x="32033442" y="28044704"/>
        <a:ext cx="18200994" cy="1279061"/>
      </dsp:txXfrm>
    </dsp:sp>
    <dsp:sp modelId="{43A318A9-BCBE-47FB-9B7D-749F41A411BE}">
      <dsp:nvSpPr>
        <dsp:cNvPr id="0" name=""/>
        <dsp:cNvSpPr/>
      </dsp:nvSpPr>
      <dsp:spPr>
        <a:xfrm rot="3471717">
          <a:off x="17990860" y="29561612"/>
          <a:ext cx="2043229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2043229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18961394" y="29513416"/>
        <a:ext cx="102161" cy="102161"/>
      </dsp:txXfrm>
    </dsp:sp>
    <dsp:sp modelId="{59E54601-3B96-4090-9A76-88509DCA4AF2}">
      <dsp:nvSpPr>
        <dsp:cNvPr id="0" name=""/>
        <dsp:cNvSpPr/>
      </dsp:nvSpPr>
      <dsp:spPr>
        <a:xfrm>
          <a:off x="19555934" y="29750244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 </a:t>
          </a:r>
          <a:r>
            <a:rPr lang="fr-FR" sz="6000" b="1" kern="1200" dirty="0"/>
            <a:t>+ </a:t>
          </a: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9595727" y="29790037"/>
        <a:ext cx="11271210" cy="1279061"/>
      </dsp:txXfrm>
    </dsp:sp>
    <dsp:sp modelId="{F6C3E22E-2BE7-45D9-A5D2-8E613E17E5C9}">
      <dsp:nvSpPr>
        <dsp:cNvPr id="0" name=""/>
        <dsp:cNvSpPr/>
      </dsp:nvSpPr>
      <dsp:spPr>
        <a:xfrm rot="39726">
          <a:off x="30906693" y="30433104"/>
          <a:ext cx="1111094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111094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34463" y="30408210"/>
        <a:ext cx="55554" cy="55554"/>
      </dsp:txXfrm>
    </dsp:sp>
    <dsp:sp modelId="{944ADE2D-4F0C-4A87-9974-E4C80BCEEA5A}">
      <dsp:nvSpPr>
        <dsp:cNvPr id="0" name=""/>
        <dsp:cNvSpPr/>
      </dsp:nvSpPr>
      <dsp:spPr>
        <a:xfrm>
          <a:off x="32017751" y="29763083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[4.2.10] </a:t>
          </a:r>
          <a:r>
            <a:rPr lang="fr-FR" sz="6000" b="1" kern="1200" dirty="0"/>
            <a:t>Régression logistique multinomiale 4</a:t>
          </a:r>
        </a:p>
      </dsp:txBody>
      <dsp:txXfrm>
        <a:off x="32057544" y="29802876"/>
        <a:ext cx="18200994" cy="1279061"/>
      </dsp:txXfrm>
    </dsp:sp>
    <dsp:sp modelId="{4EA19BBF-2F26-40D3-BAEA-595054EC5F48}">
      <dsp:nvSpPr>
        <dsp:cNvPr id="0" name=""/>
        <dsp:cNvSpPr/>
      </dsp:nvSpPr>
      <dsp:spPr>
        <a:xfrm rot="4994287">
          <a:off x="4279248" y="30552868"/>
          <a:ext cx="9231240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9231240" y="2883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300" kern="1200"/>
        </a:p>
      </dsp:txBody>
      <dsp:txXfrm>
        <a:off x="8664087" y="30324971"/>
        <a:ext cx="461562" cy="461562"/>
      </dsp:txXfrm>
    </dsp:sp>
    <dsp:sp modelId="{43F877A6-DBFE-455E-BDB0-55F1CE9E469E}">
      <dsp:nvSpPr>
        <dsp:cNvPr id="0" name=""/>
        <dsp:cNvSpPr/>
      </dsp:nvSpPr>
      <dsp:spPr>
        <a:xfrm>
          <a:off x="9438327" y="34153914"/>
          <a:ext cx="5226473" cy="197070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3 ou + (ordinale)</a:t>
          </a:r>
        </a:p>
      </dsp:txBody>
      <dsp:txXfrm>
        <a:off x="9496047" y="34211634"/>
        <a:ext cx="5111033" cy="1855265"/>
      </dsp:txXfrm>
    </dsp:sp>
    <dsp:sp modelId="{4E4C31CD-C57F-4282-966E-1BA23FF437B5}">
      <dsp:nvSpPr>
        <dsp:cNvPr id="0" name=""/>
        <dsp:cNvSpPr/>
      </dsp:nvSpPr>
      <dsp:spPr>
        <a:xfrm rot="516">
          <a:off x="14664801" y="35136464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181087" y="35112175"/>
        <a:ext cx="54345" cy="54345"/>
      </dsp:txXfrm>
    </dsp:sp>
    <dsp:sp modelId="{DB470E72-BA65-4CE2-95ED-ABBA51A68CEC}">
      <dsp:nvSpPr>
        <dsp:cNvPr id="0" name=""/>
        <dsp:cNvSpPr/>
      </dsp:nvSpPr>
      <dsp:spPr>
        <a:xfrm>
          <a:off x="15751719" y="34460106"/>
          <a:ext cx="2717295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1 ou +</a:t>
          </a:r>
        </a:p>
      </dsp:txBody>
      <dsp:txXfrm>
        <a:off x="15791512" y="34499899"/>
        <a:ext cx="2637709" cy="1279061"/>
      </dsp:txXfrm>
    </dsp:sp>
    <dsp:sp modelId="{4BC0FD19-8B15-4383-833F-BCDC4BBFE016}">
      <dsp:nvSpPr>
        <dsp:cNvPr id="0" name=""/>
        <dsp:cNvSpPr/>
      </dsp:nvSpPr>
      <dsp:spPr>
        <a:xfrm rot="18114773">
          <a:off x="17984421" y="34263879"/>
          <a:ext cx="2056107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2056107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18961072" y="34215360"/>
        <a:ext cx="102805" cy="102805"/>
      </dsp:txXfrm>
    </dsp:sp>
    <dsp:sp modelId="{116AA663-7523-47C7-8AD7-77A6EFBCD122}">
      <dsp:nvSpPr>
        <dsp:cNvPr id="0" name=""/>
        <dsp:cNvSpPr/>
      </dsp:nvSpPr>
      <dsp:spPr>
        <a:xfrm>
          <a:off x="19555934" y="32714773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</a:p>
      </dsp:txBody>
      <dsp:txXfrm>
        <a:off x="19595727" y="32754566"/>
        <a:ext cx="11271210" cy="1279061"/>
      </dsp:txXfrm>
    </dsp:sp>
    <dsp:sp modelId="{CC598992-2D30-4B61-895E-74CFDDCFC43F}">
      <dsp:nvSpPr>
        <dsp:cNvPr id="0" name=""/>
        <dsp:cNvSpPr/>
      </dsp:nvSpPr>
      <dsp:spPr>
        <a:xfrm>
          <a:off x="30906730" y="33391213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33366924"/>
        <a:ext cx="54345" cy="54345"/>
      </dsp:txXfrm>
    </dsp:sp>
    <dsp:sp modelId="{1C2A190F-0C30-4368-992F-1748C44D88A4}">
      <dsp:nvSpPr>
        <dsp:cNvPr id="0" name=""/>
        <dsp:cNvSpPr/>
      </dsp:nvSpPr>
      <dsp:spPr>
        <a:xfrm>
          <a:off x="31993649" y="32714773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[4.2.11] </a:t>
          </a:r>
          <a:r>
            <a:rPr lang="fr-FR" sz="6000" b="1" kern="1200" dirty="0"/>
            <a:t>Régression logistique ordinale 1</a:t>
          </a:r>
        </a:p>
      </dsp:txBody>
      <dsp:txXfrm>
        <a:off x="32033442" y="32754566"/>
        <a:ext cx="18200994" cy="1279061"/>
      </dsp:txXfrm>
    </dsp:sp>
    <dsp:sp modelId="{FC501327-4B78-421F-B73B-DF26BBCED431}">
      <dsp:nvSpPr>
        <dsp:cNvPr id="0" name=""/>
        <dsp:cNvSpPr/>
      </dsp:nvSpPr>
      <dsp:spPr>
        <a:xfrm>
          <a:off x="18469015" y="35136546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8985301" y="35112257"/>
        <a:ext cx="54345" cy="54345"/>
      </dsp:txXfrm>
    </dsp:sp>
    <dsp:sp modelId="{23D2C2CF-43B9-4797-96E8-07343865A7E9}">
      <dsp:nvSpPr>
        <dsp:cNvPr id="0" name=""/>
        <dsp:cNvSpPr/>
      </dsp:nvSpPr>
      <dsp:spPr>
        <a:xfrm>
          <a:off x="19555934" y="34460106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9595727" y="34499899"/>
        <a:ext cx="11271210" cy="1279061"/>
      </dsp:txXfrm>
    </dsp:sp>
    <dsp:sp modelId="{9BF480B7-689D-4F9A-8044-D452E4141C70}">
      <dsp:nvSpPr>
        <dsp:cNvPr id="0" name=""/>
        <dsp:cNvSpPr/>
      </dsp:nvSpPr>
      <dsp:spPr>
        <a:xfrm>
          <a:off x="30906730" y="35136546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35112257"/>
        <a:ext cx="54345" cy="54345"/>
      </dsp:txXfrm>
    </dsp:sp>
    <dsp:sp modelId="{952798F2-FDB1-43F1-B3CA-0026A91FAE63}">
      <dsp:nvSpPr>
        <dsp:cNvPr id="0" name=""/>
        <dsp:cNvSpPr/>
      </dsp:nvSpPr>
      <dsp:spPr>
        <a:xfrm>
          <a:off x="31993649" y="34460106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[4.2.12] </a:t>
          </a:r>
          <a:r>
            <a:rPr lang="fr-FR" sz="6000" b="1" kern="1200" dirty="0"/>
            <a:t>Régression logistique ordinale 2</a:t>
          </a:r>
        </a:p>
      </dsp:txBody>
      <dsp:txXfrm>
        <a:off x="32033442" y="34499899"/>
        <a:ext cx="18200994" cy="1279061"/>
      </dsp:txXfrm>
    </dsp:sp>
    <dsp:sp modelId="{36E557C2-B883-4D79-A6DC-585B09621F77}">
      <dsp:nvSpPr>
        <dsp:cNvPr id="0" name=""/>
        <dsp:cNvSpPr/>
      </dsp:nvSpPr>
      <dsp:spPr>
        <a:xfrm rot="3485227">
          <a:off x="17984421" y="36009212"/>
          <a:ext cx="2056107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2056107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18961072" y="35960693"/>
        <a:ext cx="102805" cy="102805"/>
      </dsp:txXfrm>
    </dsp:sp>
    <dsp:sp modelId="{10099281-A052-4D17-BE8D-ECF0D4D8CE6E}">
      <dsp:nvSpPr>
        <dsp:cNvPr id="0" name=""/>
        <dsp:cNvSpPr/>
      </dsp:nvSpPr>
      <dsp:spPr>
        <a:xfrm>
          <a:off x="19555934" y="36205438"/>
          <a:ext cx="11350796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  <a:r>
            <a:rPr lang="fr-FR" sz="6000" b="1" kern="1200" dirty="0"/>
            <a:t> + </a:t>
          </a: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9595727" y="36245231"/>
        <a:ext cx="11271210" cy="1279061"/>
      </dsp:txXfrm>
    </dsp:sp>
    <dsp:sp modelId="{01D4CAEC-A26E-45A1-9DEE-F650E68F3EDE}">
      <dsp:nvSpPr>
        <dsp:cNvPr id="0" name=""/>
        <dsp:cNvSpPr/>
      </dsp:nvSpPr>
      <dsp:spPr>
        <a:xfrm>
          <a:off x="30906730" y="36881878"/>
          <a:ext cx="1086918" cy="5767"/>
        </a:xfrm>
        <a:custGeom>
          <a:avLst/>
          <a:gdLst/>
          <a:ahLst/>
          <a:cxnLst/>
          <a:rect l="0" t="0" r="0" b="0"/>
          <a:pathLst>
            <a:path>
              <a:moveTo>
                <a:pt x="0" y="2883"/>
              </a:moveTo>
              <a:lnTo>
                <a:pt x="1086918" y="2883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423016" y="36857589"/>
        <a:ext cx="54345" cy="54345"/>
      </dsp:txXfrm>
    </dsp:sp>
    <dsp:sp modelId="{83067BAC-48E0-4488-A8F4-A59D679E19E7}">
      <dsp:nvSpPr>
        <dsp:cNvPr id="0" name=""/>
        <dsp:cNvSpPr/>
      </dsp:nvSpPr>
      <dsp:spPr>
        <a:xfrm>
          <a:off x="31993649" y="36205438"/>
          <a:ext cx="18280580" cy="1358647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[4.2.13] </a:t>
          </a:r>
          <a:r>
            <a:rPr lang="fr-FR" sz="6000" b="1" kern="1200" dirty="0"/>
            <a:t>Régression logistique ordinale 3</a:t>
          </a:r>
        </a:p>
      </dsp:txBody>
      <dsp:txXfrm>
        <a:off x="32033442" y="36245231"/>
        <a:ext cx="18200994" cy="1279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0F8B9-35D2-4F2F-8FA5-850967260338}">
      <dsp:nvSpPr>
        <dsp:cNvPr id="0" name=""/>
        <dsp:cNvSpPr/>
      </dsp:nvSpPr>
      <dsp:spPr>
        <a:xfrm>
          <a:off x="24682" y="19956305"/>
          <a:ext cx="3255579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2 ou +</a:t>
          </a:r>
        </a:p>
      </dsp:txBody>
      <dsp:txXfrm>
        <a:off x="72358" y="20003981"/>
        <a:ext cx="3160227" cy="1532437"/>
      </dsp:txXfrm>
    </dsp:sp>
    <dsp:sp modelId="{318D4BBF-A805-42F0-A6E8-93939A2363FB}">
      <dsp:nvSpPr>
        <dsp:cNvPr id="0" name=""/>
        <dsp:cNvSpPr/>
      </dsp:nvSpPr>
      <dsp:spPr>
        <a:xfrm>
          <a:off x="3280261" y="20766744"/>
          <a:ext cx="1302231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31" y="3455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898821" y="20737644"/>
        <a:ext cx="65111" cy="65111"/>
      </dsp:txXfrm>
    </dsp:sp>
    <dsp:sp modelId="{1DE4B4E1-9215-463F-AAA4-65056A7EE084}">
      <dsp:nvSpPr>
        <dsp:cNvPr id="0" name=""/>
        <dsp:cNvSpPr/>
      </dsp:nvSpPr>
      <dsp:spPr>
        <a:xfrm>
          <a:off x="4582493" y="19956305"/>
          <a:ext cx="5425259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AABADE"/>
              </a:solidFill>
            </a:rPr>
            <a:t>Numérique</a:t>
          </a:r>
          <a:endParaRPr lang="fr-FR" sz="6000" b="1" kern="1200" dirty="0">
            <a:solidFill>
              <a:srgbClr val="9FF793"/>
            </a:solidFill>
          </a:endParaRPr>
        </a:p>
      </dsp:txBody>
      <dsp:txXfrm>
        <a:off x="4630169" y="20003981"/>
        <a:ext cx="5329907" cy="1532437"/>
      </dsp:txXfrm>
    </dsp:sp>
    <dsp:sp modelId="{B131F997-7733-42F9-9E48-4D66D8C45646}">
      <dsp:nvSpPr>
        <dsp:cNvPr id="0" name=""/>
        <dsp:cNvSpPr/>
      </dsp:nvSpPr>
      <dsp:spPr>
        <a:xfrm>
          <a:off x="10007753" y="20766744"/>
          <a:ext cx="1302231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31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0626313" y="20737644"/>
        <a:ext cx="65111" cy="65111"/>
      </dsp:txXfrm>
    </dsp:sp>
    <dsp:sp modelId="{70FA4F34-7491-424A-B1DD-831FA0EE4FA7}">
      <dsp:nvSpPr>
        <dsp:cNvPr id="0" name=""/>
        <dsp:cNvSpPr/>
      </dsp:nvSpPr>
      <dsp:spPr>
        <a:xfrm>
          <a:off x="11309984" y="19956305"/>
          <a:ext cx="3255579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/>
            <a:t>1 ou +</a:t>
          </a:r>
        </a:p>
      </dsp:txBody>
      <dsp:txXfrm>
        <a:off x="11357660" y="20003981"/>
        <a:ext cx="3160227" cy="1532437"/>
      </dsp:txXfrm>
    </dsp:sp>
    <dsp:sp modelId="{C76BCC2E-308B-4272-9018-EF01ECD3CD8D}">
      <dsp:nvSpPr>
        <dsp:cNvPr id="0" name=""/>
        <dsp:cNvSpPr/>
      </dsp:nvSpPr>
      <dsp:spPr>
        <a:xfrm rot="17922317">
          <a:off x="13861048" y="19577717"/>
          <a:ext cx="2711263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2711263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5148898" y="19513391"/>
        <a:ext cx="135563" cy="135563"/>
      </dsp:txXfrm>
    </dsp:sp>
    <dsp:sp modelId="{8BF03CD1-F04B-4B6F-AC0B-08C49D30DCC8}">
      <dsp:nvSpPr>
        <dsp:cNvPr id="0" name=""/>
        <dsp:cNvSpPr/>
      </dsp:nvSpPr>
      <dsp:spPr>
        <a:xfrm>
          <a:off x="15867795" y="17578251"/>
          <a:ext cx="11239105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</a:t>
          </a:r>
        </a:p>
      </dsp:txBody>
      <dsp:txXfrm>
        <a:off x="15915471" y="17625927"/>
        <a:ext cx="11143753" cy="1532437"/>
      </dsp:txXfrm>
    </dsp:sp>
    <dsp:sp modelId="{0A7625FD-90A3-4B9F-9DD6-C46DC3755EC5}">
      <dsp:nvSpPr>
        <dsp:cNvPr id="0" name=""/>
        <dsp:cNvSpPr/>
      </dsp:nvSpPr>
      <dsp:spPr>
        <a:xfrm>
          <a:off x="27106901" y="18388690"/>
          <a:ext cx="1302231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31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25461" y="18359590"/>
        <a:ext cx="65111" cy="65111"/>
      </dsp:txXfrm>
    </dsp:sp>
    <dsp:sp modelId="{0DA4663D-A137-47AE-A755-EF3C1E53D5B3}">
      <dsp:nvSpPr>
        <dsp:cNvPr id="0" name=""/>
        <dsp:cNvSpPr/>
      </dsp:nvSpPr>
      <dsp:spPr>
        <a:xfrm>
          <a:off x="28409132" y="17578251"/>
          <a:ext cx="21808310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[4.3.1] </a:t>
          </a:r>
          <a:r>
            <a:rPr lang="fr-FR" sz="6000" b="1" kern="1200" dirty="0"/>
            <a:t>MANOVA</a:t>
          </a:r>
        </a:p>
      </dsp:txBody>
      <dsp:txXfrm>
        <a:off x="28456808" y="17625927"/>
        <a:ext cx="21712958" cy="1532437"/>
      </dsp:txXfrm>
    </dsp:sp>
    <dsp:sp modelId="{ABCB92B8-8770-4D67-8F3A-2B2705958340}">
      <dsp:nvSpPr>
        <dsp:cNvPr id="0" name=""/>
        <dsp:cNvSpPr/>
      </dsp:nvSpPr>
      <dsp:spPr>
        <a:xfrm rot="140654">
          <a:off x="14565018" y="20793399"/>
          <a:ext cx="1303322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3322" y="3455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5184096" y="20764272"/>
        <a:ext cx="65166" cy="65166"/>
      </dsp:txXfrm>
    </dsp:sp>
    <dsp:sp modelId="{1AA31407-C924-4C8B-BC91-C19335552162}">
      <dsp:nvSpPr>
        <dsp:cNvPr id="0" name=""/>
        <dsp:cNvSpPr/>
      </dsp:nvSpPr>
      <dsp:spPr>
        <a:xfrm>
          <a:off x="15867795" y="20009615"/>
          <a:ext cx="11245030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AABADE"/>
              </a:solidFill>
            </a:rPr>
            <a:t>Numérique</a:t>
          </a:r>
          <a:endParaRPr lang="fr-FR" sz="6000" kern="1200" dirty="0"/>
        </a:p>
      </dsp:txBody>
      <dsp:txXfrm>
        <a:off x="15915471" y="20057291"/>
        <a:ext cx="11149678" cy="1532437"/>
      </dsp:txXfrm>
    </dsp:sp>
    <dsp:sp modelId="{6D73842D-A9E0-4120-8735-47A4B3549A8E}">
      <dsp:nvSpPr>
        <dsp:cNvPr id="0" name=""/>
        <dsp:cNvSpPr/>
      </dsp:nvSpPr>
      <dsp:spPr>
        <a:xfrm>
          <a:off x="27112826" y="20820054"/>
          <a:ext cx="1302231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302231" y="3455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31386" y="20790954"/>
        <a:ext cx="65111" cy="65111"/>
      </dsp:txXfrm>
    </dsp:sp>
    <dsp:sp modelId="{1B00200A-2005-4FFF-BFE8-E9042329F00D}">
      <dsp:nvSpPr>
        <dsp:cNvPr id="0" name=""/>
        <dsp:cNvSpPr/>
      </dsp:nvSpPr>
      <dsp:spPr>
        <a:xfrm>
          <a:off x="28415058" y="20009615"/>
          <a:ext cx="21565932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[4.3.2] </a:t>
          </a:r>
          <a:r>
            <a:rPr lang="fr-FR" sz="6000" b="1" kern="1200" dirty="0"/>
            <a:t>Régression linéaire multivariée 1</a:t>
          </a:r>
          <a:endParaRPr lang="fr-FR" sz="6000" kern="1200" dirty="0"/>
        </a:p>
      </dsp:txBody>
      <dsp:txXfrm>
        <a:off x="28462734" y="20057291"/>
        <a:ext cx="21470580" cy="1532437"/>
      </dsp:txXfrm>
    </dsp:sp>
    <dsp:sp modelId="{873885C2-E990-4C46-9975-80D39ED10FB7}">
      <dsp:nvSpPr>
        <dsp:cNvPr id="0" name=""/>
        <dsp:cNvSpPr/>
      </dsp:nvSpPr>
      <dsp:spPr>
        <a:xfrm rot="4110837">
          <a:off x="13439008" y="22420880"/>
          <a:ext cx="3555342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3555342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5127796" y="22335451"/>
        <a:ext cx="177767" cy="177767"/>
      </dsp:txXfrm>
    </dsp:sp>
    <dsp:sp modelId="{4202DB54-099B-46CB-8FA2-640E1579D272}">
      <dsp:nvSpPr>
        <dsp:cNvPr id="0" name=""/>
        <dsp:cNvSpPr/>
      </dsp:nvSpPr>
      <dsp:spPr>
        <a:xfrm>
          <a:off x="15867795" y="23264575"/>
          <a:ext cx="11239105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9FF793"/>
              </a:solidFill>
            </a:rPr>
            <a:t>Catégorielle </a:t>
          </a:r>
          <a:r>
            <a:rPr lang="fr-FR" sz="6000" b="1" kern="1200" dirty="0">
              <a:solidFill>
                <a:schemeClr val="bg1"/>
              </a:solidFill>
            </a:rPr>
            <a:t>+</a:t>
          </a:r>
          <a:r>
            <a:rPr lang="fr-FR" sz="6000" b="1" kern="1200" dirty="0">
              <a:solidFill>
                <a:srgbClr val="9FF793"/>
              </a:solidFill>
            </a:rPr>
            <a:t> </a:t>
          </a:r>
          <a:r>
            <a:rPr lang="fr-FR" sz="6000" b="1" kern="1200" dirty="0">
              <a:solidFill>
                <a:srgbClr val="AABADE"/>
              </a:solidFill>
            </a:rPr>
            <a:t>Numérique</a:t>
          </a:r>
        </a:p>
      </dsp:txBody>
      <dsp:txXfrm>
        <a:off x="15915471" y="23312251"/>
        <a:ext cx="11143753" cy="1532437"/>
      </dsp:txXfrm>
    </dsp:sp>
    <dsp:sp modelId="{7FAA8937-5336-4B81-A0BE-5BC31D510813}">
      <dsp:nvSpPr>
        <dsp:cNvPr id="0" name=""/>
        <dsp:cNvSpPr/>
      </dsp:nvSpPr>
      <dsp:spPr>
        <a:xfrm rot="19457599">
          <a:off x="26956165" y="23607026"/>
          <a:ext cx="1603703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603703" y="3455"/>
              </a:lnTo>
            </a:path>
          </a:pathLst>
        </a:custGeom>
        <a:noFill/>
        <a:ln w="76200" cap="flat" cmpd="sng" algn="ctr">
          <a:solidFill>
            <a:srgbClr val="3B383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17924" y="23570388"/>
        <a:ext cx="80185" cy="80185"/>
      </dsp:txXfrm>
    </dsp:sp>
    <dsp:sp modelId="{D5CCC1B5-0D99-4D2D-A9C4-9BF8ABAC9315}">
      <dsp:nvSpPr>
        <dsp:cNvPr id="0" name=""/>
        <dsp:cNvSpPr/>
      </dsp:nvSpPr>
      <dsp:spPr>
        <a:xfrm>
          <a:off x="28409132" y="22328596"/>
          <a:ext cx="21864534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[4.3.3] </a:t>
          </a:r>
          <a:r>
            <a:rPr lang="fr-FR" sz="6000" b="1" kern="1200" dirty="0"/>
            <a:t>MANCOVA</a:t>
          </a:r>
        </a:p>
      </dsp:txBody>
      <dsp:txXfrm>
        <a:off x="28456808" y="22376272"/>
        <a:ext cx="21769182" cy="1532437"/>
      </dsp:txXfrm>
    </dsp:sp>
    <dsp:sp modelId="{0421BC59-73B2-416A-B631-0DD016E24EAE}">
      <dsp:nvSpPr>
        <dsp:cNvPr id="0" name=""/>
        <dsp:cNvSpPr/>
      </dsp:nvSpPr>
      <dsp:spPr>
        <a:xfrm rot="2142401">
          <a:off x="26956165" y="24543005"/>
          <a:ext cx="1603703" cy="6910"/>
        </a:xfrm>
        <a:custGeom>
          <a:avLst/>
          <a:gdLst/>
          <a:ahLst/>
          <a:cxnLst/>
          <a:rect l="0" t="0" r="0" b="0"/>
          <a:pathLst>
            <a:path>
              <a:moveTo>
                <a:pt x="0" y="3455"/>
              </a:moveTo>
              <a:lnTo>
                <a:pt x="1603703" y="3455"/>
              </a:lnTo>
            </a:path>
          </a:pathLst>
        </a:custGeom>
        <a:noFill/>
        <a:ln w="762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717924" y="24506367"/>
        <a:ext cx="80185" cy="80185"/>
      </dsp:txXfrm>
    </dsp:sp>
    <dsp:sp modelId="{DD81F283-93FC-4E1D-BB29-4E6615AF6B1B}">
      <dsp:nvSpPr>
        <dsp:cNvPr id="0" name=""/>
        <dsp:cNvSpPr/>
      </dsp:nvSpPr>
      <dsp:spPr>
        <a:xfrm>
          <a:off x="28409132" y="24200554"/>
          <a:ext cx="21856102" cy="1627789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1" kern="1200" dirty="0">
              <a:solidFill>
                <a:srgbClr val="DB8585"/>
              </a:solidFill>
            </a:rPr>
            <a:t> Section [4.3.4] </a:t>
          </a:r>
          <a:r>
            <a:rPr lang="fr-FR" sz="6000" b="1" kern="1200" dirty="0"/>
            <a:t>Régression linéaire multivariée 2</a:t>
          </a:r>
          <a:endParaRPr lang="fr-FR" sz="6000" kern="1200" dirty="0"/>
        </a:p>
      </dsp:txBody>
      <dsp:txXfrm>
        <a:off x="28456808" y="24248230"/>
        <a:ext cx="21760750" cy="1532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A9DC1-FF25-48F5-9088-E7371B91D85C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72669-A172-42A4-8621-E3A3D3909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9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72669-A172-42A4-8621-E3A3D39099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30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72669-A172-42A4-8621-E3A3D390994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72669-A172-42A4-8621-E3A3D390994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7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8248329"/>
            <a:ext cx="42839958" cy="17546650"/>
          </a:xfrm>
        </p:spPr>
        <p:txBody>
          <a:bodyPr anchor="b"/>
          <a:lstStyle>
            <a:lvl1pPr algn="ctr">
              <a:defRPr sz="3307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5" y="26471644"/>
            <a:ext cx="37799963" cy="12168318"/>
          </a:xfrm>
        </p:spPr>
        <p:txBody>
          <a:bodyPr/>
          <a:lstStyle>
            <a:lvl1pPr marL="0" indent="0" algn="ctr">
              <a:buNone/>
              <a:defRPr sz="13228"/>
            </a:lvl1pPr>
            <a:lvl2pPr marL="2519928" indent="0" algn="ctr">
              <a:buNone/>
              <a:defRPr sz="11024"/>
            </a:lvl2pPr>
            <a:lvl3pPr marL="5039856" indent="0" algn="ctr">
              <a:buNone/>
              <a:defRPr sz="9921"/>
            </a:lvl3pPr>
            <a:lvl4pPr marL="7559785" indent="0" algn="ctr">
              <a:buNone/>
              <a:defRPr sz="8818"/>
            </a:lvl4pPr>
            <a:lvl5pPr marL="10079715" indent="0" algn="ctr">
              <a:buNone/>
              <a:defRPr sz="8818"/>
            </a:lvl5pPr>
            <a:lvl6pPr marL="12599643" indent="0" algn="ctr">
              <a:buNone/>
              <a:defRPr sz="8818"/>
            </a:lvl6pPr>
            <a:lvl7pPr marL="15119571" indent="0" algn="ctr">
              <a:buNone/>
              <a:defRPr sz="8818"/>
            </a:lvl7pPr>
            <a:lvl8pPr marL="17639499" indent="0" algn="ctr">
              <a:buNone/>
              <a:defRPr sz="8818"/>
            </a:lvl8pPr>
            <a:lvl9pPr marL="20159427" indent="0" algn="ctr">
              <a:buNone/>
              <a:defRPr sz="8818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01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52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9" y="2683331"/>
            <a:ext cx="10867489" cy="4271162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2683331"/>
            <a:ext cx="31972468" cy="4271162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5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51" y="12565003"/>
            <a:ext cx="43469957" cy="20964976"/>
          </a:xfrm>
        </p:spPr>
        <p:txBody>
          <a:bodyPr anchor="b"/>
          <a:lstStyle>
            <a:lvl1pPr>
              <a:defRPr sz="3307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51" y="33728316"/>
            <a:ext cx="43469957" cy="11024984"/>
          </a:xfrm>
        </p:spPr>
        <p:txBody>
          <a:bodyPr/>
          <a:lstStyle>
            <a:lvl1pPr marL="0" indent="0">
              <a:buNone/>
              <a:defRPr sz="13228">
                <a:solidFill>
                  <a:schemeClr val="tx1"/>
                </a:solidFill>
              </a:defRPr>
            </a:lvl1pPr>
            <a:lvl2pPr marL="2519928" indent="0">
              <a:buNone/>
              <a:defRPr sz="11024">
                <a:solidFill>
                  <a:schemeClr val="tx1">
                    <a:tint val="75000"/>
                  </a:schemeClr>
                </a:solidFill>
              </a:defRPr>
            </a:lvl2pPr>
            <a:lvl3pPr marL="5039856" indent="0">
              <a:buNone/>
              <a:defRPr sz="9921">
                <a:solidFill>
                  <a:schemeClr val="tx1">
                    <a:tint val="75000"/>
                  </a:schemeClr>
                </a:solidFill>
              </a:defRPr>
            </a:lvl3pPr>
            <a:lvl4pPr marL="7559785" indent="0">
              <a:buNone/>
              <a:defRPr sz="8818">
                <a:solidFill>
                  <a:schemeClr val="tx1">
                    <a:tint val="75000"/>
                  </a:schemeClr>
                </a:solidFill>
              </a:defRPr>
            </a:lvl4pPr>
            <a:lvl5pPr marL="10079715" indent="0">
              <a:buNone/>
              <a:defRPr sz="8818">
                <a:solidFill>
                  <a:schemeClr val="tx1">
                    <a:tint val="75000"/>
                  </a:schemeClr>
                </a:solidFill>
              </a:defRPr>
            </a:lvl5pPr>
            <a:lvl6pPr marL="12599643" indent="0">
              <a:buNone/>
              <a:defRPr sz="8818">
                <a:solidFill>
                  <a:schemeClr val="tx1">
                    <a:tint val="75000"/>
                  </a:schemeClr>
                </a:solidFill>
              </a:defRPr>
            </a:lvl6pPr>
            <a:lvl7pPr marL="15119571" indent="0">
              <a:buNone/>
              <a:defRPr sz="8818">
                <a:solidFill>
                  <a:schemeClr val="tx1">
                    <a:tint val="75000"/>
                  </a:schemeClr>
                </a:solidFill>
              </a:defRPr>
            </a:lvl7pPr>
            <a:lvl8pPr marL="17639499" indent="0">
              <a:buNone/>
              <a:defRPr sz="8818">
                <a:solidFill>
                  <a:schemeClr val="tx1">
                    <a:tint val="75000"/>
                  </a:schemeClr>
                </a:solidFill>
              </a:defRPr>
            </a:lvl8pPr>
            <a:lvl9pPr marL="20159427" indent="0">
              <a:buNone/>
              <a:defRPr sz="88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30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7" y="13416654"/>
            <a:ext cx="21419979" cy="3197830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7" y="13416654"/>
            <a:ext cx="21419979" cy="3197830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3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2" y="2683342"/>
            <a:ext cx="43469957" cy="974166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12354993"/>
            <a:ext cx="21321538" cy="6054991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28" indent="0">
              <a:buNone/>
              <a:defRPr sz="11024" b="1"/>
            </a:lvl2pPr>
            <a:lvl3pPr marL="5039856" indent="0">
              <a:buNone/>
              <a:defRPr sz="9921" b="1"/>
            </a:lvl3pPr>
            <a:lvl4pPr marL="7559785" indent="0">
              <a:buNone/>
              <a:defRPr sz="8818" b="1"/>
            </a:lvl4pPr>
            <a:lvl5pPr marL="10079715" indent="0">
              <a:buNone/>
              <a:defRPr sz="8818" b="1"/>
            </a:lvl5pPr>
            <a:lvl6pPr marL="12599643" indent="0">
              <a:buNone/>
              <a:defRPr sz="8818" b="1"/>
            </a:lvl6pPr>
            <a:lvl7pPr marL="15119571" indent="0">
              <a:buNone/>
              <a:defRPr sz="8818" b="1"/>
            </a:lvl7pPr>
            <a:lvl8pPr marL="17639499" indent="0">
              <a:buNone/>
              <a:defRPr sz="8818" b="1"/>
            </a:lvl8pPr>
            <a:lvl9pPr marL="20159427" indent="0">
              <a:buNone/>
              <a:defRPr sz="8818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8409983"/>
            <a:ext cx="21321538" cy="2707831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80" y="12354993"/>
            <a:ext cx="21426543" cy="6054991"/>
          </a:xfrm>
        </p:spPr>
        <p:txBody>
          <a:bodyPr anchor="b"/>
          <a:lstStyle>
            <a:lvl1pPr marL="0" indent="0">
              <a:buNone/>
              <a:defRPr sz="13228" b="1"/>
            </a:lvl1pPr>
            <a:lvl2pPr marL="2519928" indent="0">
              <a:buNone/>
              <a:defRPr sz="11024" b="1"/>
            </a:lvl2pPr>
            <a:lvl3pPr marL="5039856" indent="0">
              <a:buNone/>
              <a:defRPr sz="9921" b="1"/>
            </a:lvl3pPr>
            <a:lvl4pPr marL="7559785" indent="0">
              <a:buNone/>
              <a:defRPr sz="8818" b="1"/>
            </a:lvl4pPr>
            <a:lvl5pPr marL="10079715" indent="0">
              <a:buNone/>
              <a:defRPr sz="8818" b="1"/>
            </a:lvl5pPr>
            <a:lvl6pPr marL="12599643" indent="0">
              <a:buNone/>
              <a:defRPr sz="8818" b="1"/>
            </a:lvl6pPr>
            <a:lvl7pPr marL="15119571" indent="0">
              <a:buNone/>
              <a:defRPr sz="8818" b="1"/>
            </a:lvl7pPr>
            <a:lvl8pPr marL="17639499" indent="0">
              <a:buNone/>
              <a:defRPr sz="8818" b="1"/>
            </a:lvl8pPr>
            <a:lvl9pPr marL="20159427" indent="0">
              <a:buNone/>
              <a:defRPr sz="8818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80" y="18409983"/>
            <a:ext cx="21426543" cy="2707831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9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63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9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359997"/>
            <a:ext cx="16255296" cy="11759988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5" y="7256671"/>
            <a:ext cx="25514975" cy="35816631"/>
          </a:xfrm>
        </p:spPr>
        <p:txBody>
          <a:bodyPr/>
          <a:lstStyle>
            <a:lvl1pPr>
              <a:defRPr sz="17638"/>
            </a:lvl1pPr>
            <a:lvl2pPr>
              <a:defRPr sz="15432"/>
            </a:lvl2pPr>
            <a:lvl3pPr>
              <a:defRPr sz="13228"/>
            </a:lvl3pPr>
            <a:lvl4pPr>
              <a:defRPr sz="11024"/>
            </a:lvl4pPr>
            <a:lvl5pPr>
              <a:defRPr sz="11024"/>
            </a:lvl5pPr>
            <a:lvl6pPr>
              <a:defRPr sz="11024"/>
            </a:lvl6pPr>
            <a:lvl7pPr>
              <a:defRPr sz="11024"/>
            </a:lvl7pPr>
            <a:lvl8pPr>
              <a:defRPr sz="11024"/>
            </a:lvl8pPr>
            <a:lvl9pPr>
              <a:defRPr sz="1102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5119985"/>
            <a:ext cx="16255296" cy="28011643"/>
          </a:xfrm>
        </p:spPr>
        <p:txBody>
          <a:bodyPr/>
          <a:lstStyle>
            <a:lvl1pPr marL="0" indent="0">
              <a:buNone/>
              <a:defRPr sz="8818"/>
            </a:lvl1pPr>
            <a:lvl2pPr marL="2519928" indent="0">
              <a:buNone/>
              <a:defRPr sz="7717"/>
            </a:lvl2pPr>
            <a:lvl3pPr marL="5039856" indent="0">
              <a:buNone/>
              <a:defRPr sz="6614"/>
            </a:lvl3pPr>
            <a:lvl4pPr marL="7559785" indent="0">
              <a:buNone/>
              <a:defRPr sz="5511"/>
            </a:lvl4pPr>
            <a:lvl5pPr marL="10079715" indent="0">
              <a:buNone/>
              <a:defRPr sz="5511"/>
            </a:lvl5pPr>
            <a:lvl6pPr marL="12599643" indent="0">
              <a:buNone/>
              <a:defRPr sz="5511"/>
            </a:lvl6pPr>
            <a:lvl7pPr marL="15119571" indent="0">
              <a:buNone/>
              <a:defRPr sz="5511"/>
            </a:lvl7pPr>
            <a:lvl8pPr marL="17639499" indent="0">
              <a:buNone/>
              <a:defRPr sz="5511"/>
            </a:lvl8pPr>
            <a:lvl9pPr marL="20159427" indent="0">
              <a:buNone/>
              <a:defRPr sz="551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06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3359997"/>
            <a:ext cx="16255296" cy="11759988"/>
          </a:xfrm>
        </p:spPr>
        <p:txBody>
          <a:bodyPr anchor="b"/>
          <a:lstStyle>
            <a:lvl1pPr>
              <a:defRPr sz="176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5" y="7256671"/>
            <a:ext cx="25514975" cy="35816631"/>
          </a:xfrm>
        </p:spPr>
        <p:txBody>
          <a:bodyPr anchor="t"/>
          <a:lstStyle>
            <a:lvl1pPr marL="0" indent="0">
              <a:buNone/>
              <a:defRPr sz="17638"/>
            </a:lvl1pPr>
            <a:lvl2pPr marL="2519928" indent="0">
              <a:buNone/>
              <a:defRPr sz="15432"/>
            </a:lvl2pPr>
            <a:lvl3pPr marL="5039856" indent="0">
              <a:buNone/>
              <a:defRPr sz="13228"/>
            </a:lvl3pPr>
            <a:lvl4pPr marL="7559785" indent="0">
              <a:buNone/>
              <a:defRPr sz="11024"/>
            </a:lvl4pPr>
            <a:lvl5pPr marL="10079715" indent="0">
              <a:buNone/>
              <a:defRPr sz="11024"/>
            </a:lvl5pPr>
            <a:lvl6pPr marL="12599643" indent="0">
              <a:buNone/>
              <a:defRPr sz="11024"/>
            </a:lvl6pPr>
            <a:lvl7pPr marL="15119571" indent="0">
              <a:buNone/>
              <a:defRPr sz="11024"/>
            </a:lvl7pPr>
            <a:lvl8pPr marL="17639499" indent="0">
              <a:buNone/>
              <a:defRPr sz="11024"/>
            </a:lvl8pPr>
            <a:lvl9pPr marL="20159427" indent="0">
              <a:buNone/>
              <a:defRPr sz="1102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5119985"/>
            <a:ext cx="16255296" cy="28011643"/>
          </a:xfrm>
        </p:spPr>
        <p:txBody>
          <a:bodyPr/>
          <a:lstStyle>
            <a:lvl1pPr marL="0" indent="0">
              <a:buNone/>
              <a:defRPr sz="8818"/>
            </a:lvl1pPr>
            <a:lvl2pPr marL="2519928" indent="0">
              <a:buNone/>
              <a:defRPr sz="7717"/>
            </a:lvl2pPr>
            <a:lvl3pPr marL="5039856" indent="0">
              <a:buNone/>
              <a:defRPr sz="6614"/>
            </a:lvl3pPr>
            <a:lvl4pPr marL="7559785" indent="0">
              <a:buNone/>
              <a:defRPr sz="5511"/>
            </a:lvl4pPr>
            <a:lvl5pPr marL="10079715" indent="0">
              <a:buNone/>
              <a:defRPr sz="5511"/>
            </a:lvl5pPr>
            <a:lvl6pPr marL="12599643" indent="0">
              <a:buNone/>
              <a:defRPr sz="5511"/>
            </a:lvl6pPr>
            <a:lvl7pPr marL="15119571" indent="0">
              <a:buNone/>
              <a:defRPr sz="5511"/>
            </a:lvl7pPr>
            <a:lvl8pPr marL="17639499" indent="0">
              <a:buNone/>
              <a:defRPr sz="5511"/>
            </a:lvl8pPr>
            <a:lvl9pPr marL="20159427" indent="0">
              <a:buNone/>
              <a:defRPr sz="551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6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8" y="2683342"/>
            <a:ext cx="43469957" cy="9741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8" y="13416654"/>
            <a:ext cx="43469957" cy="3197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8" y="46713298"/>
            <a:ext cx="11339989" cy="2683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6E45-3F5A-415D-A0B6-1956A1D1539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5" y="46713298"/>
            <a:ext cx="17009983" cy="2683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7" y="46713298"/>
            <a:ext cx="11339989" cy="2683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D25E-E2E6-440F-B881-1BCE89F2C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7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39856" rtl="0" eaLnBrk="1" latinLnBrk="0" hangingPunct="1">
        <a:lnSpc>
          <a:spcPct val="90000"/>
        </a:lnSpc>
        <a:spcBef>
          <a:spcPct val="0"/>
        </a:spcBef>
        <a:buNone/>
        <a:defRPr sz="24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9963" indent="-1259963" algn="l" defTabSz="5039856" rtl="0" eaLnBrk="1" latinLnBrk="0" hangingPunct="1">
        <a:lnSpc>
          <a:spcPct val="90000"/>
        </a:lnSpc>
        <a:spcBef>
          <a:spcPts val="5511"/>
        </a:spcBef>
        <a:buFont typeface="Arial" panose="020B0604020202020204" pitchFamily="34" charset="0"/>
        <a:buChar char="•"/>
        <a:defRPr sz="15432" kern="1200">
          <a:solidFill>
            <a:schemeClr val="tx1"/>
          </a:solidFill>
          <a:latin typeface="+mn-lt"/>
          <a:ea typeface="+mn-ea"/>
          <a:cs typeface="+mn-cs"/>
        </a:defRPr>
      </a:lvl1pPr>
      <a:lvl2pPr marL="3779891" indent="-1259963" algn="l" defTabSz="5039856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2pPr>
      <a:lvl3pPr marL="6299821" indent="-1259963" algn="l" defTabSz="5039856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3pPr>
      <a:lvl4pPr marL="8819750" indent="-1259963" algn="l" defTabSz="5039856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1339678" indent="-1259963" algn="l" defTabSz="5039856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3859606" indent="-1259963" algn="l" defTabSz="5039856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6379534" indent="-1259963" algn="l" defTabSz="5039856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8899462" indent="-1259963" algn="l" defTabSz="5039856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1419391" indent="-1259963" algn="l" defTabSz="5039856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856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519928" algn="l" defTabSz="5039856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5039856" algn="l" defTabSz="5039856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3pPr>
      <a:lvl4pPr marL="7559785" algn="l" defTabSz="5039856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4pPr>
      <a:lvl5pPr marL="10079715" algn="l" defTabSz="5039856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5pPr>
      <a:lvl6pPr marL="12599643" algn="l" defTabSz="5039856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6pPr>
      <a:lvl7pPr marL="15119571" algn="l" defTabSz="5039856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7pPr>
      <a:lvl8pPr marL="17639499" algn="l" defTabSz="5039856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8pPr>
      <a:lvl9pPr marL="20159427" algn="l" defTabSz="5039856" rtl="0" eaLnBrk="1" latinLnBrk="0" hangingPunct="1">
        <a:defRPr sz="9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3EDAE30-A557-4F22-874B-654121AD5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628748"/>
              </p:ext>
            </p:extLst>
          </p:nvPr>
        </p:nvGraphicFramePr>
        <p:xfrm>
          <a:off x="236623" y="-13352190"/>
          <a:ext cx="50298350" cy="4240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7" name="ZoneTexte 286">
            <a:extLst>
              <a:ext uri="{FF2B5EF4-FFF2-40B4-BE49-F238E27FC236}">
                <a16:creationId xmlns:a16="http://schemas.microsoft.com/office/drawing/2014/main" id="{02382FC0-7A9D-4A55-8DD4-E8F1972D5655}"/>
              </a:ext>
            </a:extLst>
          </p:cNvPr>
          <p:cNvSpPr txBox="1"/>
          <p:nvPr/>
        </p:nvSpPr>
        <p:spPr>
          <a:xfrm>
            <a:off x="11399854" y="905515"/>
            <a:ext cx="3690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Nombre de VI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64EE9F6B-0ABA-4E15-A8FD-11DFCDDFEB21}"/>
              </a:ext>
            </a:extLst>
          </p:cNvPr>
          <p:cNvSpPr txBox="1"/>
          <p:nvPr/>
        </p:nvSpPr>
        <p:spPr>
          <a:xfrm>
            <a:off x="19467565" y="42201"/>
            <a:ext cx="38450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/>
              <a:t>Type de VI</a:t>
            </a:r>
          </a:p>
        </p:txBody>
      </p:sp>
      <p:sp>
        <p:nvSpPr>
          <p:cNvPr id="308" name="ZoneTexte 307">
            <a:extLst>
              <a:ext uri="{FF2B5EF4-FFF2-40B4-BE49-F238E27FC236}">
                <a16:creationId xmlns:a16="http://schemas.microsoft.com/office/drawing/2014/main" id="{9ECA6172-B748-4E1F-A749-81902C4D34E1}"/>
              </a:ext>
            </a:extLst>
          </p:cNvPr>
          <p:cNvSpPr txBox="1"/>
          <p:nvPr/>
        </p:nvSpPr>
        <p:spPr>
          <a:xfrm>
            <a:off x="31191064" y="67180"/>
            <a:ext cx="12256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Analyses recommandées</a:t>
            </a:r>
            <a:endParaRPr lang="fr-FR" sz="6600" b="1" i="1" dirty="0"/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C535C874-3477-49D2-AE55-FA6C08E01643}"/>
              </a:ext>
            </a:extLst>
          </p:cNvPr>
          <p:cNvSpPr txBox="1"/>
          <p:nvPr/>
        </p:nvSpPr>
        <p:spPr>
          <a:xfrm>
            <a:off x="0" y="4788067"/>
            <a:ext cx="4016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Nombre de VD</a:t>
            </a:r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E066C181-E0F1-4617-9125-A69D07AD7141}"/>
              </a:ext>
            </a:extLst>
          </p:cNvPr>
          <p:cNvSpPr txBox="1"/>
          <p:nvPr/>
        </p:nvSpPr>
        <p:spPr>
          <a:xfrm>
            <a:off x="5385652" y="5849896"/>
            <a:ext cx="4152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/>
              <a:t>Type de VD</a:t>
            </a:r>
          </a:p>
        </p:txBody>
      </p:sp>
    </p:spTree>
    <p:extLst>
      <p:ext uri="{BB962C8B-B14F-4D97-AF65-F5344CB8AC3E}">
        <p14:creationId xmlns:p14="http://schemas.microsoft.com/office/powerpoint/2010/main" val="230827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3EDAE30-A557-4F22-874B-654121AD5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696393"/>
              </p:ext>
            </p:extLst>
          </p:nvPr>
        </p:nvGraphicFramePr>
        <p:xfrm>
          <a:off x="0" y="-9174828"/>
          <a:ext cx="50298350" cy="4240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7" name="ZoneTexte 286">
            <a:extLst>
              <a:ext uri="{FF2B5EF4-FFF2-40B4-BE49-F238E27FC236}">
                <a16:creationId xmlns:a16="http://schemas.microsoft.com/office/drawing/2014/main" id="{02382FC0-7A9D-4A55-8DD4-E8F1972D5655}"/>
              </a:ext>
            </a:extLst>
          </p:cNvPr>
          <p:cNvSpPr txBox="1"/>
          <p:nvPr/>
        </p:nvSpPr>
        <p:spPr>
          <a:xfrm>
            <a:off x="15291670" y="512015"/>
            <a:ext cx="3690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Nombre de VI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64EE9F6B-0ABA-4E15-A8FD-11DFCDDFEB21}"/>
              </a:ext>
            </a:extLst>
          </p:cNvPr>
          <p:cNvSpPr txBox="1"/>
          <p:nvPr/>
        </p:nvSpPr>
        <p:spPr>
          <a:xfrm>
            <a:off x="23277430" y="587769"/>
            <a:ext cx="38450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/>
              <a:t>Type de VI</a:t>
            </a:r>
          </a:p>
        </p:txBody>
      </p:sp>
      <p:sp>
        <p:nvSpPr>
          <p:cNvPr id="308" name="ZoneTexte 307">
            <a:extLst>
              <a:ext uri="{FF2B5EF4-FFF2-40B4-BE49-F238E27FC236}">
                <a16:creationId xmlns:a16="http://schemas.microsoft.com/office/drawing/2014/main" id="{9ECA6172-B748-4E1F-A749-81902C4D34E1}"/>
              </a:ext>
            </a:extLst>
          </p:cNvPr>
          <p:cNvSpPr txBox="1"/>
          <p:nvPr/>
        </p:nvSpPr>
        <p:spPr>
          <a:xfrm>
            <a:off x="34980512" y="648728"/>
            <a:ext cx="12256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Analyses recommandées</a:t>
            </a:r>
            <a:endParaRPr lang="fr-FR" sz="6600" b="1" i="1" dirty="0"/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C535C874-3477-49D2-AE55-FA6C08E01643}"/>
              </a:ext>
            </a:extLst>
          </p:cNvPr>
          <p:cNvSpPr txBox="1"/>
          <p:nvPr/>
        </p:nvSpPr>
        <p:spPr>
          <a:xfrm>
            <a:off x="-481426" y="14184572"/>
            <a:ext cx="4016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Nombre de VD</a:t>
            </a:r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E066C181-E0F1-4617-9125-A69D07AD7141}"/>
              </a:ext>
            </a:extLst>
          </p:cNvPr>
          <p:cNvSpPr txBox="1"/>
          <p:nvPr/>
        </p:nvSpPr>
        <p:spPr>
          <a:xfrm>
            <a:off x="3941654" y="15105327"/>
            <a:ext cx="4152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/>
              <a:t>Type de VD</a:t>
            </a:r>
          </a:p>
        </p:txBody>
      </p:sp>
      <p:sp>
        <p:nvSpPr>
          <p:cNvPr id="314" name="ZoneTexte 313">
            <a:extLst>
              <a:ext uri="{FF2B5EF4-FFF2-40B4-BE49-F238E27FC236}">
                <a16:creationId xmlns:a16="http://schemas.microsoft.com/office/drawing/2014/main" id="{531E0AC6-12C7-4039-B126-D72C5174E5FF}"/>
              </a:ext>
            </a:extLst>
          </p:cNvPr>
          <p:cNvSpPr txBox="1"/>
          <p:nvPr/>
        </p:nvSpPr>
        <p:spPr>
          <a:xfrm>
            <a:off x="8602466" y="1702492"/>
            <a:ext cx="6750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Nombre de </a:t>
            </a:r>
            <a:br>
              <a:rPr lang="fr-FR" sz="6600" b="1" dirty="0"/>
            </a:br>
            <a:r>
              <a:rPr lang="fr-FR" sz="6600" b="1" dirty="0"/>
              <a:t>catégories</a:t>
            </a:r>
            <a:br>
              <a:rPr lang="fr-FR" sz="6600" b="1" dirty="0"/>
            </a:br>
            <a:r>
              <a:rPr lang="fr-FR" sz="6600" b="1" dirty="0"/>
              <a:t>de la VD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04322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3EDAE30-A557-4F22-874B-654121AD5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561953"/>
              </p:ext>
            </p:extLst>
          </p:nvPr>
        </p:nvGraphicFramePr>
        <p:xfrm>
          <a:off x="101600" y="-16534950"/>
          <a:ext cx="50298350" cy="4240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7" name="ZoneTexte 286">
            <a:extLst>
              <a:ext uri="{FF2B5EF4-FFF2-40B4-BE49-F238E27FC236}">
                <a16:creationId xmlns:a16="http://schemas.microsoft.com/office/drawing/2014/main" id="{02382FC0-7A9D-4A55-8DD4-E8F1972D5655}"/>
              </a:ext>
            </a:extLst>
          </p:cNvPr>
          <p:cNvSpPr txBox="1"/>
          <p:nvPr/>
        </p:nvSpPr>
        <p:spPr>
          <a:xfrm>
            <a:off x="11255794" y="1311698"/>
            <a:ext cx="36901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Nombre de VI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64EE9F6B-0ABA-4E15-A8FD-11DFCDDFEB21}"/>
              </a:ext>
            </a:extLst>
          </p:cNvPr>
          <p:cNvSpPr txBox="1"/>
          <p:nvPr/>
        </p:nvSpPr>
        <p:spPr>
          <a:xfrm>
            <a:off x="19469268" y="-23591"/>
            <a:ext cx="38450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/>
              <a:t>Type de VI</a:t>
            </a:r>
          </a:p>
        </p:txBody>
      </p:sp>
      <p:sp>
        <p:nvSpPr>
          <p:cNvPr id="308" name="ZoneTexte 307">
            <a:extLst>
              <a:ext uri="{FF2B5EF4-FFF2-40B4-BE49-F238E27FC236}">
                <a16:creationId xmlns:a16="http://schemas.microsoft.com/office/drawing/2014/main" id="{9ECA6172-B748-4E1F-A749-81902C4D34E1}"/>
              </a:ext>
            </a:extLst>
          </p:cNvPr>
          <p:cNvSpPr txBox="1"/>
          <p:nvPr/>
        </p:nvSpPr>
        <p:spPr>
          <a:xfrm>
            <a:off x="31595106" y="-23591"/>
            <a:ext cx="12256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Analyses recommandées</a:t>
            </a:r>
            <a:endParaRPr lang="fr-FR" sz="6600" b="1" i="1" dirty="0"/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C535C874-3477-49D2-AE55-FA6C08E01643}"/>
              </a:ext>
            </a:extLst>
          </p:cNvPr>
          <p:cNvSpPr txBox="1"/>
          <p:nvPr/>
        </p:nvSpPr>
        <p:spPr>
          <a:xfrm>
            <a:off x="-81280" y="1311698"/>
            <a:ext cx="4016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Nombre de VD</a:t>
            </a:r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E066C181-E0F1-4617-9125-A69D07AD7141}"/>
              </a:ext>
            </a:extLst>
          </p:cNvPr>
          <p:cNvSpPr txBox="1"/>
          <p:nvPr/>
        </p:nvSpPr>
        <p:spPr>
          <a:xfrm>
            <a:off x="5357854" y="2327360"/>
            <a:ext cx="4152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/>
              <a:t>Type de VD</a:t>
            </a:r>
          </a:p>
        </p:txBody>
      </p:sp>
    </p:spTree>
    <p:extLst>
      <p:ext uri="{BB962C8B-B14F-4D97-AF65-F5344CB8AC3E}">
        <p14:creationId xmlns:p14="http://schemas.microsoft.com/office/powerpoint/2010/main" val="471111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8201</TotalTime>
  <Words>335</Words>
  <Application>Microsoft Office PowerPoint</Application>
  <PresentationFormat>Personnalisé</PresentationFormat>
  <Paragraphs>82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GOSLING</dc:creator>
  <cp:lastModifiedBy>Gosling Corentin</cp:lastModifiedBy>
  <cp:revision>157</cp:revision>
  <dcterms:created xsi:type="dcterms:W3CDTF">2019-09-15T19:02:05Z</dcterms:created>
  <dcterms:modified xsi:type="dcterms:W3CDTF">2020-10-25T15:08:12Z</dcterms:modified>
</cp:coreProperties>
</file>