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65" r:id="rId3"/>
    <p:sldId id="266" r:id="rId4"/>
    <p:sldId id="267" r:id="rId5"/>
  </p:sldIdLst>
  <p:sldSz cx="11663363" cy="2916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008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921" y="477264"/>
            <a:ext cx="8747522" cy="1015283"/>
          </a:xfrm>
        </p:spPr>
        <p:txBody>
          <a:bodyPr anchor="b"/>
          <a:lstStyle>
            <a:lvl1pPr algn="ctr">
              <a:defRPr sz="255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921" y="1531700"/>
            <a:ext cx="8747522" cy="704082"/>
          </a:xfrm>
        </p:spPr>
        <p:txBody>
          <a:bodyPr/>
          <a:lstStyle>
            <a:lvl1pPr marL="0" indent="0" algn="ctr">
              <a:buNone/>
              <a:defRPr sz="1020"/>
            </a:lvl1pPr>
            <a:lvl2pPr marL="194401" indent="0" algn="ctr">
              <a:buNone/>
              <a:defRPr sz="850"/>
            </a:lvl2pPr>
            <a:lvl3pPr marL="388803" indent="0" algn="ctr">
              <a:buNone/>
              <a:defRPr sz="765"/>
            </a:lvl3pPr>
            <a:lvl4pPr marL="583204" indent="0" algn="ctr">
              <a:buNone/>
              <a:defRPr sz="680"/>
            </a:lvl4pPr>
            <a:lvl5pPr marL="777606" indent="0" algn="ctr">
              <a:buNone/>
              <a:defRPr sz="680"/>
            </a:lvl5pPr>
            <a:lvl6pPr marL="972007" indent="0" algn="ctr">
              <a:buNone/>
              <a:defRPr sz="680"/>
            </a:lvl6pPr>
            <a:lvl7pPr marL="1166409" indent="0" algn="ctr">
              <a:buNone/>
              <a:defRPr sz="680"/>
            </a:lvl7pPr>
            <a:lvl8pPr marL="1360810" indent="0" algn="ctr">
              <a:buNone/>
              <a:defRPr sz="680"/>
            </a:lvl8pPr>
            <a:lvl9pPr marL="1555212" indent="0" algn="ctr">
              <a:buNone/>
              <a:defRPr sz="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52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38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46594" y="155263"/>
            <a:ext cx="2514913" cy="24713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1856" y="155263"/>
            <a:ext cx="7398946" cy="24713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97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27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781" y="727035"/>
            <a:ext cx="10059651" cy="1213074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781" y="1951585"/>
            <a:ext cx="10059651" cy="637927"/>
          </a:xfrm>
        </p:spPr>
        <p:txBody>
          <a:bodyPr/>
          <a:lstStyle>
            <a:lvl1pPr marL="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1pPr>
            <a:lvl2pPr marL="194401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2pPr>
            <a:lvl3pPr marL="388803" indent="0">
              <a:buNone/>
              <a:defRPr sz="765">
                <a:solidFill>
                  <a:schemeClr val="tx1">
                    <a:tint val="75000"/>
                  </a:schemeClr>
                </a:solidFill>
              </a:defRPr>
            </a:lvl3pPr>
            <a:lvl4pPr marL="583204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4pPr>
            <a:lvl5pPr marL="777606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5pPr>
            <a:lvl6pPr marL="972007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6pPr>
            <a:lvl7pPr marL="1166409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7pPr>
            <a:lvl8pPr marL="136081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8pPr>
            <a:lvl9pPr marL="1555212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77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1856" y="776313"/>
            <a:ext cx="4956929" cy="185032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4578" y="776313"/>
            <a:ext cx="4956929" cy="185032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98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375" y="155263"/>
            <a:ext cx="10059651" cy="56367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376" y="714884"/>
            <a:ext cx="4934149" cy="350353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401" indent="0">
              <a:buNone/>
              <a:defRPr sz="850" b="1"/>
            </a:lvl2pPr>
            <a:lvl3pPr marL="388803" indent="0">
              <a:buNone/>
              <a:defRPr sz="765" b="1"/>
            </a:lvl3pPr>
            <a:lvl4pPr marL="583204" indent="0">
              <a:buNone/>
              <a:defRPr sz="680" b="1"/>
            </a:lvl4pPr>
            <a:lvl5pPr marL="777606" indent="0">
              <a:buNone/>
              <a:defRPr sz="680" b="1"/>
            </a:lvl5pPr>
            <a:lvl6pPr marL="972007" indent="0">
              <a:buNone/>
              <a:defRPr sz="680" b="1"/>
            </a:lvl6pPr>
            <a:lvl7pPr marL="1166409" indent="0">
              <a:buNone/>
              <a:defRPr sz="680" b="1"/>
            </a:lvl7pPr>
            <a:lvl8pPr marL="1360810" indent="0">
              <a:buNone/>
              <a:defRPr sz="680" b="1"/>
            </a:lvl8pPr>
            <a:lvl9pPr marL="1555212" indent="0">
              <a:buNone/>
              <a:defRPr sz="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376" y="1065237"/>
            <a:ext cx="4934149" cy="15668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04578" y="714884"/>
            <a:ext cx="4958448" cy="350353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401" indent="0">
              <a:buNone/>
              <a:defRPr sz="850" b="1"/>
            </a:lvl2pPr>
            <a:lvl3pPr marL="388803" indent="0">
              <a:buNone/>
              <a:defRPr sz="765" b="1"/>
            </a:lvl3pPr>
            <a:lvl4pPr marL="583204" indent="0">
              <a:buNone/>
              <a:defRPr sz="680" b="1"/>
            </a:lvl4pPr>
            <a:lvl5pPr marL="777606" indent="0">
              <a:buNone/>
              <a:defRPr sz="680" b="1"/>
            </a:lvl5pPr>
            <a:lvl6pPr marL="972007" indent="0">
              <a:buNone/>
              <a:defRPr sz="680" b="1"/>
            </a:lvl6pPr>
            <a:lvl7pPr marL="1166409" indent="0">
              <a:buNone/>
              <a:defRPr sz="680" b="1"/>
            </a:lvl7pPr>
            <a:lvl8pPr marL="1360810" indent="0">
              <a:buNone/>
              <a:defRPr sz="680" b="1"/>
            </a:lvl8pPr>
            <a:lvl9pPr marL="1555212" indent="0">
              <a:buNone/>
              <a:defRPr sz="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04578" y="1065237"/>
            <a:ext cx="4958448" cy="15668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14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91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7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376" y="194416"/>
            <a:ext cx="3761738" cy="680456"/>
          </a:xfrm>
        </p:spPr>
        <p:txBody>
          <a:bodyPr anchor="b"/>
          <a:lstStyle>
            <a:lvl1pPr>
              <a:defRPr sz="136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448" y="419885"/>
            <a:ext cx="5904578" cy="2072419"/>
          </a:xfrm>
        </p:spPr>
        <p:txBody>
          <a:bodyPr/>
          <a:lstStyle>
            <a:lvl1pPr>
              <a:defRPr sz="1361"/>
            </a:lvl1pPr>
            <a:lvl2pPr>
              <a:defRPr sz="1191"/>
            </a:lvl2pPr>
            <a:lvl3pPr>
              <a:defRPr sz="1020"/>
            </a:lvl3pPr>
            <a:lvl4pPr>
              <a:defRPr sz="850"/>
            </a:lvl4pPr>
            <a:lvl5pPr>
              <a:defRPr sz="850"/>
            </a:lvl5pPr>
            <a:lvl6pPr>
              <a:defRPr sz="850"/>
            </a:lvl6pPr>
            <a:lvl7pPr>
              <a:defRPr sz="850"/>
            </a:lvl7pPr>
            <a:lvl8pPr>
              <a:defRPr sz="850"/>
            </a:lvl8pPr>
            <a:lvl9pPr>
              <a:defRPr sz="8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3376" y="874872"/>
            <a:ext cx="3761738" cy="1620807"/>
          </a:xfrm>
        </p:spPr>
        <p:txBody>
          <a:bodyPr/>
          <a:lstStyle>
            <a:lvl1pPr marL="0" indent="0">
              <a:buNone/>
              <a:defRPr sz="680"/>
            </a:lvl1pPr>
            <a:lvl2pPr marL="194401" indent="0">
              <a:buNone/>
              <a:defRPr sz="595"/>
            </a:lvl2pPr>
            <a:lvl3pPr marL="388803" indent="0">
              <a:buNone/>
              <a:defRPr sz="510"/>
            </a:lvl3pPr>
            <a:lvl4pPr marL="583204" indent="0">
              <a:buNone/>
              <a:defRPr sz="425"/>
            </a:lvl4pPr>
            <a:lvl5pPr marL="777606" indent="0">
              <a:buNone/>
              <a:defRPr sz="425"/>
            </a:lvl5pPr>
            <a:lvl6pPr marL="972007" indent="0">
              <a:buNone/>
              <a:defRPr sz="425"/>
            </a:lvl6pPr>
            <a:lvl7pPr marL="1166409" indent="0">
              <a:buNone/>
              <a:defRPr sz="425"/>
            </a:lvl7pPr>
            <a:lvl8pPr marL="1360810" indent="0">
              <a:buNone/>
              <a:defRPr sz="425"/>
            </a:lvl8pPr>
            <a:lvl9pPr marL="1555212" indent="0">
              <a:buNone/>
              <a:defRPr sz="42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60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376" y="194416"/>
            <a:ext cx="3761738" cy="680456"/>
          </a:xfrm>
        </p:spPr>
        <p:txBody>
          <a:bodyPr anchor="b"/>
          <a:lstStyle>
            <a:lvl1pPr>
              <a:defRPr sz="136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58448" y="419885"/>
            <a:ext cx="5904578" cy="2072419"/>
          </a:xfrm>
        </p:spPr>
        <p:txBody>
          <a:bodyPr anchor="t"/>
          <a:lstStyle>
            <a:lvl1pPr marL="0" indent="0">
              <a:buNone/>
              <a:defRPr sz="1361"/>
            </a:lvl1pPr>
            <a:lvl2pPr marL="194401" indent="0">
              <a:buNone/>
              <a:defRPr sz="1191"/>
            </a:lvl2pPr>
            <a:lvl3pPr marL="388803" indent="0">
              <a:buNone/>
              <a:defRPr sz="1020"/>
            </a:lvl3pPr>
            <a:lvl4pPr marL="583204" indent="0">
              <a:buNone/>
              <a:defRPr sz="850"/>
            </a:lvl4pPr>
            <a:lvl5pPr marL="777606" indent="0">
              <a:buNone/>
              <a:defRPr sz="850"/>
            </a:lvl5pPr>
            <a:lvl6pPr marL="972007" indent="0">
              <a:buNone/>
              <a:defRPr sz="850"/>
            </a:lvl6pPr>
            <a:lvl7pPr marL="1166409" indent="0">
              <a:buNone/>
              <a:defRPr sz="850"/>
            </a:lvl7pPr>
            <a:lvl8pPr marL="1360810" indent="0">
              <a:buNone/>
              <a:defRPr sz="850"/>
            </a:lvl8pPr>
            <a:lvl9pPr marL="1555212" indent="0">
              <a:buNone/>
              <a:defRPr sz="85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3376" y="874872"/>
            <a:ext cx="3761738" cy="1620807"/>
          </a:xfrm>
        </p:spPr>
        <p:txBody>
          <a:bodyPr/>
          <a:lstStyle>
            <a:lvl1pPr marL="0" indent="0">
              <a:buNone/>
              <a:defRPr sz="680"/>
            </a:lvl1pPr>
            <a:lvl2pPr marL="194401" indent="0">
              <a:buNone/>
              <a:defRPr sz="595"/>
            </a:lvl2pPr>
            <a:lvl3pPr marL="388803" indent="0">
              <a:buNone/>
              <a:defRPr sz="510"/>
            </a:lvl3pPr>
            <a:lvl4pPr marL="583204" indent="0">
              <a:buNone/>
              <a:defRPr sz="425"/>
            </a:lvl4pPr>
            <a:lvl5pPr marL="777606" indent="0">
              <a:buNone/>
              <a:defRPr sz="425"/>
            </a:lvl5pPr>
            <a:lvl6pPr marL="972007" indent="0">
              <a:buNone/>
              <a:defRPr sz="425"/>
            </a:lvl6pPr>
            <a:lvl7pPr marL="1166409" indent="0">
              <a:buNone/>
              <a:defRPr sz="425"/>
            </a:lvl7pPr>
            <a:lvl8pPr marL="1360810" indent="0">
              <a:buNone/>
              <a:defRPr sz="425"/>
            </a:lvl8pPr>
            <a:lvl9pPr marL="1555212" indent="0">
              <a:buNone/>
              <a:defRPr sz="42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72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1856" y="155263"/>
            <a:ext cx="10059651" cy="563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56" y="776313"/>
            <a:ext cx="10059651" cy="185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856" y="2702921"/>
            <a:ext cx="2624257" cy="155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9769F-1B71-4A26-8BF2-FD3B66B18441}" type="datetimeFigureOut">
              <a:rPr lang="fr-FR" smtClean="0"/>
              <a:t>03/05/2023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3489" y="2702921"/>
            <a:ext cx="3936385" cy="155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250" y="2702921"/>
            <a:ext cx="2624257" cy="155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2094-E452-4A59-BE22-086644713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58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8803" rtl="0" eaLnBrk="1" latinLnBrk="0" hangingPunct="1">
        <a:lnSpc>
          <a:spcPct val="90000"/>
        </a:lnSpc>
        <a:spcBef>
          <a:spcPct val="0"/>
        </a:spcBef>
        <a:buNone/>
        <a:defRPr sz="18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201" indent="-97201" algn="l" defTabSz="388803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91" kern="1200">
          <a:solidFill>
            <a:schemeClr val="tx1"/>
          </a:solidFill>
          <a:latin typeface="+mn-lt"/>
          <a:ea typeface="+mn-ea"/>
          <a:cs typeface="+mn-cs"/>
        </a:defRPr>
      </a:lvl1pPr>
      <a:lvl2pPr marL="291602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486004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80405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874806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1069208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263609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458011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652412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1pPr>
      <a:lvl2pPr marL="194401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2pPr>
      <a:lvl3pPr marL="388803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3pPr>
      <a:lvl4pPr marL="583204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777606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972007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166409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360810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555212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BF89F111-BDE0-47DE-0CA6-13B187214F12}"/>
              </a:ext>
            </a:extLst>
          </p:cNvPr>
          <p:cNvSpPr/>
          <p:nvPr/>
        </p:nvSpPr>
        <p:spPr>
          <a:xfrm>
            <a:off x="60591" y="76408"/>
            <a:ext cx="2757918" cy="27634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32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3BC834E-B7E8-3E58-3EFB-EA8B60190B25}"/>
              </a:ext>
            </a:extLst>
          </p:cNvPr>
          <p:cNvSpPr/>
          <p:nvPr/>
        </p:nvSpPr>
        <p:spPr>
          <a:xfrm>
            <a:off x="2988680" y="76409"/>
            <a:ext cx="2757918" cy="27634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32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9266FC4-63FE-BCE3-2F9A-C756F8E8D597}"/>
              </a:ext>
            </a:extLst>
          </p:cNvPr>
          <p:cNvSpPr/>
          <p:nvPr/>
        </p:nvSpPr>
        <p:spPr>
          <a:xfrm>
            <a:off x="5916769" y="76409"/>
            <a:ext cx="2757918" cy="27634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32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99C1EDF-94FF-9BF4-71D8-F005B22DBE84}"/>
              </a:ext>
            </a:extLst>
          </p:cNvPr>
          <p:cNvSpPr/>
          <p:nvPr/>
        </p:nvSpPr>
        <p:spPr>
          <a:xfrm>
            <a:off x="8844855" y="76407"/>
            <a:ext cx="2757918" cy="27634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32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806F453-A0E7-DD0F-8584-58581158BD93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1439548" y="76409"/>
            <a:ext cx="0" cy="27634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484F10E-D51A-3A09-3DF2-5FBB9551973D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60591" y="1458120"/>
            <a:ext cx="27579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3FA7B78-B9D0-9C88-D787-3BDB49522C02}"/>
              </a:ext>
            </a:extLst>
          </p:cNvPr>
          <p:cNvCxnSpPr/>
          <p:nvPr/>
        </p:nvCxnSpPr>
        <p:spPr>
          <a:xfrm>
            <a:off x="4373061" y="76409"/>
            <a:ext cx="0" cy="27634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CA8B678-88EF-559F-C336-6E2C3473CCB4}"/>
              </a:ext>
            </a:extLst>
          </p:cNvPr>
          <p:cNvCxnSpPr>
            <a:cxnSpLocks/>
          </p:cNvCxnSpPr>
          <p:nvPr/>
        </p:nvCxnSpPr>
        <p:spPr>
          <a:xfrm>
            <a:off x="2994105" y="1458119"/>
            <a:ext cx="27579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11CCBB6-CF50-2BC4-CBBF-99E84920B360}"/>
              </a:ext>
            </a:extLst>
          </p:cNvPr>
          <p:cNvCxnSpPr/>
          <p:nvPr/>
        </p:nvCxnSpPr>
        <p:spPr>
          <a:xfrm>
            <a:off x="7296900" y="76407"/>
            <a:ext cx="0" cy="27634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71983E5-FECA-3CEC-F1A6-F76DD008B0E3}"/>
              </a:ext>
            </a:extLst>
          </p:cNvPr>
          <p:cNvCxnSpPr>
            <a:cxnSpLocks/>
          </p:cNvCxnSpPr>
          <p:nvPr/>
        </p:nvCxnSpPr>
        <p:spPr>
          <a:xfrm>
            <a:off x="5917944" y="1458118"/>
            <a:ext cx="27579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40C7B4A-029A-74CC-ECB2-8FC1A0104F0D}"/>
              </a:ext>
            </a:extLst>
          </p:cNvPr>
          <p:cNvCxnSpPr/>
          <p:nvPr/>
        </p:nvCxnSpPr>
        <p:spPr>
          <a:xfrm>
            <a:off x="10220745" y="76407"/>
            <a:ext cx="0" cy="27634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8B4F447-6A3B-5D6D-0FCB-3063D86F6285}"/>
              </a:ext>
            </a:extLst>
          </p:cNvPr>
          <p:cNvCxnSpPr>
            <a:cxnSpLocks/>
          </p:cNvCxnSpPr>
          <p:nvPr/>
        </p:nvCxnSpPr>
        <p:spPr>
          <a:xfrm>
            <a:off x="8841788" y="1458118"/>
            <a:ext cx="27579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6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BF89F111-BDE0-47DE-0CA6-13B187214F12}"/>
              </a:ext>
            </a:extLst>
          </p:cNvPr>
          <p:cNvSpPr/>
          <p:nvPr/>
        </p:nvSpPr>
        <p:spPr>
          <a:xfrm>
            <a:off x="52842" y="76407"/>
            <a:ext cx="2757918" cy="27634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32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3BC834E-B7E8-3E58-3EFB-EA8B60190B25}"/>
              </a:ext>
            </a:extLst>
          </p:cNvPr>
          <p:cNvSpPr/>
          <p:nvPr/>
        </p:nvSpPr>
        <p:spPr>
          <a:xfrm>
            <a:off x="2980928" y="76406"/>
            <a:ext cx="2757918" cy="27634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32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9266FC4-63FE-BCE3-2F9A-C756F8E8D597}"/>
              </a:ext>
            </a:extLst>
          </p:cNvPr>
          <p:cNvSpPr/>
          <p:nvPr/>
        </p:nvSpPr>
        <p:spPr>
          <a:xfrm>
            <a:off x="5909015" y="76406"/>
            <a:ext cx="2757918" cy="27634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32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99C1EDF-94FF-9BF4-71D8-F005B22DBE84}"/>
              </a:ext>
            </a:extLst>
          </p:cNvPr>
          <p:cNvSpPr/>
          <p:nvPr/>
        </p:nvSpPr>
        <p:spPr>
          <a:xfrm>
            <a:off x="8837103" y="76404"/>
            <a:ext cx="2757918" cy="2763424"/>
          </a:xfrm>
          <a:prstGeom prst="ellipse">
            <a:avLst/>
          </a:prstGeom>
          <a:solidFill>
            <a:srgbClr val="F4B18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32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806F453-A0E7-DD0F-8584-58581158BD93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1431798" y="76407"/>
            <a:ext cx="0" cy="27634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484F10E-D51A-3A09-3DF2-5FBB9551973D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52842" y="1458118"/>
            <a:ext cx="27579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3FA7B78-B9D0-9C88-D787-3BDB49522C02}"/>
              </a:ext>
            </a:extLst>
          </p:cNvPr>
          <p:cNvCxnSpPr/>
          <p:nvPr/>
        </p:nvCxnSpPr>
        <p:spPr>
          <a:xfrm>
            <a:off x="4365311" y="76406"/>
            <a:ext cx="0" cy="27634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CA8B678-88EF-559F-C336-6E2C3473CCB4}"/>
              </a:ext>
            </a:extLst>
          </p:cNvPr>
          <p:cNvCxnSpPr>
            <a:cxnSpLocks/>
          </p:cNvCxnSpPr>
          <p:nvPr/>
        </p:nvCxnSpPr>
        <p:spPr>
          <a:xfrm>
            <a:off x="2986354" y="1458116"/>
            <a:ext cx="27579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11CCBB6-CF50-2BC4-CBBF-99E84920B360}"/>
              </a:ext>
            </a:extLst>
          </p:cNvPr>
          <p:cNvCxnSpPr/>
          <p:nvPr/>
        </p:nvCxnSpPr>
        <p:spPr>
          <a:xfrm>
            <a:off x="7289150" y="76404"/>
            <a:ext cx="0" cy="27634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71983E5-FECA-3CEC-F1A6-F76DD008B0E3}"/>
              </a:ext>
            </a:extLst>
          </p:cNvPr>
          <p:cNvCxnSpPr>
            <a:cxnSpLocks/>
          </p:cNvCxnSpPr>
          <p:nvPr/>
        </p:nvCxnSpPr>
        <p:spPr>
          <a:xfrm>
            <a:off x="5910195" y="1458116"/>
            <a:ext cx="27579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8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BF89F111-BDE0-47DE-0CA6-13B187214F12}"/>
              </a:ext>
            </a:extLst>
          </p:cNvPr>
          <p:cNvSpPr/>
          <p:nvPr/>
        </p:nvSpPr>
        <p:spPr>
          <a:xfrm>
            <a:off x="60591" y="76408"/>
            <a:ext cx="2757918" cy="27634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32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3BC834E-B7E8-3E58-3EFB-EA8B60190B25}"/>
              </a:ext>
            </a:extLst>
          </p:cNvPr>
          <p:cNvSpPr/>
          <p:nvPr/>
        </p:nvSpPr>
        <p:spPr>
          <a:xfrm>
            <a:off x="2988680" y="76409"/>
            <a:ext cx="2757918" cy="27634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32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9266FC4-63FE-BCE3-2F9A-C756F8E8D597}"/>
              </a:ext>
            </a:extLst>
          </p:cNvPr>
          <p:cNvSpPr/>
          <p:nvPr/>
        </p:nvSpPr>
        <p:spPr>
          <a:xfrm>
            <a:off x="5916769" y="76409"/>
            <a:ext cx="2757918" cy="2763424"/>
          </a:xfrm>
          <a:prstGeom prst="ellipse">
            <a:avLst/>
          </a:prstGeom>
          <a:solidFill>
            <a:srgbClr val="F4B18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32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99C1EDF-94FF-9BF4-71D8-F005B22DBE84}"/>
              </a:ext>
            </a:extLst>
          </p:cNvPr>
          <p:cNvSpPr/>
          <p:nvPr/>
        </p:nvSpPr>
        <p:spPr>
          <a:xfrm>
            <a:off x="8844855" y="76407"/>
            <a:ext cx="2757918" cy="2763424"/>
          </a:xfrm>
          <a:prstGeom prst="ellipse">
            <a:avLst/>
          </a:prstGeom>
          <a:solidFill>
            <a:srgbClr val="F4B18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32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806F453-A0E7-DD0F-8584-58581158BD93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1439548" y="76409"/>
            <a:ext cx="0" cy="27634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484F10E-D51A-3A09-3DF2-5FBB9551973D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60591" y="1458120"/>
            <a:ext cx="27579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3FA7B78-B9D0-9C88-D787-3BDB49522C02}"/>
              </a:ext>
            </a:extLst>
          </p:cNvPr>
          <p:cNvCxnSpPr/>
          <p:nvPr/>
        </p:nvCxnSpPr>
        <p:spPr>
          <a:xfrm>
            <a:off x="4373061" y="76409"/>
            <a:ext cx="0" cy="27634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CA8B678-88EF-559F-C336-6E2C3473CCB4}"/>
              </a:ext>
            </a:extLst>
          </p:cNvPr>
          <p:cNvCxnSpPr>
            <a:cxnSpLocks/>
          </p:cNvCxnSpPr>
          <p:nvPr/>
        </p:nvCxnSpPr>
        <p:spPr>
          <a:xfrm>
            <a:off x="2994105" y="1458119"/>
            <a:ext cx="27579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BF89F111-BDE0-47DE-0CA6-13B187214F12}"/>
              </a:ext>
            </a:extLst>
          </p:cNvPr>
          <p:cNvSpPr/>
          <p:nvPr/>
        </p:nvSpPr>
        <p:spPr>
          <a:xfrm>
            <a:off x="60591" y="76408"/>
            <a:ext cx="2757918" cy="27634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32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3BC834E-B7E8-3E58-3EFB-EA8B60190B25}"/>
              </a:ext>
            </a:extLst>
          </p:cNvPr>
          <p:cNvSpPr/>
          <p:nvPr/>
        </p:nvSpPr>
        <p:spPr>
          <a:xfrm>
            <a:off x="2988680" y="76409"/>
            <a:ext cx="2757918" cy="2763424"/>
          </a:xfrm>
          <a:prstGeom prst="ellipse">
            <a:avLst/>
          </a:prstGeom>
          <a:solidFill>
            <a:srgbClr val="F4B18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32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9266FC4-63FE-BCE3-2F9A-C756F8E8D597}"/>
              </a:ext>
            </a:extLst>
          </p:cNvPr>
          <p:cNvSpPr/>
          <p:nvPr/>
        </p:nvSpPr>
        <p:spPr>
          <a:xfrm>
            <a:off x="5916769" y="76409"/>
            <a:ext cx="2757918" cy="2763424"/>
          </a:xfrm>
          <a:prstGeom prst="ellipse">
            <a:avLst/>
          </a:prstGeom>
          <a:solidFill>
            <a:srgbClr val="F4B18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32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99C1EDF-94FF-9BF4-71D8-F005B22DBE84}"/>
              </a:ext>
            </a:extLst>
          </p:cNvPr>
          <p:cNvSpPr/>
          <p:nvPr/>
        </p:nvSpPr>
        <p:spPr>
          <a:xfrm>
            <a:off x="8844855" y="76407"/>
            <a:ext cx="2757918" cy="2763424"/>
          </a:xfrm>
          <a:prstGeom prst="ellipse">
            <a:avLst/>
          </a:prstGeom>
          <a:solidFill>
            <a:srgbClr val="F4B18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32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806F453-A0E7-DD0F-8584-58581158BD93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1439548" y="76409"/>
            <a:ext cx="0" cy="27634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484F10E-D51A-3A09-3DF2-5FBB9551973D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60591" y="1458120"/>
            <a:ext cx="27579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933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</TotalTime>
  <Words>0</Words>
  <Application>Microsoft Office PowerPoint</Application>
  <PresentationFormat>Personnalisé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Gosling Corentin</dc:creator>
  <cp:lastModifiedBy>Gosling Corentin</cp:lastModifiedBy>
  <cp:revision>6</cp:revision>
  <dcterms:created xsi:type="dcterms:W3CDTF">2023-05-01T19:46:39Z</dcterms:created>
  <dcterms:modified xsi:type="dcterms:W3CDTF">2023-05-02T22:51:42Z</dcterms:modified>
</cp:coreProperties>
</file>