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86E377"/>
    <a:srgbClr val="B7D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2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7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2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296661-6F92-583F-D397-7BF729C9D7A2}"/>
              </a:ext>
            </a:extLst>
          </p:cNvPr>
          <p:cNvSpPr/>
          <p:nvPr/>
        </p:nvSpPr>
        <p:spPr>
          <a:xfrm>
            <a:off x="11264581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B666CF-BF00-84F6-7000-49A24E5509DD}"/>
              </a:ext>
            </a:extLst>
          </p:cNvPr>
          <p:cNvSpPr/>
          <p:nvPr/>
        </p:nvSpPr>
        <p:spPr>
          <a:xfrm>
            <a:off x="625810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51A57-4406-3950-AB7A-D9392F886456}"/>
              </a:ext>
            </a:extLst>
          </p:cNvPr>
          <p:cNvSpPr/>
          <p:nvPr/>
        </p:nvSpPr>
        <p:spPr>
          <a:xfrm>
            <a:off x="75097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62F13-EECE-C734-9455-5D2F3D48C0CC}"/>
              </a:ext>
            </a:extLst>
          </p:cNvPr>
          <p:cNvSpPr/>
          <p:nvPr/>
        </p:nvSpPr>
        <p:spPr>
          <a:xfrm>
            <a:off x="87613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203FDE-5DCA-AC31-F669-884C1E8B047E}"/>
              </a:ext>
            </a:extLst>
          </p:cNvPr>
          <p:cNvSpPr/>
          <p:nvPr/>
        </p:nvSpPr>
        <p:spPr>
          <a:xfrm>
            <a:off x="100129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9996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6216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3738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56705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87068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15725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19635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175897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73166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80678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7627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5978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B666CF-BF00-84F6-7000-49A24E5509DD}"/>
              </a:ext>
            </a:extLst>
          </p:cNvPr>
          <p:cNvSpPr/>
          <p:nvPr/>
        </p:nvSpPr>
        <p:spPr>
          <a:xfrm>
            <a:off x="625810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51A57-4406-3950-AB7A-D9392F886456}"/>
              </a:ext>
            </a:extLst>
          </p:cNvPr>
          <p:cNvSpPr/>
          <p:nvPr/>
        </p:nvSpPr>
        <p:spPr>
          <a:xfrm>
            <a:off x="75097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62F13-EECE-C734-9455-5D2F3D48C0CC}"/>
              </a:ext>
            </a:extLst>
          </p:cNvPr>
          <p:cNvSpPr/>
          <p:nvPr/>
        </p:nvSpPr>
        <p:spPr>
          <a:xfrm>
            <a:off x="87613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203FDE-5DCA-AC31-F669-884C1E8B047E}"/>
              </a:ext>
            </a:extLst>
          </p:cNvPr>
          <p:cNvSpPr/>
          <p:nvPr/>
        </p:nvSpPr>
        <p:spPr>
          <a:xfrm>
            <a:off x="100129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194284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19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571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239829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4161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869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35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514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9507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83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629620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094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629620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754782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111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629620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754782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879944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0885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B666CF-BF00-84F6-7000-49A24E5509DD}"/>
              </a:ext>
            </a:extLst>
          </p:cNvPr>
          <p:cNvSpPr/>
          <p:nvPr/>
        </p:nvSpPr>
        <p:spPr>
          <a:xfrm>
            <a:off x="625810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51A57-4406-3950-AB7A-D9392F886456}"/>
              </a:ext>
            </a:extLst>
          </p:cNvPr>
          <p:cNvSpPr/>
          <p:nvPr/>
        </p:nvSpPr>
        <p:spPr>
          <a:xfrm>
            <a:off x="75097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62F13-EECE-C734-9455-5D2F3D48C0CC}"/>
              </a:ext>
            </a:extLst>
          </p:cNvPr>
          <p:cNvSpPr/>
          <p:nvPr/>
        </p:nvSpPr>
        <p:spPr>
          <a:xfrm>
            <a:off x="87613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212571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629620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754782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879944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1005106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3767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629620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754782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879944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1005106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11302680" y="73025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A87E0D-CE04-1EAD-39B9-DD89A9C538B2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6299994" y="0"/>
            <a:ext cx="0" cy="5327650"/>
          </a:xfrm>
          <a:prstGeom prst="lin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794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B666CF-BF00-84F6-7000-49A24E5509DD}"/>
              </a:ext>
            </a:extLst>
          </p:cNvPr>
          <p:cNvSpPr/>
          <p:nvPr/>
        </p:nvSpPr>
        <p:spPr>
          <a:xfrm>
            <a:off x="625810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51A57-4406-3950-AB7A-D9392F886456}"/>
              </a:ext>
            </a:extLst>
          </p:cNvPr>
          <p:cNvSpPr/>
          <p:nvPr/>
        </p:nvSpPr>
        <p:spPr>
          <a:xfrm>
            <a:off x="75097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89713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B666CF-BF00-84F6-7000-49A24E5509DD}"/>
              </a:ext>
            </a:extLst>
          </p:cNvPr>
          <p:cNvSpPr/>
          <p:nvPr/>
        </p:nvSpPr>
        <p:spPr>
          <a:xfrm>
            <a:off x="625810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23471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D40B2-547D-AC8B-007D-4E732FD9B1A2}"/>
              </a:ext>
            </a:extLst>
          </p:cNvPr>
          <p:cNvSpPr/>
          <p:nvPr/>
        </p:nvSpPr>
        <p:spPr>
          <a:xfrm>
            <a:off x="500648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86601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3CBF0-E79A-FB5C-2671-E4EA805E20B1}"/>
              </a:ext>
            </a:extLst>
          </p:cNvPr>
          <p:cNvSpPr/>
          <p:nvPr/>
        </p:nvSpPr>
        <p:spPr>
          <a:xfrm>
            <a:off x="375486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6408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693B6-DD01-73CC-F7F9-BBB6BB96E56A}"/>
              </a:ext>
            </a:extLst>
          </p:cNvPr>
          <p:cNvSpPr/>
          <p:nvPr/>
        </p:nvSpPr>
        <p:spPr>
          <a:xfrm>
            <a:off x="250324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362182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29330-265A-166B-6FFE-AB0B1C542B42}"/>
              </a:ext>
            </a:extLst>
          </p:cNvPr>
          <p:cNvSpPr/>
          <p:nvPr/>
        </p:nvSpPr>
        <p:spPr>
          <a:xfrm>
            <a:off x="381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20451-15BB-71EE-8D33-3479009EA760}"/>
              </a:ext>
            </a:extLst>
          </p:cNvPr>
          <p:cNvSpPr/>
          <p:nvPr/>
        </p:nvSpPr>
        <p:spPr>
          <a:xfrm>
            <a:off x="11302681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01D40-1F9B-B9FE-D0A8-0C6F5A8B734C}"/>
              </a:ext>
            </a:extLst>
          </p:cNvPr>
          <p:cNvSpPr/>
          <p:nvPr/>
        </p:nvSpPr>
        <p:spPr>
          <a:xfrm>
            <a:off x="12897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46BB0-FAB9-86CC-E32D-E9B4E0A8FF2F}"/>
              </a:ext>
            </a:extLst>
          </p:cNvPr>
          <p:cNvSpPr/>
          <p:nvPr/>
        </p:nvSpPr>
        <p:spPr>
          <a:xfrm>
            <a:off x="25413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5939B7-FE6C-22EB-DF84-F6F2FFB92961}"/>
              </a:ext>
            </a:extLst>
          </p:cNvPr>
          <p:cNvSpPr/>
          <p:nvPr/>
        </p:nvSpPr>
        <p:spPr>
          <a:xfrm>
            <a:off x="37929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4A6DF-3DCC-D1C2-0CED-EE3C4D72D4B2}"/>
              </a:ext>
            </a:extLst>
          </p:cNvPr>
          <p:cNvSpPr/>
          <p:nvPr/>
        </p:nvSpPr>
        <p:spPr>
          <a:xfrm>
            <a:off x="504458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5D809-D89A-3CD9-3104-4F1CB4193C68}"/>
              </a:ext>
            </a:extLst>
          </p:cNvPr>
          <p:cNvSpPr/>
          <p:nvPr/>
        </p:nvSpPr>
        <p:spPr>
          <a:xfrm>
            <a:off x="629620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C7075-B84E-584F-2C77-F6C6D9720F21}"/>
              </a:ext>
            </a:extLst>
          </p:cNvPr>
          <p:cNvSpPr/>
          <p:nvPr/>
        </p:nvSpPr>
        <p:spPr>
          <a:xfrm>
            <a:off x="754782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247F-FF09-701A-3D66-1EC0CE7E8021}"/>
              </a:ext>
            </a:extLst>
          </p:cNvPr>
          <p:cNvSpPr/>
          <p:nvPr/>
        </p:nvSpPr>
        <p:spPr>
          <a:xfrm>
            <a:off x="879944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3412-50BF-3363-8EA7-3505843271C4}"/>
              </a:ext>
            </a:extLst>
          </p:cNvPr>
          <p:cNvSpPr/>
          <p:nvPr/>
        </p:nvSpPr>
        <p:spPr>
          <a:xfrm>
            <a:off x="10051060" y="6115047"/>
            <a:ext cx="1260000" cy="5248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9E032-8482-43BC-C951-87EF6A3043F8}"/>
              </a:ext>
            </a:extLst>
          </p:cNvPr>
          <p:cNvSpPr/>
          <p:nvPr/>
        </p:nvSpPr>
        <p:spPr>
          <a:xfrm>
            <a:off x="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0C242-3103-14DE-A26C-6AA853AC264B}"/>
              </a:ext>
            </a:extLst>
          </p:cNvPr>
          <p:cNvSpPr/>
          <p:nvPr/>
        </p:nvSpPr>
        <p:spPr>
          <a:xfrm>
            <a:off x="1251620" y="23810"/>
            <a:ext cx="1260000" cy="5248277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8178D-AF6D-E880-C9AA-2D32EF325BE7}"/>
              </a:ext>
            </a:extLst>
          </p:cNvPr>
          <p:cNvSpPr/>
          <p:nvPr/>
        </p:nvSpPr>
        <p:spPr>
          <a:xfrm>
            <a:off x="75406" y="0"/>
            <a:ext cx="12449175" cy="532765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4"/>
          </a:p>
        </p:txBody>
      </p:sp>
    </p:spTree>
    <p:extLst>
      <p:ext uri="{BB962C8B-B14F-4D97-AF65-F5344CB8AC3E}">
        <p14:creationId xmlns:p14="http://schemas.microsoft.com/office/powerpoint/2010/main" val="270371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</TotalTime>
  <Words>0</Words>
  <Application>Microsoft Office PowerPoint</Application>
  <PresentationFormat>Personnalisé</PresentationFormat>
  <Paragraphs>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18</cp:revision>
  <dcterms:created xsi:type="dcterms:W3CDTF">2023-05-01T19:46:39Z</dcterms:created>
  <dcterms:modified xsi:type="dcterms:W3CDTF">2023-05-03T08:31:03Z</dcterms:modified>
</cp:coreProperties>
</file>