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7270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257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9913"/>
            <a:ext cx="9144000" cy="253129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8827"/>
            <a:ext cx="9144000" cy="17554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F504-0AA4-4E1C-800D-EBC65AD668D9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E972-7A2B-4008-B51E-4B7159317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27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F504-0AA4-4E1C-800D-EBC65AD668D9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E972-7A2B-4008-B51E-4B7159317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04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7100"/>
            <a:ext cx="2628900" cy="61616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7100"/>
            <a:ext cx="7734300" cy="61616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F504-0AA4-4E1C-800D-EBC65AD668D9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E972-7A2B-4008-B51E-4B7159317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98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F504-0AA4-4E1C-800D-EBC65AD668D9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E972-7A2B-4008-B51E-4B7159317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32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12639"/>
            <a:ext cx="10515600" cy="302443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65681"/>
            <a:ext cx="10515600" cy="159047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F504-0AA4-4E1C-800D-EBC65AD668D9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E972-7A2B-4008-B51E-4B7159317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75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35501"/>
            <a:ext cx="5181600" cy="461322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35501"/>
            <a:ext cx="5181600" cy="461322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F504-0AA4-4E1C-800D-EBC65AD668D9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E972-7A2B-4008-B51E-4B7159317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51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7101"/>
            <a:ext cx="10515600" cy="140534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782344"/>
            <a:ext cx="5157787" cy="8734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55843"/>
            <a:ext cx="5157787" cy="39063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2344"/>
            <a:ext cx="5183188" cy="8734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55843"/>
            <a:ext cx="5183188" cy="39063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F504-0AA4-4E1C-800D-EBC65AD668D9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E972-7A2B-4008-B51E-4B7159317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09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F504-0AA4-4E1C-800D-EBC65AD668D9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E972-7A2B-4008-B51E-4B7159317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F504-0AA4-4E1C-800D-EBC65AD668D9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E972-7A2B-4008-B51E-4B7159317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10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4717"/>
            <a:ext cx="3932237" cy="169650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46854"/>
            <a:ext cx="6172200" cy="51669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81225"/>
            <a:ext cx="3932237" cy="40409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F504-0AA4-4E1C-800D-EBC65AD668D9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E972-7A2B-4008-B51E-4B7159317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91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4717"/>
            <a:ext cx="3932237" cy="169650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46854"/>
            <a:ext cx="6172200" cy="51669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81225"/>
            <a:ext cx="3932237" cy="40409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F504-0AA4-4E1C-800D-EBC65AD668D9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E972-7A2B-4008-B51E-4B7159317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02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7101"/>
            <a:ext cx="10515600" cy="1405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35501"/>
            <a:ext cx="10515600" cy="461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738909"/>
            <a:ext cx="2743200" cy="387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EF504-0AA4-4E1C-800D-EBC65AD668D9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738909"/>
            <a:ext cx="4114800" cy="387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738909"/>
            <a:ext cx="2743200" cy="387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8E972-7A2B-4008-B51E-4B7159317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65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E3533E-1EBE-3231-1851-24704269F23A}"/>
              </a:ext>
            </a:extLst>
          </p:cNvPr>
          <p:cNvSpPr/>
          <p:nvPr/>
        </p:nvSpPr>
        <p:spPr>
          <a:xfrm>
            <a:off x="57836" y="231443"/>
            <a:ext cx="12110718" cy="6975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92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93F4B52-FC9D-4987-7BE8-57F4F02F7933}"/>
              </a:ext>
            </a:extLst>
          </p:cNvPr>
          <p:cNvSpPr/>
          <p:nvPr/>
        </p:nvSpPr>
        <p:spPr>
          <a:xfrm>
            <a:off x="57834" y="23446"/>
            <a:ext cx="12110718" cy="392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92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061AB17-BC79-54A8-B107-47D344CFBE88}"/>
              </a:ext>
            </a:extLst>
          </p:cNvPr>
          <p:cNvSpPr/>
          <p:nvPr/>
        </p:nvSpPr>
        <p:spPr>
          <a:xfrm>
            <a:off x="11733568" y="120744"/>
            <a:ext cx="206017" cy="19829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92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5B83003-C079-4B1A-D4A4-D5908859B33F}"/>
              </a:ext>
            </a:extLst>
          </p:cNvPr>
          <p:cNvSpPr/>
          <p:nvPr/>
        </p:nvSpPr>
        <p:spPr>
          <a:xfrm>
            <a:off x="11012506" y="120744"/>
            <a:ext cx="206017" cy="19829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92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FF9DD95-7034-BBED-4191-A2AAAEF4E0D1}"/>
              </a:ext>
            </a:extLst>
          </p:cNvPr>
          <p:cNvSpPr/>
          <p:nvPr/>
        </p:nvSpPr>
        <p:spPr>
          <a:xfrm>
            <a:off x="11373037" y="120744"/>
            <a:ext cx="206017" cy="1982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92"/>
          </a:p>
        </p:txBody>
      </p:sp>
      <p:pic>
        <p:nvPicPr>
          <p:cNvPr id="1026" name="Picture 2" descr="Surveiller, Filtrer, Plat, Lcd, Le Noir">
            <a:extLst>
              <a:ext uri="{FF2B5EF4-FFF2-40B4-BE49-F238E27FC236}">
                <a16:creationId xmlns:a16="http://schemas.microsoft.com/office/drawing/2014/main" id="{10DC5630-9FBB-219C-F754-0BF1C574F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320" y="8046720"/>
            <a:ext cx="12192000" cy="908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D42258-8E46-5022-79B5-3F4ACFA4B2B4}"/>
              </a:ext>
            </a:extLst>
          </p:cNvPr>
          <p:cNvSpPr/>
          <p:nvPr/>
        </p:nvSpPr>
        <p:spPr>
          <a:xfrm>
            <a:off x="-4820919" y="8335574"/>
            <a:ext cx="11365653" cy="6569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5136A5B-4D88-2572-84D7-CCA1CB2B2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01" y="462631"/>
            <a:ext cx="12008863" cy="674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27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Gosling Corentin</dc:creator>
  <cp:lastModifiedBy>Gosling Corentin</cp:lastModifiedBy>
  <cp:revision>7</cp:revision>
  <dcterms:created xsi:type="dcterms:W3CDTF">2023-07-21T13:03:58Z</dcterms:created>
  <dcterms:modified xsi:type="dcterms:W3CDTF">2023-07-21T13:17:37Z</dcterms:modified>
</cp:coreProperties>
</file>