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C641D-CB51-35CF-01FA-DA46CC5F5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67EE83-4B1A-6347-B961-807B74422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D69CE7-D4EB-773F-55EE-4FFE8A34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587D41-24E0-2887-4126-7F5727EB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C06D9D-FCBF-4E92-5C00-21615EFB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9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30F70-A663-EDB9-16EA-A16B8A53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DFB684-5B6C-A2A1-C3A2-CF475EDE4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0B7AD-952B-F25E-3762-5A5DD268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CD572-BD05-C9EF-6182-A58F7DB8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C6726-944F-9F1B-D9B3-02B87754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05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56FC10-4250-4758-F52B-5FB1D4CE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396B06-B213-6BBA-9B0D-D62B512D2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A1B8B7-05DF-C453-38E8-6C4705DD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12217E-2525-68BC-9364-7A955DD6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D16F2-9565-E11C-C662-53C16FB0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F78B8-6A9A-9D4C-51BC-29624157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F130A2-421F-9D91-24E1-01F2DCF4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2F6F4C-9DF4-D421-FAF2-056395F0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9BFFC5-61E1-E50C-C22F-C8518939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B616D6-C98B-BB2D-94DC-5E22844A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0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F023F-A719-A84F-1BA6-F909408E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F66D2A-50A8-2B61-F8FF-1B7D3646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D83DD-4435-66C6-9489-7AD2614D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F9020-A48A-7192-0A1E-75B53D06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01228-91F0-59EA-FD8F-659ACFDB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8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D1C8-D07F-407C-89CE-99AF5F054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B0983-B91A-7F13-BF2A-FF3639643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544077-6FDC-40C6-CFD2-90E03EC6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52119-06A0-C645-7CEF-62D0042B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FBEC11-E5BB-C444-DAF3-2636868E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C69BE1-A58E-1085-3F96-9826DF7F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4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41B0E-C7F1-482B-10AC-5EA0A39F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810DD-B79D-23C2-0521-591694EC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95236A-DD8F-0756-EA0E-46A83CE3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8EE4EE-B5DE-70F7-C858-E6C98585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B5357E-DCF8-DEB4-48BA-1D6F87291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7EB894-D816-2C12-4E12-74FE5C49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133BCA-4FCD-36DC-B142-F8DFC2B2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A29702A-AAA7-AA9C-2D00-6A0C08C4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7D0A0-F3CC-35B9-5164-4E0D327C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93A908-3495-4B49-445C-6CB0A0F3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30303A-9846-54E5-A047-52F9651B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AB673B-E4B1-C29A-4447-9C445E74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DED1869-C953-15AF-F1EE-4E2CDCA9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271C87-DE05-62EC-D05A-02F8F164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BFA445-7C0E-A814-977C-A59081ED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11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3F561-E71C-1071-FDEE-C974F26A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A64A4-B7EA-CCC9-4EB6-1E5F77BC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DCF324-2688-5750-EC7B-8B86D4F0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F30FAF-D8B8-4377-F38C-1FD5AA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267A72-6295-CF21-CA2A-7DD6556C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05D6DA-BD5A-4026-164B-9BFE6B91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73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5BEB2-854C-4618-71FD-CD8B2D15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CAC694-A1DB-DD6C-A2B2-1DB9D4914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98CBF7-4C07-7337-6038-4CC50843F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13258D-9C5B-41CE-266B-F768FA14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AFAEA5-2042-F04D-9DF8-63105ECA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F638A5-6700-98E3-0134-70009158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9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EFFBE7-5456-9119-E5F8-4A98E92F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7345AC-79A3-9FED-A30D-1CECC53AA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834374-D474-62B1-BB87-9195311F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CCF05-4491-4A64-B2BD-1A935143A9C6}" type="datetimeFigureOut">
              <a:rPr lang="fr-FR" smtClean="0"/>
              <a:t>26/05/2024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0C8E-7AFB-B6A6-7BE7-932472D8B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117F3-9A21-63FA-F15F-53FF07FE1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8657-E7F2-4367-ABB3-D570E0FB47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71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èle Infographique De Chronologie Plate">
            <a:extLst>
              <a:ext uri="{FF2B5EF4-FFF2-40B4-BE49-F238E27FC236}">
                <a16:creationId xmlns:a16="http://schemas.microsoft.com/office/drawing/2014/main" id="{498E03CF-EF0A-7AD0-5E0B-61D6C01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77" y="75326"/>
            <a:ext cx="10069063" cy="67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r Logo">
            <a:extLst>
              <a:ext uri="{FF2B5EF4-FFF2-40B4-BE49-F238E27FC236}">
                <a16:creationId xmlns:a16="http://schemas.microsoft.com/office/drawing/2014/main" id="{E5A65525-E965-D6B0-ECB6-F3A6ABD6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5638" y="1470547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0FBCB63F-23C1-0A14-F622-4E86FFB14FD5}"/>
              </a:ext>
            </a:extLst>
          </p:cNvPr>
          <p:cNvSpPr/>
          <p:nvPr/>
        </p:nvSpPr>
        <p:spPr>
          <a:xfrm>
            <a:off x="5387724" y="623672"/>
            <a:ext cx="1835378" cy="186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EE9D0D-787B-E7D9-8A18-B6985D86BA7C}"/>
              </a:ext>
            </a:extLst>
          </p:cNvPr>
          <p:cNvSpPr txBox="1"/>
          <p:nvPr/>
        </p:nvSpPr>
        <p:spPr>
          <a:xfrm>
            <a:off x="5726568" y="127049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 Narrow" panose="020B0606020202030204" pitchFamily="34" charset="0"/>
              </a:rPr>
              <a:t>U-REACH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4DC749-3090-3F6B-2E08-A36508FAA44E}"/>
              </a:ext>
            </a:extLst>
          </p:cNvPr>
          <p:cNvSpPr txBox="1"/>
          <p:nvPr/>
        </p:nvSpPr>
        <p:spPr>
          <a:xfrm>
            <a:off x="5744201" y="161695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latin typeface="Arial Narrow" panose="020B0606020202030204" pitchFamily="34" charset="0"/>
              </a:rPr>
              <a:t>Synthesize</a:t>
            </a:r>
            <a:r>
              <a:rPr lang="fr-FR" sz="1200" b="1" dirty="0">
                <a:latin typeface="Arial Narrow" panose="020B0606020202030204" pitchFamily="34" charset="0"/>
              </a:rPr>
              <a:t> and </a:t>
            </a:r>
          </a:p>
          <a:p>
            <a:pPr algn="ctr"/>
            <a:r>
              <a:rPr lang="fr-FR" sz="1200" b="1" dirty="0" err="1">
                <a:latin typeface="Arial Narrow" panose="020B0606020202030204" pitchFamily="34" charset="0"/>
              </a:rPr>
              <a:t>disseminate</a:t>
            </a:r>
            <a:endParaRPr lang="fr-FR" sz="1200" b="1" dirty="0">
              <a:latin typeface="Arial Narrow" panose="020B0606020202030204" pitchFamily="34" charset="0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6AFB9D4-CD7E-A8EA-03ED-9DDBC6655AFA}"/>
              </a:ext>
            </a:extLst>
          </p:cNvPr>
          <p:cNvSpPr/>
          <p:nvPr/>
        </p:nvSpPr>
        <p:spPr>
          <a:xfrm>
            <a:off x="9200692" y="3223832"/>
            <a:ext cx="1584960" cy="1490134"/>
          </a:xfrm>
          <a:custGeom>
            <a:avLst/>
            <a:gdLst>
              <a:gd name="connsiteX0" fmla="*/ 237067 w 1584960"/>
              <a:gd name="connsiteY0" fmla="*/ 0 h 1490134"/>
              <a:gd name="connsiteX1" fmla="*/ 0 w 1584960"/>
              <a:gd name="connsiteY1" fmla="*/ 778934 h 1490134"/>
              <a:gd name="connsiteX2" fmla="*/ 1137920 w 1584960"/>
              <a:gd name="connsiteY2" fmla="*/ 1490134 h 1490134"/>
              <a:gd name="connsiteX3" fmla="*/ 1584960 w 1584960"/>
              <a:gd name="connsiteY3" fmla="*/ 40640 h 1490134"/>
              <a:gd name="connsiteX4" fmla="*/ 237067 w 1584960"/>
              <a:gd name="connsiteY4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60" h="1490134">
                <a:moveTo>
                  <a:pt x="237067" y="0"/>
                </a:moveTo>
                <a:lnTo>
                  <a:pt x="0" y="778934"/>
                </a:lnTo>
                <a:lnTo>
                  <a:pt x="1137920" y="1490134"/>
                </a:lnTo>
                <a:lnTo>
                  <a:pt x="1584960" y="40640"/>
                </a:lnTo>
                <a:lnTo>
                  <a:pt x="237067" y="0"/>
                </a:lnTo>
                <a:close/>
              </a:path>
            </a:pathLst>
          </a:custGeom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32B928-B897-3183-4C84-A68CF64C279C}"/>
              </a:ext>
            </a:extLst>
          </p:cNvPr>
          <p:cNvSpPr/>
          <p:nvPr/>
        </p:nvSpPr>
        <p:spPr>
          <a:xfrm>
            <a:off x="10159503" y="1638414"/>
            <a:ext cx="942753" cy="880686"/>
          </a:xfrm>
          <a:prstGeom prst="roundRect">
            <a:avLst>
              <a:gd name="adj" fmla="val 182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Opération manuelle 8">
            <a:extLst>
              <a:ext uri="{FF2B5EF4-FFF2-40B4-BE49-F238E27FC236}">
                <a16:creationId xmlns:a16="http://schemas.microsoft.com/office/drawing/2014/main" id="{B322B808-E57C-46D8-D5D5-B087D2437AAF}"/>
              </a:ext>
            </a:extLst>
          </p:cNvPr>
          <p:cNvSpPr/>
          <p:nvPr/>
        </p:nvSpPr>
        <p:spPr>
          <a:xfrm rot="5400000">
            <a:off x="9503829" y="382772"/>
            <a:ext cx="1311349" cy="1087775"/>
          </a:xfrm>
          <a:prstGeom prst="flowChartManualOperation">
            <a:avLst/>
          </a:prstGeom>
          <a:ln cap="rnd" cmpd="dbl">
            <a:solidFill>
              <a:srgbClr val="0070C0"/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8598E4C5-0B87-2975-C860-D97BF7D1F29C}"/>
              </a:ext>
            </a:extLst>
          </p:cNvPr>
          <p:cNvSpPr/>
          <p:nvPr/>
        </p:nvSpPr>
        <p:spPr>
          <a:xfrm>
            <a:off x="7100595" y="2965591"/>
            <a:ext cx="1835378" cy="186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0" name="Picture 6" descr="Cercle Infographie étiquette Avec étape Par étape.">
            <a:extLst>
              <a:ext uri="{FF2B5EF4-FFF2-40B4-BE49-F238E27FC236}">
                <a16:creationId xmlns:a16="http://schemas.microsoft.com/office/drawing/2014/main" id="{44461A0D-9E8C-7F3C-A860-D1B5A5AC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2" y="190822"/>
            <a:ext cx="10636775" cy="60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6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ercle Infographie étiquette Avec étape Par étape.">
            <a:extLst>
              <a:ext uri="{FF2B5EF4-FFF2-40B4-BE49-F238E27FC236}">
                <a16:creationId xmlns:a16="http://schemas.microsoft.com/office/drawing/2014/main" id="{44461A0D-9E8C-7F3C-A860-D1B5A5AC6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17" y="-403151"/>
            <a:ext cx="10368424" cy="591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6A69C7E3-55D5-9C04-7917-21492908D9B3}"/>
              </a:ext>
            </a:extLst>
          </p:cNvPr>
          <p:cNvSpPr/>
          <p:nvPr/>
        </p:nvSpPr>
        <p:spPr>
          <a:xfrm>
            <a:off x="4961860" y="212651"/>
            <a:ext cx="2729024" cy="2752939"/>
          </a:xfrm>
          <a:prstGeom prst="ellipse">
            <a:avLst/>
          </a:prstGeom>
          <a:solidFill>
            <a:srgbClr val="6B67E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Your Logo">
            <a:extLst>
              <a:ext uri="{FF2B5EF4-FFF2-40B4-BE49-F238E27FC236}">
                <a16:creationId xmlns:a16="http://schemas.microsoft.com/office/drawing/2014/main" id="{E5A65525-E965-D6B0-ECB6-F3A6ABD6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6976" y="3223832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0FBCB63F-23C1-0A14-F622-4E86FFB14FD5}"/>
              </a:ext>
            </a:extLst>
          </p:cNvPr>
          <p:cNvSpPr/>
          <p:nvPr/>
        </p:nvSpPr>
        <p:spPr>
          <a:xfrm>
            <a:off x="5387724" y="623672"/>
            <a:ext cx="1835378" cy="186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EE9D0D-787B-E7D9-8A18-B6985D86BA7C}"/>
              </a:ext>
            </a:extLst>
          </p:cNvPr>
          <p:cNvSpPr txBox="1"/>
          <p:nvPr/>
        </p:nvSpPr>
        <p:spPr>
          <a:xfrm>
            <a:off x="5726568" y="1270492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 Narrow" panose="020B0606020202030204" pitchFamily="34" charset="0"/>
              </a:rPr>
              <a:t>U-REACH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4DC749-3090-3F6B-2E08-A36508FAA44E}"/>
              </a:ext>
            </a:extLst>
          </p:cNvPr>
          <p:cNvSpPr txBox="1"/>
          <p:nvPr/>
        </p:nvSpPr>
        <p:spPr>
          <a:xfrm>
            <a:off x="5744201" y="161695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latin typeface="Arial Narrow" panose="020B0606020202030204" pitchFamily="34" charset="0"/>
              </a:rPr>
              <a:t>Synthesize</a:t>
            </a:r>
            <a:r>
              <a:rPr lang="fr-FR" sz="1200" b="1" dirty="0">
                <a:latin typeface="Arial Narrow" panose="020B0606020202030204" pitchFamily="34" charset="0"/>
              </a:rPr>
              <a:t> and </a:t>
            </a:r>
          </a:p>
          <a:p>
            <a:pPr algn="ctr"/>
            <a:r>
              <a:rPr lang="fr-FR" sz="1200" b="1" dirty="0" err="1">
                <a:latin typeface="Arial Narrow" panose="020B0606020202030204" pitchFamily="34" charset="0"/>
              </a:rPr>
              <a:t>disseminate</a:t>
            </a:r>
            <a:endParaRPr lang="fr-FR" sz="1200" b="1" dirty="0">
              <a:latin typeface="Arial Narrow" panose="020B0606020202030204" pitchFamily="34" charset="0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6AFB9D4-CD7E-A8EA-03ED-9DDBC6655AFA}"/>
              </a:ext>
            </a:extLst>
          </p:cNvPr>
          <p:cNvSpPr/>
          <p:nvPr/>
        </p:nvSpPr>
        <p:spPr>
          <a:xfrm>
            <a:off x="9200692" y="3223832"/>
            <a:ext cx="1584960" cy="1490134"/>
          </a:xfrm>
          <a:custGeom>
            <a:avLst/>
            <a:gdLst>
              <a:gd name="connsiteX0" fmla="*/ 237067 w 1584960"/>
              <a:gd name="connsiteY0" fmla="*/ 0 h 1490134"/>
              <a:gd name="connsiteX1" fmla="*/ 0 w 1584960"/>
              <a:gd name="connsiteY1" fmla="*/ 778934 h 1490134"/>
              <a:gd name="connsiteX2" fmla="*/ 1137920 w 1584960"/>
              <a:gd name="connsiteY2" fmla="*/ 1490134 h 1490134"/>
              <a:gd name="connsiteX3" fmla="*/ 1584960 w 1584960"/>
              <a:gd name="connsiteY3" fmla="*/ 40640 h 1490134"/>
              <a:gd name="connsiteX4" fmla="*/ 237067 w 1584960"/>
              <a:gd name="connsiteY4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4960" h="1490134">
                <a:moveTo>
                  <a:pt x="237067" y="0"/>
                </a:moveTo>
                <a:lnTo>
                  <a:pt x="0" y="778934"/>
                </a:lnTo>
                <a:lnTo>
                  <a:pt x="1137920" y="1490134"/>
                </a:lnTo>
                <a:lnTo>
                  <a:pt x="1584960" y="40640"/>
                </a:lnTo>
                <a:lnTo>
                  <a:pt x="237067" y="0"/>
                </a:lnTo>
                <a:close/>
              </a:path>
            </a:pathLst>
          </a:custGeom>
          <a:ln cap="rnd">
            <a:round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32B928-B897-3183-4C84-A68CF64C279C}"/>
              </a:ext>
            </a:extLst>
          </p:cNvPr>
          <p:cNvSpPr/>
          <p:nvPr/>
        </p:nvSpPr>
        <p:spPr>
          <a:xfrm>
            <a:off x="10159503" y="1638414"/>
            <a:ext cx="942753" cy="880686"/>
          </a:xfrm>
          <a:prstGeom prst="roundRect">
            <a:avLst>
              <a:gd name="adj" fmla="val 182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rganigramme : Opération manuelle 8">
            <a:extLst>
              <a:ext uri="{FF2B5EF4-FFF2-40B4-BE49-F238E27FC236}">
                <a16:creationId xmlns:a16="http://schemas.microsoft.com/office/drawing/2014/main" id="{B322B808-E57C-46D8-D5D5-B087D2437AAF}"/>
              </a:ext>
            </a:extLst>
          </p:cNvPr>
          <p:cNvSpPr/>
          <p:nvPr/>
        </p:nvSpPr>
        <p:spPr>
          <a:xfrm rot="5400000">
            <a:off x="9503829" y="382772"/>
            <a:ext cx="1311349" cy="1087775"/>
          </a:xfrm>
          <a:prstGeom prst="flowChartManualOperation">
            <a:avLst/>
          </a:prstGeom>
          <a:ln cap="rnd" cmpd="dbl">
            <a:solidFill>
              <a:srgbClr val="0070C0"/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5584C1-73FC-BE9D-A61F-29D82A855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175" y="5920853"/>
            <a:ext cx="2219325" cy="1304925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7012265-711B-1DCA-58AF-A91C35B10B4A}"/>
              </a:ext>
            </a:extLst>
          </p:cNvPr>
          <p:cNvSpPr/>
          <p:nvPr/>
        </p:nvSpPr>
        <p:spPr>
          <a:xfrm>
            <a:off x="2730297" y="478361"/>
            <a:ext cx="1835378" cy="186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888C3A8-6416-C5A4-256B-DE64CF509EC5}"/>
              </a:ext>
            </a:extLst>
          </p:cNvPr>
          <p:cNvSpPr/>
          <p:nvPr/>
        </p:nvSpPr>
        <p:spPr>
          <a:xfrm rot="10800000">
            <a:off x="6390500" y="4995031"/>
            <a:ext cx="1835378" cy="186296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DBF7623-4F92-CD5D-5FB5-D842146ABA2B}"/>
              </a:ext>
            </a:extLst>
          </p:cNvPr>
          <p:cNvSpPr/>
          <p:nvPr/>
        </p:nvSpPr>
        <p:spPr>
          <a:xfrm>
            <a:off x="5304891" y="576367"/>
            <a:ext cx="2003219" cy="208117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alpha val="40000"/>
              </a:schemeClr>
            </a:glow>
            <a:outerShdw sx="128000" sy="128000" algn="ctr" rotWithShape="0">
              <a:schemeClr val="accent1">
                <a:lumMod val="60000"/>
                <a:lumOff val="40000"/>
                <a:alpha val="69000"/>
              </a:scheme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AC18BED-B06B-F1D9-BF21-E777B12AACC9}"/>
              </a:ext>
            </a:extLst>
          </p:cNvPr>
          <p:cNvSpPr txBox="1"/>
          <p:nvPr/>
        </p:nvSpPr>
        <p:spPr>
          <a:xfrm>
            <a:off x="8870261" y="544698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latin typeface="Arial Narrow" panose="020B0606020202030204" pitchFamily="34" charset="0"/>
              </a:rPr>
              <a:t>U-REACH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4896F5D-392E-BCC8-361C-52EE59C856FC}"/>
              </a:ext>
            </a:extLst>
          </p:cNvPr>
          <p:cNvSpPr txBox="1"/>
          <p:nvPr/>
        </p:nvSpPr>
        <p:spPr>
          <a:xfrm>
            <a:off x="8887894" y="579344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latin typeface="Arial Narrow" panose="020B0606020202030204" pitchFamily="34" charset="0"/>
              </a:rPr>
              <a:t>Synthesize</a:t>
            </a:r>
            <a:r>
              <a:rPr lang="fr-FR" sz="1200" b="1" dirty="0">
                <a:latin typeface="Arial Narrow" panose="020B0606020202030204" pitchFamily="34" charset="0"/>
              </a:rPr>
              <a:t> and </a:t>
            </a:r>
          </a:p>
          <a:p>
            <a:pPr algn="ctr"/>
            <a:r>
              <a:rPr lang="fr-FR" sz="1200" b="1" dirty="0" err="1">
                <a:latin typeface="Arial Narrow" panose="020B0606020202030204" pitchFamily="34" charset="0"/>
              </a:rPr>
              <a:t>disseminate</a:t>
            </a:r>
            <a:endParaRPr lang="fr-FR" sz="1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dèle Infographique De Chronologie Plate">
            <a:extLst>
              <a:ext uri="{FF2B5EF4-FFF2-40B4-BE49-F238E27FC236}">
                <a16:creationId xmlns:a16="http://schemas.microsoft.com/office/drawing/2014/main" id="{498E03CF-EF0A-7AD0-5E0B-61D6C0188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77" y="75326"/>
            <a:ext cx="10069063" cy="670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r Logo">
            <a:extLst>
              <a:ext uri="{FF2B5EF4-FFF2-40B4-BE49-F238E27FC236}">
                <a16:creationId xmlns:a16="http://schemas.microsoft.com/office/drawing/2014/main" id="{E5A65525-E965-D6B0-ECB6-F3A6ABD67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5638" y="1470547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0FBCB63F-23C1-0A14-F622-4E86FFB14FD5}"/>
              </a:ext>
            </a:extLst>
          </p:cNvPr>
          <p:cNvSpPr/>
          <p:nvPr/>
        </p:nvSpPr>
        <p:spPr>
          <a:xfrm>
            <a:off x="5387724" y="623672"/>
            <a:ext cx="1835378" cy="18629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6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Narrow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Gosling Corentin</dc:creator>
  <cp:lastModifiedBy>Gosling Corentin</cp:lastModifiedBy>
  <cp:revision>3</cp:revision>
  <dcterms:created xsi:type="dcterms:W3CDTF">2024-05-26T10:01:52Z</dcterms:created>
  <dcterms:modified xsi:type="dcterms:W3CDTF">2024-05-26T10:20:42Z</dcterms:modified>
</cp:coreProperties>
</file>