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979613" cy="1979613"/>
  <p:notesSz cx="6858000" cy="9144000"/>
  <p:defaultTextStyle>
    <a:defPPr>
      <a:defRPr lang="en-US"/>
    </a:defPPr>
    <a:lvl1pPr marL="0" algn="l" defTabSz="4570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72" algn="l" defTabSz="4570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44" algn="l" defTabSz="4570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215" algn="l" defTabSz="4570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88" algn="l" defTabSz="4570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360" algn="l" defTabSz="4570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432" algn="l" defTabSz="4570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504" algn="l" defTabSz="4570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576" algn="l" defTabSz="45707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67EF"/>
    <a:srgbClr val="1311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561" autoAdjust="0"/>
    <p:restoredTop sz="94660"/>
  </p:normalViewPr>
  <p:slideViewPr>
    <p:cSldViewPr snapToGrid="0">
      <p:cViewPr>
        <p:scale>
          <a:sx n="200" d="100"/>
          <a:sy n="200" d="100"/>
        </p:scale>
        <p:origin x="3398" y="1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3" y="323980"/>
            <a:ext cx="1682671" cy="689199"/>
          </a:xfrm>
        </p:spPr>
        <p:txBody>
          <a:bodyPr anchor="b"/>
          <a:lstStyle>
            <a:lvl1pPr algn="ctr">
              <a:defRPr sz="1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1039756"/>
            <a:ext cx="1484710" cy="477948"/>
          </a:xfrm>
        </p:spPr>
        <p:txBody>
          <a:bodyPr/>
          <a:lstStyle>
            <a:lvl1pPr marL="0" indent="0" algn="ctr">
              <a:buNone/>
              <a:defRPr sz="520"/>
            </a:lvl1pPr>
            <a:lvl2pPr marL="98978" indent="0" algn="ctr">
              <a:buNone/>
              <a:defRPr sz="433"/>
            </a:lvl2pPr>
            <a:lvl3pPr marL="197958" indent="0" algn="ctr">
              <a:buNone/>
              <a:defRPr sz="390"/>
            </a:lvl3pPr>
            <a:lvl4pPr marL="296936" indent="0" algn="ctr">
              <a:buNone/>
              <a:defRPr sz="346"/>
            </a:lvl4pPr>
            <a:lvl5pPr marL="395914" indent="0" algn="ctr">
              <a:buNone/>
              <a:defRPr sz="346"/>
            </a:lvl5pPr>
            <a:lvl6pPr marL="494894" indent="0" algn="ctr">
              <a:buNone/>
              <a:defRPr sz="346"/>
            </a:lvl6pPr>
            <a:lvl7pPr marL="593872" indent="0" algn="ctr">
              <a:buNone/>
              <a:defRPr sz="346"/>
            </a:lvl7pPr>
            <a:lvl8pPr marL="692850" indent="0" algn="ctr">
              <a:buNone/>
              <a:defRPr sz="346"/>
            </a:lvl8pPr>
            <a:lvl9pPr marL="791830" indent="0" algn="ctr">
              <a:buNone/>
              <a:defRPr sz="346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A353-7A80-4FBE-90F0-16E7B3BBE1D3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F83B-6C98-4C3E-A364-0943DFF8F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7583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A353-7A80-4FBE-90F0-16E7B3BBE1D3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F83B-6C98-4C3E-A364-0943DFF8F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5479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2" y="105398"/>
            <a:ext cx="426853" cy="167763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9" y="105398"/>
            <a:ext cx="1255817" cy="167763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A353-7A80-4FBE-90F0-16E7B3BBE1D3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F83B-6C98-4C3E-A364-0943DFF8F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1824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A353-7A80-4FBE-90F0-16E7B3BBE1D3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F83B-6C98-4C3E-A364-0943DFF8F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62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8" y="493529"/>
            <a:ext cx="1707416" cy="823464"/>
          </a:xfrm>
        </p:spPr>
        <p:txBody>
          <a:bodyPr anchor="b"/>
          <a:lstStyle>
            <a:lvl1pPr>
              <a:defRPr sz="1299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8" y="1324783"/>
            <a:ext cx="1707416" cy="433040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>
                    <a:tint val="82000"/>
                  </a:schemeClr>
                </a:solidFill>
              </a:defRPr>
            </a:lvl1pPr>
            <a:lvl2pPr marL="98978" indent="0">
              <a:buNone/>
              <a:defRPr sz="433">
                <a:solidFill>
                  <a:schemeClr val="tx1">
                    <a:tint val="82000"/>
                  </a:schemeClr>
                </a:solidFill>
              </a:defRPr>
            </a:lvl2pPr>
            <a:lvl3pPr marL="197958" indent="0">
              <a:buNone/>
              <a:defRPr sz="390">
                <a:solidFill>
                  <a:schemeClr val="tx1">
                    <a:tint val="82000"/>
                  </a:schemeClr>
                </a:solidFill>
              </a:defRPr>
            </a:lvl3pPr>
            <a:lvl4pPr marL="296936" indent="0">
              <a:buNone/>
              <a:defRPr sz="346">
                <a:solidFill>
                  <a:schemeClr val="tx1">
                    <a:tint val="82000"/>
                  </a:schemeClr>
                </a:solidFill>
              </a:defRPr>
            </a:lvl4pPr>
            <a:lvl5pPr marL="395914" indent="0">
              <a:buNone/>
              <a:defRPr sz="346">
                <a:solidFill>
                  <a:schemeClr val="tx1">
                    <a:tint val="82000"/>
                  </a:schemeClr>
                </a:solidFill>
              </a:defRPr>
            </a:lvl5pPr>
            <a:lvl6pPr marL="494894" indent="0">
              <a:buNone/>
              <a:defRPr sz="346">
                <a:solidFill>
                  <a:schemeClr val="tx1">
                    <a:tint val="82000"/>
                  </a:schemeClr>
                </a:solidFill>
              </a:defRPr>
            </a:lvl6pPr>
            <a:lvl7pPr marL="593872" indent="0">
              <a:buNone/>
              <a:defRPr sz="346">
                <a:solidFill>
                  <a:schemeClr val="tx1">
                    <a:tint val="82000"/>
                  </a:schemeClr>
                </a:solidFill>
              </a:defRPr>
            </a:lvl7pPr>
            <a:lvl8pPr marL="692850" indent="0">
              <a:buNone/>
              <a:defRPr sz="346">
                <a:solidFill>
                  <a:schemeClr val="tx1">
                    <a:tint val="82000"/>
                  </a:schemeClr>
                </a:solidFill>
              </a:defRPr>
            </a:lvl8pPr>
            <a:lvl9pPr marL="791830" indent="0">
              <a:buNone/>
              <a:defRPr sz="34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A353-7A80-4FBE-90F0-16E7B3BBE1D3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F83B-6C98-4C3E-A364-0943DFF8F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3487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526980"/>
            <a:ext cx="841336" cy="12560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526980"/>
            <a:ext cx="841336" cy="125604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A353-7A80-4FBE-90F0-16E7B3BBE1D3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F83B-6C98-4C3E-A364-0943DFF8F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102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05396"/>
            <a:ext cx="1707416" cy="38263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8" y="485281"/>
            <a:ext cx="837468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78" indent="0">
              <a:buNone/>
              <a:defRPr sz="433" b="1"/>
            </a:lvl2pPr>
            <a:lvl3pPr marL="197958" indent="0">
              <a:buNone/>
              <a:defRPr sz="390" b="1"/>
            </a:lvl3pPr>
            <a:lvl4pPr marL="296936" indent="0">
              <a:buNone/>
              <a:defRPr sz="346" b="1"/>
            </a:lvl4pPr>
            <a:lvl5pPr marL="395914" indent="0">
              <a:buNone/>
              <a:defRPr sz="346" b="1"/>
            </a:lvl5pPr>
            <a:lvl6pPr marL="494894" indent="0">
              <a:buNone/>
              <a:defRPr sz="346" b="1"/>
            </a:lvl6pPr>
            <a:lvl7pPr marL="593872" indent="0">
              <a:buNone/>
              <a:defRPr sz="346" b="1"/>
            </a:lvl7pPr>
            <a:lvl8pPr marL="692850" indent="0">
              <a:buNone/>
              <a:defRPr sz="346" b="1"/>
            </a:lvl8pPr>
            <a:lvl9pPr marL="791830" indent="0">
              <a:buNone/>
              <a:defRPr sz="34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8" y="723109"/>
            <a:ext cx="837468" cy="1063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80" y="485281"/>
            <a:ext cx="841593" cy="237828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78" indent="0">
              <a:buNone/>
              <a:defRPr sz="433" b="1"/>
            </a:lvl2pPr>
            <a:lvl3pPr marL="197958" indent="0">
              <a:buNone/>
              <a:defRPr sz="390" b="1"/>
            </a:lvl3pPr>
            <a:lvl4pPr marL="296936" indent="0">
              <a:buNone/>
              <a:defRPr sz="346" b="1"/>
            </a:lvl4pPr>
            <a:lvl5pPr marL="395914" indent="0">
              <a:buNone/>
              <a:defRPr sz="346" b="1"/>
            </a:lvl5pPr>
            <a:lvl6pPr marL="494894" indent="0">
              <a:buNone/>
              <a:defRPr sz="346" b="1"/>
            </a:lvl6pPr>
            <a:lvl7pPr marL="593872" indent="0">
              <a:buNone/>
              <a:defRPr sz="346" b="1"/>
            </a:lvl7pPr>
            <a:lvl8pPr marL="692850" indent="0">
              <a:buNone/>
              <a:defRPr sz="346" b="1"/>
            </a:lvl8pPr>
            <a:lvl9pPr marL="791830" indent="0">
              <a:buNone/>
              <a:defRPr sz="346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80" y="723109"/>
            <a:ext cx="841593" cy="1063584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A353-7A80-4FBE-90F0-16E7B3BBE1D3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F83B-6C98-4C3E-A364-0943DFF8F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0748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A353-7A80-4FBE-90F0-16E7B3BBE1D3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F83B-6C98-4C3E-A364-0943DFF8F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1209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A353-7A80-4FBE-90F0-16E7B3BBE1D3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F83B-6C98-4C3E-A364-0943DFF8F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007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8" y="131976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285028"/>
            <a:ext cx="1002179" cy="1406808"/>
          </a:xfrm>
        </p:spPr>
        <p:txBody>
          <a:bodyPr/>
          <a:lstStyle>
            <a:lvl1pPr>
              <a:defRPr sz="693"/>
            </a:lvl1pPr>
            <a:lvl2pPr>
              <a:defRPr sz="606"/>
            </a:lvl2pPr>
            <a:lvl3pPr>
              <a:defRPr sz="520"/>
            </a:lvl3pPr>
            <a:lvl4pPr>
              <a:defRPr sz="433"/>
            </a:lvl4pPr>
            <a:lvl5pPr>
              <a:defRPr sz="433"/>
            </a:lvl5pPr>
            <a:lvl6pPr>
              <a:defRPr sz="433"/>
            </a:lvl6pPr>
            <a:lvl7pPr>
              <a:defRPr sz="433"/>
            </a:lvl7pPr>
            <a:lvl8pPr>
              <a:defRPr sz="433"/>
            </a:lvl8pPr>
            <a:lvl9pPr>
              <a:defRPr sz="433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8" y="593886"/>
            <a:ext cx="638477" cy="1100242"/>
          </a:xfrm>
        </p:spPr>
        <p:txBody>
          <a:bodyPr/>
          <a:lstStyle>
            <a:lvl1pPr marL="0" indent="0">
              <a:buNone/>
              <a:defRPr sz="346"/>
            </a:lvl1pPr>
            <a:lvl2pPr marL="98978" indent="0">
              <a:buNone/>
              <a:defRPr sz="303"/>
            </a:lvl2pPr>
            <a:lvl3pPr marL="197958" indent="0">
              <a:buNone/>
              <a:defRPr sz="260"/>
            </a:lvl3pPr>
            <a:lvl4pPr marL="296936" indent="0">
              <a:buNone/>
              <a:defRPr sz="217"/>
            </a:lvl4pPr>
            <a:lvl5pPr marL="395914" indent="0">
              <a:buNone/>
              <a:defRPr sz="217"/>
            </a:lvl5pPr>
            <a:lvl6pPr marL="494894" indent="0">
              <a:buNone/>
              <a:defRPr sz="217"/>
            </a:lvl6pPr>
            <a:lvl7pPr marL="593872" indent="0">
              <a:buNone/>
              <a:defRPr sz="217"/>
            </a:lvl7pPr>
            <a:lvl8pPr marL="692850" indent="0">
              <a:buNone/>
              <a:defRPr sz="217"/>
            </a:lvl8pPr>
            <a:lvl9pPr marL="791830" indent="0">
              <a:buNone/>
              <a:defRPr sz="21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A353-7A80-4FBE-90F0-16E7B3BBE1D3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F83B-6C98-4C3E-A364-0943DFF8F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0205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8" y="131976"/>
            <a:ext cx="638477" cy="461910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285028"/>
            <a:ext cx="1002179" cy="1406808"/>
          </a:xfrm>
        </p:spPr>
        <p:txBody>
          <a:bodyPr anchor="t"/>
          <a:lstStyle>
            <a:lvl1pPr marL="0" indent="0">
              <a:buNone/>
              <a:defRPr sz="693"/>
            </a:lvl1pPr>
            <a:lvl2pPr marL="98978" indent="0">
              <a:buNone/>
              <a:defRPr sz="606"/>
            </a:lvl2pPr>
            <a:lvl3pPr marL="197958" indent="0">
              <a:buNone/>
              <a:defRPr sz="520"/>
            </a:lvl3pPr>
            <a:lvl4pPr marL="296936" indent="0">
              <a:buNone/>
              <a:defRPr sz="433"/>
            </a:lvl4pPr>
            <a:lvl5pPr marL="395914" indent="0">
              <a:buNone/>
              <a:defRPr sz="433"/>
            </a:lvl5pPr>
            <a:lvl6pPr marL="494894" indent="0">
              <a:buNone/>
              <a:defRPr sz="433"/>
            </a:lvl6pPr>
            <a:lvl7pPr marL="593872" indent="0">
              <a:buNone/>
              <a:defRPr sz="433"/>
            </a:lvl7pPr>
            <a:lvl8pPr marL="692850" indent="0">
              <a:buNone/>
              <a:defRPr sz="433"/>
            </a:lvl8pPr>
            <a:lvl9pPr marL="791830" indent="0">
              <a:buNone/>
              <a:defRPr sz="433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8" y="593886"/>
            <a:ext cx="638477" cy="1100242"/>
          </a:xfrm>
        </p:spPr>
        <p:txBody>
          <a:bodyPr/>
          <a:lstStyle>
            <a:lvl1pPr marL="0" indent="0">
              <a:buNone/>
              <a:defRPr sz="346"/>
            </a:lvl1pPr>
            <a:lvl2pPr marL="98978" indent="0">
              <a:buNone/>
              <a:defRPr sz="303"/>
            </a:lvl2pPr>
            <a:lvl3pPr marL="197958" indent="0">
              <a:buNone/>
              <a:defRPr sz="260"/>
            </a:lvl3pPr>
            <a:lvl4pPr marL="296936" indent="0">
              <a:buNone/>
              <a:defRPr sz="217"/>
            </a:lvl4pPr>
            <a:lvl5pPr marL="395914" indent="0">
              <a:buNone/>
              <a:defRPr sz="217"/>
            </a:lvl5pPr>
            <a:lvl6pPr marL="494894" indent="0">
              <a:buNone/>
              <a:defRPr sz="217"/>
            </a:lvl6pPr>
            <a:lvl7pPr marL="593872" indent="0">
              <a:buNone/>
              <a:defRPr sz="217"/>
            </a:lvl7pPr>
            <a:lvl8pPr marL="692850" indent="0">
              <a:buNone/>
              <a:defRPr sz="217"/>
            </a:lvl8pPr>
            <a:lvl9pPr marL="791830" indent="0">
              <a:buNone/>
              <a:defRPr sz="217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FA353-7A80-4FBE-90F0-16E7B3BBE1D3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0F83B-6C98-4C3E-A364-0943DFF8F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74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105396"/>
            <a:ext cx="1707416" cy="382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526980"/>
            <a:ext cx="1707416" cy="1256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00" y="1834809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FA353-7A80-4FBE-90F0-16E7B3BBE1D3}" type="datetimeFigureOut">
              <a:rPr lang="fr-FR" smtClean="0"/>
              <a:t>10/10/2024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9" y="1834809"/>
            <a:ext cx="668119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4" y="1834809"/>
            <a:ext cx="445413" cy="105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A0F83B-6C98-4C3E-A364-0943DFF8F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356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97958" rtl="0" eaLnBrk="1" latinLnBrk="0" hangingPunct="1">
        <a:lnSpc>
          <a:spcPct val="90000"/>
        </a:lnSpc>
        <a:spcBef>
          <a:spcPct val="0"/>
        </a:spcBef>
        <a:buNone/>
        <a:defRPr sz="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0" indent="-49490" algn="l" defTabSz="19795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606" kern="1200">
          <a:solidFill>
            <a:schemeClr val="tx1"/>
          </a:solidFill>
          <a:latin typeface="+mn-lt"/>
          <a:ea typeface="+mn-ea"/>
          <a:cs typeface="+mn-cs"/>
        </a:defRPr>
      </a:lvl1pPr>
      <a:lvl2pPr marL="148468" indent="-49490" algn="l" defTabSz="19795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47" indent="-49490" algn="l" defTabSz="19795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26" indent="-49490" algn="l" defTabSz="19795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04" indent="-49490" algn="l" defTabSz="19795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383" indent="-49490" algn="l" defTabSz="19795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62" indent="-49490" algn="l" defTabSz="19795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40" indent="-49490" algn="l" defTabSz="19795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19" indent="-49490" algn="l" defTabSz="19795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5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78" algn="l" defTabSz="19795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58" algn="l" defTabSz="19795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36" algn="l" defTabSz="19795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14" algn="l" defTabSz="19795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894" algn="l" defTabSz="19795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872" algn="l" defTabSz="19795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50" algn="l" defTabSz="19795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30" algn="l" defTabSz="19795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6842622-58BA-33B4-CAC1-07415DEE47F0}"/>
              </a:ext>
            </a:extLst>
          </p:cNvPr>
          <p:cNvSpPr/>
          <p:nvPr/>
        </p:nvSpPr>
        <p:spPr>
          <a:xfrm rot="18890131">
            <a:off x="417346" y="399216"/>
            <a:ext cx="1164515" cy="1144121"/>
          </a:xfrm>
          <a:prstGeom prst="roundRect">
            <a:avLst/>
          </a:prstGeom>
          <a:solidFill>
            <a:srgbClr val="8967E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28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CDB855A-2F84-F408-79FD-9D224A8C7CE2}"/>
              </a:ext>
            </a:extLst>
          </p:cNvPr>
          <p:cNvSpPr/>
          <p:nvPr/>
        </p:nvSpPr>
        <p:spPr>
          <a:xfrm rot="18890131">
            <a:off x="241175" y="244951"/>
            <a:ext cx="1497261" cy="1489710"/>
          </a:xfrm>
          <a:prstGeom prst="roundRect">
            <a:avLst/>
          </a:prstGeom>
          <a:noFill/>
          <a:ln w="57150">
            <a:solidFill>
              <a:srgbClr val="8967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128"/>
          </a:p>
        </p:txBody>
      </p:sp>
    </p:spTree>
    <p:extLst>
      <p:ext uri="{BB962C8B-B14F-4D97-AF65-F5344CB8AC3E}">
        <p14:creationId xmlns:p14="http://schemas.microsoft.com/office/powerpoint/2010/main" val="316750378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hèm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</TotalTime>
  <Words>0</Words>
  <Application>Microsoft Office PowerPoint</Application>
  <PresentationFormat>Personnalisé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Gosling Corentin</dc:creator>
  <cp:lastModifiedBy>Gosling Corentin</cp:lastModifiedBy>
  <cp:revision>2</cp:revision>
  <dcterms:created xsi:type="dcterms:W3CDTF">2024-10-10T12:49:20Z</dcterms:created>
  <dcterms:modified xsi:type="dcterms:W3CDTF">2024-10-10T14:38:02Z</dcterms:modified>
</cp:coreProperties>
</file>