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19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19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358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533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984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795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19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338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93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53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392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BD756-1966-4A18-9190-A948AB84BF75}" type="datetimeFigureOut">
              <a:rPr lang="fr-BE" smtClean="0"/>
              <a:t>17-09-23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F557-8438-426B-8FF1-D25FA1FB571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557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42377" y="1382911"/>
            <a:ext cx="7772400" cy="605929"/>
          </a:xfrm>
        </p:spPr>
        <p:txBody>
          <a:bodyPr>
            <a:normAutofit/>
          </a:bodyPr>
          <a:lstStyle/>
          <a:p>
            <a:r>
              <a:rPr lang="fr-BE" sz="2800" b="1" dirty="0" smtClean="0">
                <a:solidFill>
                  <a:srgbClr val="FF0000"/>
                </a:solidFill>
              </a:rPr>
              <a:t>Fonctions logique sur 1 variable logique </a:t>
            </a:r>
            <a:endParaRPr lang="fr-BE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vande\AppData\Local\Temp\SNAGHTML23819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4" y="6165488"/>
            <a:ext cx="8928992" cy="51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238a9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3" y="188640"/>
            <a:ext cx="44291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vande\AppData\Local\Temp\SNAGHTML2f79ba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04864"/>
            <a:ext cx="6814897" cy="237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9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Fonctions logique sur 1 variable logique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Fonctions logique sur 1 variable logique</dc:title>
  <dc:creator>michelle Vandeville</dc:creator>
  <cp:lastModifiedBy>michelle Vandeville</cp:lastModifiedBy>
  <cp:revision>8</cp:revision>
  <dcterms:created xsi:type="dcterms:W3CDTF">2020-09-28T20:52:13Z</dcterms:created>
  <dcterms:modified xsi:type="dcterms:W3CDTF">2023-09-17T17:58:49Z</dcterms:modified>
</cp:coreProperties>
</file>