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660"/>
  </p:normalViewPr>
  <p:slideViewPr>
    <p:cSldViewPr snapToGrid="0">
      <p:cViewPr varScale="1">
        <p:scale>
          <a:sx n="86" d="100"/>
          <a:sy n="86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1EEB72-130D-4B7A-9A81-54B39E221AD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6777E11-FC97-4C1C-AB09-58352697CB46}">
      <dgm:prSet/>
      <dgm:spPr/>
      <dgm:t>
        <a:bodyPr/>
        <a:lstStyle/>
        <a:p>
          <a:pPr>
            <a:defRPr cap="all"/>
          </a:pPr>
          <a:r>
            <a:rPr lang="fr-BE"/>
            <a:t>Nous avons appris les usages du cours de techniques numériques dans la vie courrante</a:t>
          </a:r>
          <a:endParaRPr lang="en-US"/>
        </a:p>
      </dgm:t>
    </dgm:pt>
    <dgm:pt modelId="{5B7680F7-57F2-43D7-B30D-7B24D2FB64BC}" type="parTrans" cxnId="{64A26823-98EA-45B6-BDBF-688F8D6A6DA7}">
      <dgm:prSet/>
      <dgm:spPr/>
      <dgm:t>
        <a:bodyPr/>
        <a:lstStyle/>
        <a:p>
          <a:endParaRPr lang="en-US"/>
        </a:p>
      </dgm:t>
    </dgm:pt>
    <dgm:pt modelId="{628A009F-7852-4E2D-8A01-5F58AA3DCA66}" type="sibTrans" cxnId="{64A26823-98EA-45B6-BDBF-688F8D6A6DA7}">
      <dgm:prSet/>
      <dgm:spPr/>
      <dgm:t>
        <a:bodyPr/>
        <a:lstStyle/>
        <a:p>
          <a:endParaRPr lang="en-US"/>
        </a:p>
      </dgm:t>
    </dgm:pt>
    <dgm:pt modelId="{27AF6012-1C23-404A-A534-DB9E5EEBCF1E}">
      <dgm:prSet/>
      <dgm:spPr/>
      <dgm:t>
        <a:bodyPr/>
        <a:lstStyle/>
        <a:p>
          <a:pPr>
            <a:defRPr cap="all"/>
          </a:pPr>
          <a:r>
            <a:rPr lang="fr-BE"/>
            <a:t>Nous nous sommes améliorés dans l’utilisation de l’outil tinkercad et multisim</a:t>
          </a:r>
          <a:endParaRPr lang="en-US"/>
        </a:p>
      </dgm:t>
    </dgm:pt>
    <dgm:pt modelId="{0713AAB6-BBE0-4DBB-8DCF-8F7AEF2DC819}" type="parTrans" cxnId="{1D4B18F1-F7E3-40A3-BF3F-EF6649FC2F32}">
      <dgm:prSet/>
      <dgm:spPr/>
      <dgm:t>
        <a:bodyPr/>
        <a:lstStyle/>
        <a:p>
          <a:endParaRPr lang="en-US"/>
        </a:p>
      </dgm:t>
    </dgm:pt>
    <dgm:pt modelId="{019F06B5-8844-47DC-A918-4F635F49D309}" type="sibTrans" cxnId="{1D4B18F1-F7E3-40A3-BF3F-EF6649FC2F32}">
      <dgm:prSet/>
      <dgm:spPr/>
      <dgm:t>
        <a:bodyPr/>
        <a:lstStyle/>
        <a:p>
          <a:endParaRPr lang="en-US"/>
        </a:p>
      </dgm:t>
    </dgm:pt>
    <dgm:pt modelId="{F79A8E4A-9D70-43CB-950E-0F7AA4D1838F}">
      <dgm:prSet/>
      <dgm:spPr/>
      <dgm:t>
        <a:bodyPr/>
        <a:lstStyle/>
        <a:p>
          <a:pPr>
            <a:defRPr cap="all"/>
          </a:pPr>
          <a:r>
            <a:rPr lang="fr-BE"/>
            <a:t>Nous avons appris à persévérer malgré les quelques difficultés rencontrées</a:t>
          </a:r>
          <a:endParaRPr lang="en-US"/>
        </a:p>
      </dgm:t>
    </dgm:pt>
    <dgm:pt modelId="{DA9F14EC-E426-437E-AEE5-266B6F5D0C74}" type="parTrans" cxnId="{4DAC2EE2-88F7-4E18-9CF8-F0F5C9406BD1}">
      <dgm:prSet/>
      <dgm:spPr/>
      <dgm:t>
        <a:bodyPr/>
        <a:lstStyle/>
        <a:p>
          <a:endParaRPr lang="en-US"/>
        </a:p>
      </dgm:t>
    </dgm:pt>
    <dgm:pt modelId="{0EA1692E-E6E3-4A08-959C-5F043BF09E56}" type="sibTrans" cxnId="{4DAC2EE2-88F7-4E18-9CF8-F0F5C9406BD1}">
      <dgm:prSet/>
      <dgm:spPr/>
      <dgm:t>
        <a:bodyPr/>
        <a:lstStyle/>
        <a:p>
          <a:endParaRPr lang="en-US"/>
        </a:p>
      </dgm:t>
    </dgm:pt>
    <dgm:pt modelId="{6A5BF04A-2255-43FB-88B2-10CC43DC49E7}" type="pres">
      <dgm:prSet presAssocID="{4A1EEB72-130D-4B7A-9A81-54B39E221ADF}" presName="root" presStyleCnt="0">
        <dgm:presLayoutVars>
          <dgm:dir/>
          <dgm:resizeHandles val="exact"/>
        </dgm:presLayoutVars>
      </dgm:prSet>
      <dgm:spPr/>
    </dgm:pt>
    <dgm:pt modelId="{FE7DA439-E991-4B23-895B-B2971AB400E6}" type="pres">
      <dgm:prSet presAssocID="{A6777E11-FC97-4C1C-AB09-58352697CB46}" presName="compNode" presStyleCnt="0"/>
      <dgm:spPr/>
    </dgm:pt>
    <dgm:pt modelId="{E6398627-1F7D-4B10-81A0-C42E51C3F1D5}" type="pres">
      <dgm:prSet presAssocID="{A6777E11-FC97-4C1C-AB09-58352697CB4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CC4A6A-786C-4774-B3EB-A0D4E4837BEB}" type="pres">
      <dgm:prSet presAssocID="{A6777E11-FC97-4C1C-AB09-58352697CB4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94569A2-2CFA-4F6C-A9FD-DBE80AE2483D}" type="pres">
      <dgm:prSet presAssocID="{A6777E11-FC97-4C1C-AB09-58352697CB46}" presName="spaceRect" presStyleCnt="0"/>
      <dgm:spPr/>
    </dgm:pt>
    <dgm:pt modelId="{8ED58818-82EB-4115-9AFC-FF2323062AF9}" type="pres">
      <dgm:prSet presAssocID="{A6777E11-FC97-4C1C-AB09-58352697CB46}" presName="textRect" presStyleLbl="revTx" presStyleIdx="0" presStyleCnt="3">
        <dgm:presLayoutVars>
          <dgm:chMax val="1"/>
          <dgm:chPref val="1"/>
        </dgm:presLayoutVars>
      </dgm:prSet>
      <dgm:spPr/>
    </dgm:pt>
    <dgm:pt modelId="{6141E098-86C1-48F7-BF05-E30F78A10300}" type="pres">
      <dgm:prSet presAssocID="{628A009F-7852-4E2D-8A01-5F58AA3DCA66}" presName="sibTrans" presStyleCnt="0"/>
      <dgm:spPr/>
    </dgm:pt>
    <dgm:pt modelId="{66C85A49-AEF8-4A0F-B339-C81443C29AE6}" type="pres">
      <dgm:prSet presAssocID="{27AF6012-1C23-404A-A534-DB9E5EEBCF1E}" presName="compNode" presStyleCnt="0"/>
      <dgm:spPr/>
    </dgm:pt>
    <dgm:pt modelId="{5535D8FB-5A70-468C-AF0B-B5BE448641F6}" type="pres">
      <dgm:prSet presAssocID="{27AF6012-1C23-404A-A534-DB9E5EEBCF1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B8A7173-D6F0-4648-BFF6-D2A8F397586E}" type="pres">
      <dgm:prSet presAssocID="{27AF6012-1C23-404A-A534-DB9E5EEBCF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072D6C4-CBA6-4E66-9709-1B9D925187D4}" type="pres">
      <dgm:prSet presAssocID="{27AF6012-1C23-404A-A534-DB9E5EEBCF1E}" presName="spaceRect" presStyleCnt="0"/>
      <dgm:spPr/>
    </dgm:pt>
    <dgm:pt modelId="{BEB484A0-781F-4D49-B89B-F0CE54709C1F}" type="pres">
      <dgm:prSet presAssocID="{27AF6012-1C23-404A-A534-DB9E5EEBCF1E}" presName="textRect" presStyleLbl="revTx" presStyleIdx="1" presStyleCnt="3">
        <dgm:presLayoutVars>
          <dgm:chMax val="1"/>
          <dgm:chPref val="1"/>
        </dgm:presLayoutVars>
      </dgm:prSet>
      <dgm:spPr/>
    </dgm:pt>
    <dgm:pt modelId="{79D941CB-3B8C-4B6D-B455-55E65E4CE140}" type="pres">
      <dgm:prSet presAssocID="{019F06B5-8844-47DC-A918-4F635F49D309}" presName="sibTrans" presStyleCnt="0"/>
      <dgm:spPr/>
    </dgm:pt>
    <dgm:pt modelId="{3170B9E3-048A-4B48-B6E6-1615F2A7B984}" type="pres">
      <dgm:prSet presAssocID="{F79A8E4A-9D70-43CB-950E-0F7AA4D1838F}" presName="compNode" presStyleCnt="0"/>
      <dgm:spPr/>
    </dgm:pt>
    <dgm:pt modelId="{20D9E5DA-335E-473D-A3BE-8119334D5A73}" type="pres">
      <dgm:prSet presAssocID="{F79A8E4A-9D70-43CB-950E-0F7AA4D1838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5B7AD43-852D-4C6A-9044-5766A98F842D}" type="pres">
      <dgm:prSet presAssocID="{F79A8E4A-9D70-43CB-950E-0F7AA4D183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es"/>
        </a:ext>
      </dgm:extLst>
    </dgm:pt>
    <dgm:pt modelId="{C2E7BB83-1C78-4476-BB0D-0D492F31E6BF}" type="pres">
      <dgm:prSet presAssocID="{F79A8E4A-9D70-43CB-950E-0F7AA4D1838F}" presName="spaceRect" presStyleCnt="0"/>
      <dgm:spPr/>
    </dgm:pt>
    <dgm:pt modelId="{FFBEFCD8-A289-4A68-BBC5-88F99A6DC6CE}" type="pres">
      <dgm:prSet presAssocID="{F79A8E4A-9D70-43CB-950E-0F7AA4D183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9BFF12-3105-4A18-BEC1-52172CA7ED60}" type="presOf" srcId="{A6777E11-FC97-4C1C-AB09-58352697CB46}" destId="{8ED58818-82EB-4115-9AFC-FF2323062AF9}" srcOrd="0" destOrd="0" presId="urn:microsoft.com/office/officeart/2018/5/layout/IconLeafLabelList"/>
    <dgm:cxn modelId="{64A26823-98EA-45B6-BDBF-688F8D6A6DA7}" srcId="{4A1EEB72-130D-4B7A-9A81-54B39E221ADF}" destId="{A6777E11-FC97-4C1C-AB09-58352697CB46}" srcOrd="0" destOrd="0" parTransId="{5B7680F7-57F2-43D7-B30D-7B24D2FB64BC}" sibTransId="{628A009F-7852-4E2D-8A01-5F58AA3DCA66}"/>
    <dgm:cxn modelId="{87EBBF5D-5728-4A14-94FD-D63F98714FCD}" type="presOf" srcId="{F79A8E4A-9D70-43CB-950E-0F7AA4D1838F}" destId="{FFBEFCD8-A289-4A68-BBC5-88F99A6DC6CE}" srcOrd="0" destOrd="0" presId="urn:microsoft.com/office/officeart/2018/5/layout/IconLeafLabelList"/>
    <dgm:cxn modelId="{21F2D15E-D475-4672-BA95-FAD151EC8064}" type="presOf" srcId="{27AF6012-1C23-404A-A534-DB9E5EEBCF1E}" destId="{BEB484A0-781F-4D49-B89B-F0CE54709C1F}" srcOrd="0" destOrd="0" presId="urn:microsoft.com/office/officeart/2018/5/layout/IconLeafLabelList"/>
    <dgm:cxn modelId="{39014AD9-D4ED-4457-9C9C-3CC1599E3ADA}" type="presOf" srcId="{4A1EEB72-130D-4B7A-9A81-54B39E221ADF}" destId="{6A5BF04A-2255-43FB-88B2-10CC43DC49E7}" srcOrd="0" destOrd="0" presId="urn:microsoft.com/office/officeart/2018/5/layout/IconLeafLabelList"/>
    <dgm:cxn modelId="{4DAC2EE2-88F7-4E18-9CF8-F0F5C9406BD1}" srcId="{4A1EEB72-130D-4B7A-9A81-54B39E221ADF}" destId="{F79A8E4A-9D70-43CB-950E-0F7AA4D1838F}" srcOrd="2" destOrd="0" parTransId="{DA9F14EC-E426-437E-AEE5-266B6F5D0C74}" sibTransId="{0EA1692E-E6E3-4A08-959C-5F043BF09E56}"/>
    <dgm:cxn modelId="{1D4B18F1-F7E3-40A3-BF3F-EF6649FC2F32}" srcId="{4A1EEB72-130D-4B7A-9A81-54B39E221ADF}" destId="{27AF6012-1C23-404A-A534-DB9E5EEBCF1E}" srcOrd="1" destOrd="0" parTransId="{0713AAB6-BBE0-4DBB-8DCF-8F7AEF2DC819}" sibTransId="{019F06B5-8844-47DC-A918-4F635F49D309}"/>
    <dgm:cxn modelId="{ADFE3EE6-1296-4CCF-B41B-585675F79CF0}" type="presParOf" srcId="{6A5BF04A-2255-43FB-88B2-10CC43DC49E7}" destId="{FE7DA439-E991-4B23-895B-B2971AB400E6}" srcOrd="0" destOrd="0" presId="urn:microsoft.com/office/officeart/2018/5/layout/IconLeafLabelList"/>
    <dgm:cxn modelId="{32E46D19-4077-4986-B8B5-CF76F2EE8240}" type="presParOf" srcId="{FE7DA439-E991-4B23-895B-B2971AB400E6}" destId="{E6398627-1F7D-4B10-81A0-C42E51C3F1D5}" srcOrd="0" destOrd="0" presId="urn:microsoft.com/office/officeart/2018/5/layout/IconLeafLabelList"/>
    <dgm:cxn modelId="{DF571AE2-5903-432D-AB84-A6F8176AB99B}" type="presParOf" srcId="{FE7DA439-E991-4B23-895B-B2971AB400E6}" destId="{8ACC4A6A-786C-4774-B3EB-A0D4E4837BEB}" srcOrd="1" destOrd="0" presId="urn:microsoft.com/office/officeart/2018/5/layout/IconLeafLabelList"/>
    <dgm:cxn modelId="{9EC018BF-C2FB-4917-A9D5-5FBD48A6FABD}" type="presParOf" srcId="{FE7DA439-E991-4B23-895B-B2971AB400E6}" destId="{694569A2-2CFA-4F6C-A9FD-DBE80AE2483D}" srcOrd="2" destOrd="0" presId="urn:microsoft.com/office/officeart/2018/5/layout/IconLeafLabelList"/>
    <dgm:cxn modelId="{8F5272C5-1AD6-442D-A04E-6E5F13E5EE07}" type="presParOf" srcId="{FE7DA439-E991-4B23-895B-B2971AB400E6}" destId="{8ED58818-82EB-4115-9AFC-FF2323062AF9}" srcOrd="3" destOrd="0" presId="urn:microsoft.com/office/officeart/2018/5/layout/IconLeafLabelList"/>
    <dgm:cxn modelId="{F83B2412-9AC9-4A39-A088-898A4306582A}" type="presParOf" srcId="{6A5BF04A-2255-43FB-88B2-10CC43DC49E7}" destId="{6141E098-86C1-48F7-BF05-E30F78A10300}" srcOrd="1" destOrd="0" presId="urn:microsoft.com/office/officeart/2018/5/layout/IconLeafLabelList"/>
    <dgm:cxn modelId="{F350E5C4-05ED-4921-9CE0-BF1A04A70927}" type="presParOf" srcId="{6A5BF04A-2255-43FB-88B2-10CC43DC49E7}" destId="{66C85A49-AEF8-4A0F-B339-C81443C29AE6}" srcOrd="2" destOrd="0" presId="urn:microsoft.com/office/officeart/2018/5/layout/IconLeafLabelList"/>
    <dgm:cxn modelId="{B839090E-4641-43D0-A248-3EA480F959B5}" type="presParOf" srcId="{66C85A49-AEF8-4A0F-B339-C81443C29AE6}" destId="{5535D8FB-5A70-468C-AF0B-B5BE448641F6}" srcOrd="0" destOrd="0" presId="urn:microsoft.com/office/officeart/2018/5/layout/IconLeafLabelList"/>
    <dgm:cxn modelId="{1CDBD853-FED9-4D56-911C-1D4DA510C1B5}" type="presParOf" srcId="{66C85A49-AEF8-4A0F-B339-C81443C29AE6}" destId="{8B8A7173-D6F0-4648-BFF6-D2A8F397586E}" srcOrd="1" destOrd="0" presId="urn:microsoft.com/office/officeart/2018/5/layout/IconLeafLabelList"/>
    <dgm:cxn modelId="{70E5303E-D2E5-4E25-B879-65CAF744AA57}" type="presParOf" srcId="{66C85A49-AEF8-4A0F-B339-C81443C29AE6}" destId="{F072D6C4-CBA6-4E66-9709-1B9D925187D4}" srcOrd="2" destOrd="0" presId="urn:microsoft.com/office/officeart/2018/5/layout/IconLeafLabelList"/>
    <dgm:cxn modelId="{B4F47A1A-B950-44C9-BDD2-623F9EAA2D77}" type="presParOf" srcId="{66C85A49-AEF8-4A0F-B339-C81443C29AE6}" destId="{BEB484A0-781F-4D49-B89B-F0CE54709C1F}" srcOrd="3" destOrd="0" presId="urn:microsoft.com/office/officeart/2018/5/layout/IconLeafLabelList"/>
    <dgm:cxn modelId="{FF85ECEC-FF7F-4237-B350-BD4CBA4318EC}" type="presParOf" srcId="{6A5BF04A-2255-43FB-88B2-10CC43DC49E7}" destId="{79D941CB-3B8C-4B6D-B455-55E65E4CE140}" srcOrd="3" destOrd="0" presId="urn:microsoft.com/office/officeart/2018/5/layout/IconLeafLabelList"/>
    <dgm:cxn modelId="{5E22B5E0-39BF-44B9-A9B2-653F33389012}" type="presParOf" srcId="{6A5BF04A-2255-43FB-88B2-10CC43DC49E7}" destId="{3170B9E3-048A-4B48-B6E6-1615F2A7B984}" srcOrd="4" destOrd="0" presId="urn:microsoft.com/office/officeart/2018/5/layout/IconLeafLabelList"/>
    <dgm:cxn modelId="{EA53CB01-CE22-4D90-A401-3EDBBA91C894}" type="presParOf" srcId="{3170B9E3-048A-4B48-B6E6-1615F2A7B984}" destId="{20D9E5DA-335E-473D-A3BE-8119334D5A73}" srcOrd="0" destOrd="0" presId="urn:microsoft.com/office/officeart/2018/5/layout/IconLeafLabelList"/>
    <dgm:cxn modelId="{31540706-B806-4022-B880-DC3F0A5BEF41}" type="presParOf" srcId="{3170B9E3-048A-4B48-B6E6-1615F2A7B984}" destId="{05B7AD43-852D-4C6A-9044-5766A98F842D}" srcOrd="1" destOrd="0" presId="urn:microsoft.com/office/officeart/2018/5/layout/IconLeafLabelList"/>
    <dgm:cxn modelId="{D71BE00B-971F-44C5-B2FB-46D609BAAEB5}" type="presParOf" srcId="{3170B9E3-048A-4B48-B6E6-1615F2A7B984}" destId="{C2E7BB83-1C78-4476-BB0D-0D492F31E6BF}" srcOrd="2" destOrd="0" presId="urn:microsoft.com/office/officeart/2018/5/layout/IconLeafLabelList"/>
    <dgm:cxn modelId="{F31C7C15-AD76-4FA7-A77C-7B683679ADFF}" type="presParOf" srcId="{3170B9E3-048A-4B48-B6E6-1615F2A7B984}" destId="{FFBEFCD8-A289-4A68-BBC5-88F99A6DC6C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98627-1F7D-4B10-81A0-C42E51C3F1D5}">
      <dsp:nvSpPr>
        <dsp:cNvPr id="0" name=""/>
        <dsp:cNvSpPr/>
      </dsp:nvSpPr>
      <dsp:spPr>
        <a:xfrm>
          <a:off x="6148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C4A6A-786C-4774-B3EB-A0D4E4837BEB}">
      <dsp:nvSpPr>
        <dsp:cNvPr id="0" name=""/>
        <dsp:cNvSpPr/>
      </dsp:nvSpPr>
      <dsp:spPr>
        <a:xfrm>
          <a:off x="10243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58818-82EB-4115-9AFC-FF2323062AF9}">
      <dsp:nvSpPr>
        <dsp:cNvPr id="0" name=""/>
        <dsp:cNvSpPr/>
      </dsp:nvSpPr>
      <dsp:spPr>
        <a:xfrm>
          <a:off x="6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BE" sz="1300" kern="1200"/>
            <a:t>Nous avons appris les usages du cours de techniques numériques dans la vie courrante</a:t>
          </a:r>
          <a:endParaRPr lang="en-US" sz="1300" kern="1200"/>
        </a:p>
      </dsp:txBody>
      <dsp:txXfrm>
        <a:off x="600" y="2555408"/>
        <a:ext cx="3150000" cy="720000"/>
      </dsp:txXfrm>
    </dsp:sp>
    <dsp:sp modelId="{5535D8FB-5A70-468C-AF0B-B5BE448641F6}">
      <dsp:nvSpPr>
        <dsp:cNvPr id="0" name=""/>
        <dsp:cNvSpPr/>
      </dsp:nvSpPr>
      <dsp:spPr>
        <a:xfrm>
          <a:off x="431610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A7173-D6F0-4648-BFF6-D2A8F397586E}">
      <dsp:nvSpPr>
        <dsp:cNvPr id="0" name=""/>
        <dsp:cNvSpPr/>
      </dsp:nvSpPr>
      <dsp:spPr>
        <a:xfrm>
          <a:off x="472560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B484A0-781F-4D49-B89B-F0CE54709C1F}">
      <dsp:nvSpPr>
        <dsp:cNvPr id="0" name=""/>
        <dsp:cNvSpPr/>
      </dsp:nvSpPr>
      <dsp:spPr>
        <a:xfrm>
          <a:off x="370185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BE" sz="1300" kern="1200"/>
            <a:t>Nous nous sommes améliorés dans l’utilisation de l’outil tinkercad et multisim</a:t>
          </a:r>
          <a:endParaRPr lang="en-US" sz="1300" kern="1200"/>
        </a:p>
      </dsp:txBody>
      <dsp:txXfrm>
        <a:off x="3701850" y="2555408"/>
        <a:ext cx="3150000" cy="720000"/>
      </dsp:txXfrm>
    </dsp:sp>
    <dsp:sp modelId="{20D9E5DA-335E-473D-A3BE-8119334D5A73}">
      <dsp:nvSpPr>
        <dsp:cNvPr id="0" name=""/>
        <dsp:cNvSpPr/>
      </dsp:nvSpPr>
      <dsp:spPr>
        <a:xfrm>
          <a:off x="8017350" y="35407"/>
          <a:ext cx="1921500" cy="1921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B7AD43-852D-4C6A-9044-5766A98F842D}">
      <dsp:nvSpPr>
        <dsp:cNvPr id="0" name=""/>
        <dsp:cNvSpPr/>
      </dsp:nvSpPr>
      <dsp:spPr>
        <a:xfrm>
          <a:off x="8426850" y="444907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EFCD8-A289-4A68-BBC5-88F99A6DC6CE}">
      <dsp:nvSpPr>
        <dsp:cNvPr id="0" name=""/>
        <dsp:cNvSpPr/>
      </dsp:nvSpPr>
      <dsp:spPr>
        <a:xfrm>
          <a:off x="7403100" y="2555408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BE" sz="1300" kern="1200"/>
            <a:t>Nous avons appris à persévérer malgré les quelques difficultés rencontrées</a:t>
          </a:r>
          <a:endParaRPr lang="en-US" sz="1300" kern="1200"/>
        </a:p>
      </dsp:txBody>
      <dsp:txXfrm>
        <a:off x="7403100" y="2555408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E7C5B6-ACE2-4199-96E1-61CADB5EEA3A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8BA71-1D93-4329-AE14-238A5E7DB2EA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012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8BA71-1D93-4329-AE14-238A5E7DB2EA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134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8BA71-1D93-4329-AE14-238A5E7DB2EA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05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860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4743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5952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86427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8722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19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720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67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8736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799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8749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82123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4671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048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fr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AD501C9-2BA1-4F84-837B-EF5E4A37D7AE}" type="datetimeFigureOut">
              <a:rPr lang="fr-BE" smtClean="0"/>
              <a:t>20-04-24</a:t>
            </a:fld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75A6F08-1A5B-4BB8-8200-AD8FDDBE914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84221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E06188-B094-6037-6B98-91EE9225C3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Technique numérique Q2</a:t>
            </a:r>
            <a:endParaRPr lang="fr-BE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BC86A7-5CF0-D708-1D2A-4402E7171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fr-FR" sz="8000" dirty="0"/>
              <a:t>Lallement Corentin</a:t>
            </a:r>
          </a:p>
          <a:p>
            <a:r>
              <a:rPr lang="fr-FR" sz="8000" dirty="0"/>
              <a:t>Kruczynski Mathis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87152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0EC8E0-C7F4-34D7-CDA1-4C2DF776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4049486"/>
            <a:ext cx="10258733" cy="18832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 dirty="0">
                <a:solidFill>
                  <a:srgbClr val="FFFFFF"/>
                </a:solidFill>
              </a:rPr>
              <a:t>Lampe 1. S – Karnaugh et Table de vérité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CB9054-6C98-AFBC-C6DA-DE034A01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479" y="484632"/>
            <a:ext cx="4642944" cy="28754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7391F8F-E60D-FE7A-9264-FC0EEA36B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67" y="553540"/>
            <a:ext cx="1689332" cy="28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0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0EC8E0-C7F4-34D7-CDA1-4C2DF776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4049486"/>
            <a:ext cx="10258733" cy="18832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 dirty="0">
                <a:solidFill>
                  <a:srgbClr val="FFFFFF"/>
                </a:solidFill>
              </a:rPr>
              <a:t>Lampe 1. S – Logigramme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E53DEB-D547-FFCF-3B2A-386A68287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549" y="416456"/>
            <a:ext cx="923101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7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D1905C-0164-352D-ADAE-9F23E841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4049486"/>
            <a:ext cx="10218391" cy="18832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 dirty="0">
                <a:solidFill>
                  <a:srgbClr val="FFFFFF"/>
                </a:solidFill>
              </a:rPr>
              <a:t>Lampe 2. R – Karnaugh et table de vérité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308A370-B49C-EE3D-1BF7-5BC41D4A4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541" y="489353"/>
            <a:ext cx="4569926" cy="287546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EC61E2C-8AC3-EF1F-731F-F344041CE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176" y="484633"/>
            <a:ext cx="1689332" cy="287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4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D1905C-0164-352D-ADAE-9F23E8416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4049486"/>
            <a:ext cx="10218391" cy="18832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BE" dirty="0">
                <a:solidFill>
                  <a:srgbClr val="FFFFFF"/>
                </a:solidFill>
              </a:rPr>
              <a:t>Lampe 2. R – Logigramme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EE6F48E-0B80-FCE1-403C-82049D64F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60" y="492667"/>
            <a:ext cx="9097645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723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891F494-F82B-F175-B18E-587F0A8A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Schéma multisim</a:t>
            </a:r>
          </a:p>
        </p:txBody>
      </p:sp>
      <p:pic>
        <p:nvPicPr>
          <p:cNvPr id="5" name="Espace réservé du contenu 4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6C335175-DC73-37B4-EFF3-50DFD5C13B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580768"/>
            <a:ext cx="6268062" cy="352329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31694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D5E77B-8F8E-98A9-DF7A-CE00FD1E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Simulation tinkercad</a:t>
            </a:r>
          </a:p>
        </p:txBody>
      </p:sp>
      <p:pic>
        <p:nvPicPr>
          <p:cNvPr id="5" name="Espace réservé du contenu 4" descr="Une image contenant texte, diagramme, Plan, capture d’écran&#10;&#10;Description générée automatiquement">
            <a:extLst>
              <a:ext uri="{FF2B5EF4-FFF2-40B4-BE49-F238E27FC236}">
                <a16:creationId xmlns:a16="http://schemas.microsoft.com/office/drawing/2014/main" id="{C7FAEB0B-896D-0FFA-F04D-8648A3DD0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0472" y="1532511"/>
            <a:ext cx="6268062" cy="361980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9400172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CE724-5675-0D4C-0683-0C5A5E42D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fr-BE" dirty="0"/>
              <a:t>Conclusion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B3AF4AC-3575-99CF-30F2-7371EAEFB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890551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5519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FEB53-E843-4AC8-BE03-EC7E67BD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Répartition du travail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D0BBA2-D1AA-8BC4-8B93-975D43B3B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41" y="2389555"/>
            <a:ext cx="5277288" cy="3636511"/>
          </a:xfrm>
        </p:spPr>
        <p:txBody>
          <a:bodyPr/>
          <a:lstStyle/>
          <a:p>
            <a:r>
              <a:rPr lang="fr-BE" dirty="0"/>
              <a:t>Corentin</a:t>
            </a:r>
          </a:p>
          <a:p>
            <a:pPr lvl="1"/>
            <a:r>
              <a:rPr lang="fr-BE" dirty="0"/>
              <a:t>Mise en place de date </a:t>
            </a:r>
            <a:r>
              <a:rPr lang="fr-BE" dirty="0" err="1"/>
              <a:t>butoire</a:t>
            </a:r>
            <a:endParaRPr lang="fr-BE" dirty="0"/>
          </a:p>
          <a:p>
            <a:pPr lvl="1"/>
            <a:r>
              <a:rPr lang="fr-BE" dirty="0"/>
              <a:t>Simulation </a:t>
            </a:r>
            <a:r>
              <a:rPr lang="fr-BE" dirty="0" err="1"/>
              <a:t>multisim</a:t>
            </a:r>
            <a:r>
              <a:rPr lang="fr-BE" dirty="0"/>
              <a:t> et </a:t>
            </a:r>
            <a:r>
              <a:rPr lang="fr-BE" dirty="0" err="1"/>
              <a:t>tinkercad</a:t>
            </a:r>
            <a:r>
              <a:rPr lang="fr-BE" dirty="0"/>
              <a:t> exercice 1</a:t>
            </a:r>
          </a:p>
          <a:p>
            <a:pPr lvl="1"/>
            <a:r>
              <a:rPr lang="fr-BE" dirty="0"/>
              <a:t>Table de vérité et équations logiques exercice 8</a:t>
            </a:r>
          </a:p>
          <a:p>
            <a:pPr lvl="1"/>
            <a:endParaRPr lang="fr-BE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624693F2-4BC5-22AE-CD7A-FECA62B342A4}"/>
              </a:ext>
            </a:extLst>
          </p:cNvPr>
          <p:cNvSpPr txBox="1">
            <a:spLocks/>
          </p:cNvSpPr>
          <p:nvPr/>
        </p:nvSpPr>
        <p:spPr>
          <a:xfrm>
            <a:off x="6285573" y="2389554"/>
            <a:ext cx="5277288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dirty="0"/>
              <a:t>Mathis</a:t>
            </a:r>
          </a:p>
          <a:p>
            <a:pPr lvl="1"/>
            <a:r>
              <a:rPr lang="fr-BE" dirty="0"/>
              <a:t>Simulation </a:t>
            </a:r>
            <a:r>
              <a:rPr lang="fr-BE" dirty="0" err="1"/>
              <a:t>multisim</a:t>
            </a:r>
            <a:r>
              <a:rPr lang="fr-BE" dirty="0"/>
              <a:t> et </a:t>
            </a:r>
            <a:r>
              <a:rPr lang="fr-BE" dirty="0" err="1"/>
              <a:t>tinkercad</a:t>
            </a:r>
            <a:r>
              <a:rPr lang="fr-BE" dirty="0"/>
              <a:t> exercice 8</a:t>
            </a:r>
          </a:p>
          <a:p>
            <a:pPr lvl="1"/>
            <a:r>
              <a:rPr lang="fr-BE" dirty="0"/>
              <a:t>Table de vérité et équations logiques exercice 1</a:t>
            </a:r>
          </a:p>
          <a:p>
            <a:pPr lvl="1"/>
            <a:r>
              <a:rPr lang="fr-BE" dirty="0"/>
              <a:t>Réalisation </a:t>
            </a:r>
            <a:r>
              <a:rPr lang="fr-BE" dirty="0" err="1"/>
              <a:t>powerpoint</a:t>
            </a:r>
            <a:endParaRPr lang="fr-BE" dirty="0"/>
          </a:p>
          <a:p>
            <a:pPr lvl="1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7172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54C4A71-4BC3-37FE-130B-C4DDE194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fr-FR" dirty="0"/>
              <a:t>Projet 1. Commande de feu tricolore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EB04F5-98F7-949E-4C77-FD1E81C8C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50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E13EDA1-18F3-DC91-562F-AC38F2C05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 err="1"/>
              <a:t>Chronogrammes</a:t>
            </a:r>
            <a:endParaRPr lang="en-US" sz="3100" dirty="0"/>
          </a:p>
        </p:txBody>
      </p:sp>
      <p:pic>
        <p:nvPicPr>
          <p:cNvPr id="5" name="Espace réservé du contenu 4" descr="Une image contenant diagramme, texte, ligne, Plan&#10;&#10;Description générée automatiquement">
            <a:extLst>
              <a:ext uri="{FF2B5EF4-FFF2-40B4-BE49-F238E27FC236}">
                <a16:creationId xmlns:a16="http://schemas.microsoft.com/office/drawing/2014/main" id="{462F5E3A-272D-FEFF-A484-E8E96E83B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12263" y="643465"/>
            <a:ext cx="6204479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59002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819F69-50D9-C3F0-6E50-BB96C3C4C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Table de vérité</a:t>
            </a:r>
          </a:p>
        </p:txBody>
      </p:sp>
      <p:pic>
        <p:nvPicPr>
          <p:cNvPr id="5" name="Espace réservé du contenu 4" descr="Une image contenant texte, capture d’écran, jaune, Parallèle&#10;&#10;Description générée automatiquement">
            <a:extLst>
              <a:ext uri="{FF2B5EF4-FFF2-40B4-BE49-F238E27FC236}">
                <a16:creationId xmlns:a16="http://schemas.microsoft.com/office/drawing/2014/main" id="{F88BE1BA-922C-7BB0-E99A-B4120A29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472" y="1626532"/>
            <a:ext cx="6268062" cy="343176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92784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E2866-2021-AB12-8AED-957A8AA0F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>
                <a:solidFill>
                  <a:srgbClr val="FFFFFF"/>
                </a:solidFill>
              </a:rPr>
              <a:t>Karnaugh et équations logiques Feu 1</a:t>
            </a:r>
            <a:endParaRPr lang="fr-BE" dirty="0">
              <a:solidFill>
                <a:srgbClr val="FFFFFF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17B23E-90B4-BD13-3CE9-CC6D8F278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1384399"/>
            <a:ext cx="3331905" cy="107592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C1FCEDA-C30B-64A4-18C8-5FA1492A6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503" y="1386631"/>
            <a:ext cx="3331905" cy="10714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169D704-CE9E-3E91-A8B4-E4A21BCC8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4" y="1393706"/>
            <a:ext cx="3260054" cy="105731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DF26D8-B854-0631-00D0-10CEA16EC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endParaRPr lang="fr-BE"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4E1999-52DD-DC90-1453-F26C66BF96C9}"/>
              </a:ext>
            </a:extLst>
          </p:cNvPr>
          <p:cNvSpPr txBox="1"/>
          <p:nvPr/>
        </p:nvSpPr>
        <p:spPr>
          <a:xfrm>
            <a:off x="1063691" y="2649071"/>
            <a:ext cx="333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B’D’ + C’D’</a:t>
            </a:r>
            <a:endParaRPr lang="fr-BE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33986FB-3E77-253A-497E-32B817D0CB80}"/>
              </a:ext>
            </a:extLst>
          </p:cNvPr>
          <p:cNvSpPr txBox="1"/>
          <p:nvPr/>
        </p:nvSpPr>
        <p:spPr>
          <a:xfrm>
            <a:off x="4755503" y="2649071"/>
            <a:ext cx="333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ABC + D</a:t>
            </a:r>
            <a:endParaRPr lang="fr-BE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E949B0-6F6A-64CA-D431-42D2678721F6}"/>
              </a:ext>
            </a:extLst>
          </p:cNvPr>
          <p:cNvSpPr txBox="1"/>
          <p:nvPr/>
        </p:nvSpPr>
        <p:spPr>
          <a:xfrm>
            <a:off x="8472227" y="2649071"/>
            <a:ext cx="333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A’BCD’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1202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1DFCBE5-52C1-48A9-89CF-E7D68CCA1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AB74CA-E76D-4922-91FE-A4AAF0487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47203"/>
            <a:ext cx="11707367" cy="2572622"/>
          </a:xfrm>
          <a:custGeom>
            <a:avLst/>
            <a:gdLst>
              <a:gd name="connsiteX0" fmla="*/ 0 w 11707367"/>
              <a:gd name="connsiteY0" fmla="*/ 0 h 2572622"/>
              <a:gd name="connsiteX1" fmla="*/ 1888420 w 11707367"/>
              <a:gd name="connsiteY1" fmla="*/ 0 h 2572622"/>
              <a:gd name="connsiteX2" fmla="*/ 2198560 w 11707367"/>
              <a:gd name="connsiteY2" fmla="*/ 310139 h 2572622"/>
              <a:gd name="connsiteX3" fmla="*/ 2425431 w 11707367"/>
              <a:gd name="connsiteY3" fmla="*/ 310139 h 2572622"/>
              <a:gd name="connsiteX4" fmla="*/ 2735570 w 11707367"/>
              <a:gd name="connsiteY4" fmla="*/ 0 h 2572622"/>
              <a:gd name="connsiteX5" fmla="*/ 11707367 w 11707367"/>
              <a:gd name="connsiteY5" fmla="*/ 0 h 2572622"/>
              <a:gd name="connsiteX6" fmla="*/ 11707367 w 11707367"/>
              <a:gd name="connsiteY6" fmla="*/ 2572622 h 2572622"/>
              <a:gd name="connsiteX7" fmla="*/ 0 w 11707367"/>
              <a:gd name="connsiteY7" fmla="*/ 2572622 h 2572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07367" h="2572622">
                <a:moveTo>
                  <a:pt x="0" y="0"/>
                </a:moveTo>
                <a:lnTo>
                  <a:pt x="1888420" y="0"/>
                </a:lnTo>
                <a:lnTo>
                  <a:pt x="2198560" y="310139"/>
                </a:lnTo>
                <a:cubicBezTo>
                  <a:pt x="2261209" y="372788"/>
                  <a:pt x="2362782" y="372788"/>
                  <a:pt x="2425431" y="310139"/>
                </a:cubicBezTo>
                <a:lnTo>
                  <a:pt x="2735570" y="0"/>
                </a:lnTo>
                <a:lnTo>
                  <a:pt x="11707367" y="0"/>
                </a:lnTo>
                <a:lnTo>
                  <a:pt x="11707367" y="2572622"/>
                </a:lnTo>
                <a:lnTo>
                  <a:pt x="0" y="2572622"/>
                </a:lnTo>
                <a:close/>
              </a:path>
            </a:pathLst>
          </a:custGeom>
          <a:solidFill>
            <a:srgbClr val="5959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6E34C65-8B58-0652-3039-B8612C001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049486"/>
            <a:ext cx="4825480" cy="18832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>
                <a:solidFill>
                  <a:srgbClr val="FFFFFF"/>
                </a:solidFill>
              </a:rPr>
              <a:t>Karnaugh et équations logiques Feu 2</a:t>
            </a:r>
            <a:endParaRPr lang="fr-BE">
              <a:solidFill>
                <a:srgbClr val="FFFFFF"/>
              </a:solidFill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1355DB6-D178-9213-B02E-5112E0545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523" y="1394029"/>
            <a:ext cx="3331905" cy="108981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BDB5343-F06D-B7C5-73A1-3530874E9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" y="1394029"/>
            <a:ext cx="3331905" cy="10736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B8D0554-2F2C-0339-70B9-6585B0C5C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313" y="1440991"/>
            <a:ext cx="3260054" cy="1077647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337E9-6265-B4C7-19F1-92F5D03CA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316" y="4049485"/>
            <a:ext cx="4846151" cy="1883229"/>
          </a:xfrm>
        </p:spPr>
        <p:txBody>
          <a:bodyPr>
            <a:normAutofit/>
          </a:bodyPr>
          <a:lstStyle/>
          <a:p>
            <a:endParaRPr lang="fr-BE">
              <a:solidFill>
                <a:srgbClr val="FFFFFF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CD6303-CB51-E6E2-F956-1D1C5101752F}"/>
              </a:ext>
            </a:extLst>
          </p:cNvPr>
          <p:cNvSpPr txBox="1"/>
          <p:nvPr/>
        </p:nvSpPr>
        <p:spPr>
          <a:xfrm>
            <a:off x="484632" y="2743200"/>
            <a:ext cx="333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</a:t>
            </a:r>
            <a:r>
              <a:rPr lang="fr-BE" dirty="0"/>
              <a:t>’D + C’D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B29803-25B9-2C72-2111-A001B30E0CBD}"/>
              </a:ext>
            </a:extLst>
          </p:cNvPr>
          <p:cNvSpPr txBox="1"/>
          <p:nvPr/>
        </p:nvSpPr>
        <p:spPr>
          <a:xfrm>
            <a:off x="4428522" y="2743200"/>
            <a:ext cx="333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ABC + D’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9CEA48-EEE2-2245-64DC-0F352AF6E162}"/>
              </a:ext>
            </a:extLst>
          </p:cNvPr>
          <p:cNvSpPr txBox="1"/>
          <p:nvPr/>
        </p:nvSpPr>
        <p:spPr>
          <a:xfrm>
            <a:off x="8411387" y="2743200"/>
            <a:ext cx="333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dirty="0"/>
              <a:t>A’BCD</a:t>
            </a:r>
          </a:p>
        </p:txBody>
      </p:sp>
    </p:spTree>
    <p:extLst>
      <p:ext uri="{BB962C8B-B14F-4D97-AF65-F5344CB8AC3E}">
        <p14:creationId xmlns:p14="http://schemas.microsoft.com/office/powerpoint/2010/main" val="166106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744375-4236-8F3F-1072-05B23DE85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Schéma multisim</a:t>
            </a:r>
          </a:p>
        </p:txBody>
      </p:sp>
      <p:pic>
        <p:nvPicPr>
          <p:cNvPr id="5" name="Espace réservé du contenu 4" descr="Une image contenant texte, diagramme, Plan, Dessin technique&#10;&#10;Description générée automatiquement">
            <a:extLst>
              <a:ext uri="{FF2B5EF4-FFF2-40B4-BE49-F238E27FC236}">
                <a16:creationId xmlns:a16="http://schemas.microsoft.com/office/drawing/2014/main" id="{F9D2B1E3-1427-CC5A-7FEC-E75CE3AC2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472" y="1430655"/>
            <a:ext cx="6268062" cy="382351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262713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43172-17A8-4FA4-8434-B813E03B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4CE1233C-FD2F-489E-BFDE-086F5FED6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127A26C-828B-3E8F-6F09-AC6EBF71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4" y="1800225"/>
            <a:ext cx="3444211" cy="4241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Simulation tinkercad</a:t>
            </a:r>
          </a:p>
        </p:txBody>
      </p:sp>
      <p:pic>
        <p:nvPicPr>
          <p:cNvPr id="5" name="Espace réservé du contenu 4" descr="Une image contenant diagramme, Plan, ligne, Parallèle&#10;&#10;Description générée automatiquement">
            <a:extLst>
              <a:ext uri="{FF2B5EF4-FFF2-40B4-BE49-F238E27FC236}">
                <a16:creationId xmlns:a16="http://schemas.microsoft.com/office/drawing/2014/main" id="{6D32321D-D7BB-09E2-4171-9A05D0CB9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049" y="643465"/>
            <a:ext cx="5370907" cy="5397897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03738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BE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603769-BAAA-9932-991A-A7D72C2A4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fr-BE" dirty="0"/>
              <a:t>Projet 8. Trois </a:t>
            </a:r>
            <a:r>
              <a:rPr lang="fr-BE" dirty="0" err="1"/>
              <a:t>interrutpeur</a:t>
            </a:r>
            <a:r>
              <a:rPr lang="fr-BE" dirty="0"/>
              <a:t> – Deux lampes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1DA35-2AE2-D1E3-EAA4-74C45C2AA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8068" y="978993"/>
            <a:ext cx="5365218" cy="4900014"/>
          </a:xfrm>
          <a:effectLst/>
        </p:spPr>
        <p:txBody>
          <a:bodyPr>
            <a:normAutofit/>
          </a:bodyPr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6249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Concis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oncis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onc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TM03457503[[fn=Concis]]</Template>
  <TotalTime>38</TotalTime>
  <Words>176</Words>
  <Application>Microsoft Office PowerPoint</Application>
  <PresentationFormat>Grand écran</PresentationFormat>
  <Paragraphs>38</Paragraphs>
  <Slides>17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Aptos</vt:lpstr>
      <vt:lpstr>Century Gothic</vt:lpstr>
      <vt:lpstr>Wingdings 2</vt:lpstr>
      <vt:lpstr>Concis</vt:lpstr>
      <vt:lpstr>Technique numérique Q2</vt:lpstr>
      <vt:lpstr>Projet 1. Commande de feu tricolore</vt:lpstr>
      <vt:lpstr>Chronogrammes</vt:lpstr>
      <vt:lpstr>Table de vérité</vt:lpstr>
      <vt:lpstr>Karnaugh et équations logiques Feu 1</vt:lpstr>
      <vt:lpstr>Karnaugh et équations logiques Feu 2</vt:lpstr>
      <vt:lpstr>Schéma multisim</vt:lpstr>
      <vt:lpstr>Simulation tinkercad</vt:lpstr>
      <vt:lpstr>Projet 8. Trois interrutpeur – Deux lampes</vt:lpstr>
      <vt:lpstr>Lampe 1. S – Karnaugh et Table de vérité</vt:lpstr>
      <vt:lpstr>Lampe 1. S – Logigramme</vt:lpstr>
      <vt:lpstr>Lampe 2. R – Karnaugh et table de vérité</vt:lpstr>
      <vt:lpstr>Lampe 2. R – Logigramme</vt:lpstr>
      <vt:lpstr>Schéma multisim</vt:lpstr>
      <vt:lpstr>Simulation tinkercad</vt:lpstr>
      <vt:lpstr>Conclusion</vt:lpstr>
      <vt:lpstr>Répartition du travail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Technique numérique Q2</dc:title>
  <dc:creator>Mathis Kruczynski</dc:creator>
  <cp:lastModifiedBy>Mathis Kruczynski</cp:lastModifiedBy>
  <cp:revision>1</cp:revision>
  <dcterms:created xsi:type="dcterms:W3CDTF">2024-04-20T12:02:10Z</dcterms:created>
  <dcterms:modified xsi:type="dcterms:W3CDTF">2024-04-20T12:41:00Z</dcterms:modified>
</cp:coreProperties>
</file>