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A7659-3C98-7011-195D-AF16C154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A54731-5E62-618D-72BA-99F698CA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B5DE7-8BFD-231F-3133-C0AFA498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28A51-EDBC-1B76-4DA9-211E58A6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7309F-E801-6E7C-7BDE-CEC2CE05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4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5B7B-348E-3149-09B6-0AE24A2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D995C9-707A-11B8-CF1F-B00ACD34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6CE3B-A92B-98C4-C962-FA883A76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483239-4AE2-CE29-797E-9B156405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1E22B-C077-B033-7C55-2CCBDA85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6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50C8E0-C632-0F98-74C5-CC8466795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5B06DF-22B2-1006-EE55-94782F71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51C4B-A644-39D3-264C-3BA63C50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C9F86-9DAB-13FF-D8E6-2A71075C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A6542-4690-01E7-B784-1BDBDFCD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F8746-CEC4-2FB6-B4DA-117D4166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FDA9-6DB2-38B5-0C7A-BBFDD020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6B4E8-6D3D-D2C8-E3F8-24CB2B1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845CA-D7A5-EE7A-FADB-C737177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4A82F-4F3A-A191-7FE0-437CA315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6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85B3B-F929-C099-3EC7-348275A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A98B3D-B5C8-1829-7AD1-9C540DAE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25C45-A8E8-F407-F772-7560755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8CF20-B6A6-94BB-AFC6-6B3558E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9BD1C-84F4-87C3-0F12-0F2F6F1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8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576B9-EE58-3509-A53C-5C90BFF7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D4D4A-C6FA-7114-2F10-C1DA54071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AA16A-214D-4866-3247-AB4E9CAA3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7C01B-6A11-DD4C-7724-2B11506B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E96CF4-7BEC-227D-EC2F-C9574EAE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79179-68D6-549F-BD03-9487009A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9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D6627-BA2B-D6CA-7976-25396D2C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AA3736-7FAA-0603-B091-198452FB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9EF7EC-83DA-121A-A962-447E8F36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AD0F22-422D-645D-0197-2E8072462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39C583-1CFC-AF97-3EF3-68A54ECD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107F7C-8543-5626-225E-9B1C12E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26853D-1BD1-1CB2-D82D-C4D1969A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C4838-A6C2-656C-7BB7-03626EC2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04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D5509-1434-FB12-ADC3-3333C6E3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B0C17-6444-7250-E9B5-A2A6A1E9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646433-E671-F946-842F-0BD3EF72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A07838-A11E-D8CD-A7D3-282CA62A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2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9B2A63-29A0-74C1-3DC0-345B6A02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233FBD-78AA-EBCF-881A-F876568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15489A-F14F-5ED1-1716-504DFB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CBF49-205C-8561-EB24-DB6DD1C5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CAD52-5EA0-54A0-46D8-4D7712C5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BF70BB-F505-02D3-5EA3-9B46BEE3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C88B32-9FBC-7AE1-A9F4-6BBD63A9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993F7F-F89C-A17C-136E-746D6AAB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0C2D34-9372-6629-9B16-04C4EB9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9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11D5-302E-A4C3-0B05-CF17B946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7C6CE4-7E0D-2A75-44C8-EE20C02F2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D2881E-3705-8E24-FFE2-5C76161E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99B04A-B1E5-9A94-9A15-A16944D6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D67ABC-18EB-AD55-8C73-FCBDB3C0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10D84A-63A8-BDDB-9908-F50D7D01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4EB668-C6AE-CF0A-A511-C657E78D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FA6E8-D98D-3B59-EF22-87AA8A5F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E4AD5-09F5-753E-EB62-AB2988F9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92CA3-2B35-4EFA-8206-D74B88E10533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A66945-AFDA-B4BB-F723-AD348DD5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8ACC1-8E23-C10F-B8F8-CE862FFA7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29998-34C6-46BC-8FE5-E3BB53721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8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D6A95A7-AADE-C3E5-8133-21A0C32F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75883"/>
              </p:ext>
            </p:extLst>
          </p:nvPr>
        </p:nvGraphicFramePr>
        <p:xfrm>
          <a:off x="250882" y="2235968"/>
          <a:ext cx="305538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389">
                  <a:extLst>
                    <a:ext uri="{9D8B030D-6E8A-4147-A177-3AD203B41FA5}">
                      <a16:colId xmlns:a16="http://schemas.microsoft.com/office/drawing/2014/main" val="8502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nom: String</a:t>
                      </a:r>
                    </a:p>
                    <a:p>
                      <a:r>
                        <a:rPr lang="fr-FR" sz="1600" dirty="0" err="1"/>
                        <a:t>prenom</a:t>
                      </a:r>
                      <a:r>
                        <a:rPr lang="fr-FR" sz="1600" dirty="0"/>
                        <a:t>: String</a:t>
                      </a:r>
                    </a:p>
                    <a:p>
                      <a:r>
                        <a:rPr lang="fr-FR" sz="1600" dirty="0" err="1"/>
                        <a:t>dateNaissance</a:t>
                      </a:r>
                      <a:r>
                        <a:rPr lang="fr-FR" sz="1600" dirty="0"/>
                        <a:t>: String</a:t>
                      </a:r>
                    </a:p>
                    <a:p>
                      <a:r>
                        <a:rPr lang="fr-FR" sz="1600" dirty="0" err="1"/>
                        <a:t>estBloque</a:t>
                      </a:r>
                      <a:r>
                        <a:rPr lang="fr-FR" sz="1600" dirty="0"/>
                        <a:t>: List&lt;String&gt;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followers: List&lt;String&gt;</a:t>
                      </a:r>
                    </a:p>
                    <a:p>
                      <a:r>
                        <a:rPr lang="fr-FR" sz="1600" dirty="0"/>
                        <a:t>mur: List&lt;Object&gt;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3926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DAD0BC4-96AE-1A29-C7E4-A2A5D568A108}"/>
              </a:ext>
            </a:extLst>
          </p:cNvPr>
          <p:cNvSpPr txBox="1"/>
          <p:nvPr/>
        </p:nvSpPr>
        <p:spPr>
          <a:xfrm>
            <a:off x="4264429" y="207818"/>
            <a:ext cx="33874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Schéma de classe du projet java « Réseau »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ED90C49-3588-3081-F3C1-4479BCD4D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76682"/>
              </p:ext>
            </p:extLst>
          </p:nvPr>
        </p:nvGraphicFramePr>
        <p:xfrm>
          <a:off x="3885969" y="2235968"/>
          <a:ext cx="3055389" cy="241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5389">
                  <a:extLst>
                    <a:ext uri="{9D8B030D-6E8A-4147-A177-3AD203B41FA5}">
                      <a16:colId xmlns:a16="http://schemas.microsoft.com/office/drawing/2014/main" val="8502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contenu: String</a:t>
                      </a:r>
                    </a:p>
                    <a:p>
                      <a:r>
                        <a:rPr lang="fr-FR" sz="1600" dirty="0"/>
                        <a:t>date: String</a:t>
                      </a:r>
                    </a:p>
                    <a:p>
                      <a:r>
                        <a:rPr lang="fr-FR" sz="1600" dirty="0"/>
                        <a:t>likes: </a:t>
                      </a:r>
                      <a:r>
                        <a:rPr lang="fr-FR" sz="1600" dirty="0" err="1"/>
                        <a:t>int</a:t>
                      </a:r>
                      <a:endParaRPr lang="fr-FR" sz="1600" dirty="0"/>
                    </a:p>
                    <a:p>
                      <a:r>
                        <a:rPr lang="fr-FR" sz="1600" dirty="0"/>
                        <a:t>auteur: Utilisateur</a:t>
                      </a:r>
                    </a:p>
                    <a:p>
                      <a:r>
                        <a:rPr lang="fr-FR" sz="1600" dirty="0" err="1"/>
                        <a:t>idP</a:t>
                      </a:r>
                      <a:r>
                        <a:rPr lang="fr-FR" sz="1600" dirty="0"/>
                        <a:t>: </a:t>
                      </a:r>
                      <a:r>
                        <a:rPr lang="fr-FR" sz="1600" dirty="0" err="1"/>
                        <a:t>int</a:t>
                      </a:r>
                      <a:endParaRPr lang="fr-FR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objetsParId</a:t>
                      </a:r>
                      <a:r>
                        <a:rPr lang="fr-FR" sz="1600" dirty="0"/>
                        <a:t>: </a:t>
                      </a:r>
                      <a:r>
                        <a:rPr lang="fr-FR" sz="1600" dirty="0" err="1"/>
                        <a:t>Map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&lt;Integer, Post&gt;</a:t>
                      </a:r>
                      <a:endParaRPr lang="fr-FR" sz="1600" dirty="0"/>
                    </a:p>
                    <a:p>
                      <a:r>
                        <a:rPr lang="fr-FR" sz="1600" dirty="0" err="1"/>
                        <a:t>likeur</a:t>
                      </a:r>
                      <a:r>
                        <a:rPr lang="fr-FR" sz="1600" dirty="0"/>
                        <a:t>: List&lt;String&gt;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Reponse</a:t>
                      </a:r>
                      <a:r>
                        <a:rPr lang="fr-FR" sz="1600" dirty="0"/>
                        <a:t>: List&lt;Post&gt;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3926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BEAE94D-6E5D-948A-0200-1DD37C838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15301"/>
              </p:ext>
            </p:extLst>
          </p:nvPr>
        </p:nvGraphicFramePr>
        <p:xfrm>
          <a:off x="9214541" y="1183371"/>
          <a:ext cx="252199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990">
                  <a:extLst>
                    <a:ext uri="{9D8B030D-6E8A-4147-A177-3AD203B41FA5}">
                      <a16:colId xmlns:a16="http://schemas.microsoft.com/office/drawing/2014/main" val="2143988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PostTexte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Description: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575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F54EB19-4E70-0748-0C2C-D62648E3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89635"/>
              </p:ext>
            </p:extLst>
          </p:nvPr>
        </p:nvGraphicFramePr>
        <p:xfrm>
          <a:off x="9214540" y="2848108"/>
          <a:ext cx="2521991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991">
                  <a:extLst>
                    <a:ext uri="{9D8B030D-6E8A-4147-A177-3AD203B41FA5}">
                      <a16:colId xmlns:a16="http://schemas.microsoft.com/office/drawing/2014/main" val="2143988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PostPhoto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description: String</a:t>
                      </a:r>
                    </a:p>
                    <a:p>
                      <a:r>
                        <a:rPr lang="fr-FR" sz="1600" dirty="0"/>
                        <a:t>image: </a:t>
                      </a:r>
                      <a:r>
                        <a:rPr lang="fr-FR" sz="1600" dirty="0" err="1"/>
                        <a:t>ImageIcon</a:t>
                      </a:r>
                      <a:endParaRPr lang="fr-FR" sz="1600" dirty="0"/>
                    </a:p>
                    <a:p>
                      <a:r>
                        <a:rPr lang="fr-FR" sz="1600" dirty="0"/>
                        <a:t>URL: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575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7A7AACE-48A7-0993-264A-A16D3EE49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36171"/>
              </p:ext>
            </p:extLst>
          </p:nvPr>
        </p:nvGraphicFramePr>
        <p:xfrm>
          <a:off x="9214541" y="4938029"/>
          <a:ext cx="2521991" cy="949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991">
                  <a:extLst>
                    <a:ext uri="{9D8B030D-6E8A-4147-A177-3AD203B41FA5}">
                      <a16:colId xmlns:a16="http://schemas.microsoft.com/office/drawing/2014/main" val="2143988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PostVideo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description: String</a:t>
                      </a:r>
                    </a:p>
                    <a:p>
                      <a:r>
                        <a:rPr lang="fr-FR" sz="1600" dirty="0"/>
                        <a:t>URL: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575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69CC426-1F83-9DA8-3503-C0AC36B446F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41358" y="3442468"/>
            <a:ext cx="22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00DF53B2-DB65-A047-9ADB-CF506B076146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7834632" y="4033100"/>
            <a:ext cx="2032110" cy="727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24004500-2D08-4773-7C4D-BC00DF4B418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7912021" y="2126481"/>
            <a:ext cx="1877330" cy="727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C46A6CB-1BD6-B256-7B81-F6C152C1C4FA}"/>
              </a:ext>
            </a:extLst>
          </p:cNvPr>
          <p:cNvSpPr txBox="1"/>
          <p:nvPr/>
        </p:nvSpPr>
        <p:spPr>
          <a:xfrm>
            <a:off x="6941357" y="3180858"/>
            <a:ext cx="180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Hérite de contenu, auteur, date et </a:t>
            </a:r>
            <a:r>
              <a:rPr lang="fr-FR" sz="1400" dirty="0" err="1"/>
              <a:t>idP</a:t>
            </a:r>
            <a:endParaRPr lang="fr-FR" sz="1400" dirty="0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A6FC9FD1-5ED4-361B-81C6-95319E15B37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40080" y="4161288"/>
            <a:ext cx="4773583" cy="487680"/>
          </a:xfrm>
          <a:prstGeom prst="bentConnector4">
            <a:avLst>
              <a:gd name="adj1" fmla="val 215"/>
              <a:gd name="adj2" fmla="val 1468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4E0A0FED-3D4D-E722-783D-A654912F239F}"/>
              </a:ext>
            </a:extLst>
          </p:cNvPr>
          <p:cNvSpPr txBox="1"/>
          <p:nvPr/>
        </p:nvSpPr>
        <p:spPr>
          <a:xfrm>
            <a:off x="640080" y="4939183"/>
            <a:ext cx="470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mur peut contenir des postes et donc stocker tous les postes d’un utilisateur</a:t>
            </a:r>
          </a:p>
        </p:txBody>
      </p:sp>
    </p:spTree>
    <p:extLst>
      <p:ext uri="{BB962C8B-B14F-4D97-AF65-F5344CB8AC3E}">
        <p14:creationId xmlns:p14="http://schemas.microsoft.com/office/powerpoint/2010/main" val="3079916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116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Meyvaert</dc:creator>
  <cp:lastModifiedBy>Corentin Meyvaert</cp:lastModifiedBy>
  <cp:revision>1</cp:revision>
  <dcterms:created xsi:type="dcterms:W3CDTF">2024-04-06T11:29:53Z</dcterms:created>
  <dcterms:modified xsi:type="dcterms:W3CDTF">2024-04-06T12:11:37Z</dcterms:modified>
</cp:coreProperties>
</file>