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E_CFC705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8"/>
  </p:notesMasterIdLst>
  <p:sldIdLst>
    <p:sldId id="265" r:id="rId2"/>
    <p:sldId id="262" r:id="rId3"/>
    <p:sldId id="273" r:id="rId4"/>
    <p:sldId id="266" r:id="rId5"/>
    <p:sldId id="261" r:id="rId6"/>
    <p:sldId id="272" r:id="rId7"/>
    <p:sldId id="274" r:id="rId8"/>
    <p:sldId id="284" r:id="rId9"/>
    <p:sldId id="278" r:id="rId10"/>
    <p:sldId id="280" r:id="rId11"/>
    <p:sldId id="264" r:id="rId12"/>
    <p:sldId id="281" r:id="rId13"/>
    <p:sldId id="279" r:id="rId14"/>
    <p:sldId id="282"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085741-49D5-42EB-BF5F-EB7FD451D0E5}">
          <p14:sldIdLst/>
        </p14:section>
        <p14:section name="Executive Summary" id="{6D7C4F25-2F13-4A2D-9401-643FEC2D8D66}">
          <p14:sldIdLst>
            <p14:sldId id="265"/>
            <p14:sldId id="262"/>
          </p14:sldIdLst>
        </p14:section>
        <p14:section name="Reaching our Goals" id="{695AC9CA-0F75-4D5C-9A78-DE99870D5DB4}">
          <p14:sldIdLst>
            <p14:sldId id="273"/>
          </p14:sldIdLst>
        </p14:section>
        <p14:section name="Data Collection and Preparation" id="{B620C658-8515-4D21-88F2-406A51BA3A48}">
          <p14:sldIdLst>
            <p14:sldId id="266"/>
            <p14:sldId id="261"/>
          </p14:sldIdLst>
        </p14:section>
        <p14:section name="Modeling Process Approach" id="{8A7DB6F9-3F9E-4E5F-9DDB-3FE55AF26D04}">
          <p14:sldIdLst>
            <p14:sldId id="272"/>
            <p14:sldId id="274"/>
            <p14:sldId id="284"/>
            <p14:sldId id="278"/>
            <p14:sldId id="280"/>
            <p14:sldId id="264"/>
          </p14:sldIdLst>
        </p14:section>
        <p14:section name="Results" id="{9A510D71-2468-4FB9-85D3-3AE8A03F47FF}">
          <p14:sldIdLst>
            <p14:sldId id="281"/>
            <p14:sldId id="279"/>
          </p14:sldIdLst>
        </p14:section>
        <p14:section name="Insight and Future Improvements" id="{6134780B-8262-41EB-9B82-E7ACD04DCE8B}">
          <p14:sldIdLst>
            <p14:sldId id="282"/>
            <p14:sldId id="268"/>
          </p14:sldIdLst>
        </p14:section>
        <p14:section name="Conclusion and Next Steps" id="{D8C7AFFC-3BFF-417F-AF14-C46FFEC8E298}">
          <p14:sldIdLst>
            <p14:sldId id="27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872754CD-C61E-C95D-8093-C5AF80873D4E}" name="Chris/Ale Palacios/Garza" initials="CP" userId="6f5617f3a9df37e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16E31"/>
    <a:srgbClr val="1E5569"/>
    <a:srgbClr val="A93DDB"/>
    <a:srgbClr val="2354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E970D-33DB-438E-B119-E5F6A0F2C0EE}" v="1445" dt="2024-10-30T01:39:39.576"/>
    <p1510:client id="{3A2942C5-B26C-4C54-8481-3FAB028D8F65}" v="1486" dt="2024-10-30T23:46:20.235"/>
    <p1510:client id="{435BADEE-3475-4CBB-976B-99896C636CC4}" v="469" dt="2024-10-30T23:17:54.479"/>
    <p1510:client id="{449413D3-3251-4438-98CB-9C6071F2AB30}" v="1" dt="2024-10-30T23:33:28.421"/>
    <p1510:client id="{4E321D35-4330-4441-9E56-B2B9895BFA85}" v="14" dt="2024-10-30T02:54:04.055"/>
    <p1510:client id="{6B33AED4-6903-4D57-A02E-A91DEA7CFECF}" v="188" dt="2024-10-30T03:26:13.033"/>
    <p1510:client id="{83D34C28-AE48-4861-B8F2-5C9EC4903BEB}" v="692" dt="2024-10-30T04:37:29.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Ale Palacios/Garza" userId="6f5617f3a9df37ec" providerId="Windows Live" clId="Web-{83D34C28-AE48-4861-B8F2-5C9EC4903BEB}"/>
    <pc:docChg chg="mod addSld delSld modSld sldOrd addSection modSection">
      <pc:chgData name="Chris/Ale Palacios/Garza" userId="6f5617f3a9df37ec" providerId="Windows Live" clId="Web-{83D34C28-AE48-4861-B8F2-5C9EC4903BEB}" dt="2024-10-30T04:37:29.071" v="833"/>
      <pc:docMkLst>
        <pc:docMk/>
      </pc:docMkLst>
      <pc:sldChg chg="del">
        <pc:chgData name="Chris/Ale Palacios/Garza" userId="6f5617f3a9df37ec" providerId="Windows Live" clId="Web-{83D34C28-AE48-4861-B8F2-5C9EC4903BEB}" dt="2024-10-30T04:34:01.235" v="821"/>
        <pc:sldMkLst>
          <pc:docMk/>
          <pc:sldMk cId="2448894360" sldId="257"/>
        </pc:sldMkLst>
      </pc:sldChg>
      <pc:sldChg chg="del">
        <pc:chgData name="Chris/Ale Palacios/Garza" userId="6f5617f3a9df37ec" providerId="Windows Live" clId="Web-{83D34C28-AE48-4861-B8F2-5C9EC4903BEB}" dt="2024-10-30T04:35:21.957" v="824"/>
        <pc:sldMkLst>
          <pc:docMk/>
          <pc:sldMk cId="2385896729" sldId="258"/>
        </pc:sldMkLst>
      </pc:sldChg>
      <pc:sldChg chg="addSp delSp modSp del">
        <pc:chgData name="Chris/Ale Palacios/Garza" userId="6f5617f3a9df37ec" providerId="Windows Live" clId="Web-{83D34C28-AE48-4861-B8F2-5C9EC4903BEB}" dt="2024-10-30T04:35:20.363" v="823"/>
        <pc:sldMkLst>
          <pc:docMk/>
          <pc:sldMk cId="611757171" sldId="259"/>
        </pc:sldMkLst>
        <pc:spChg chg="del">
          <ac:chgData name="Chris/Ale Palacios/Garza" userId="6f5617f3a9df37ec" providerId="Windows Live" clId="Web-{83D34C28-AE48-4861-B8F2-5C9EC4903BEB}" dt="2024-10-30T04:35:17.316" v="822"/>
          <ac:spMkLst>
            <pc:docMk/>
            <pc:sldMk cId="611757171" sldId="259"/>
            <ac:spMk id="3" creationId="{3E6321A5-6A4C-AEED-3C72-6F21B994E24B}"/>
          </ac:spMkLst>
        </pc:spChg>
        <pc:spChg chg="add mod">
          <ac:chgData name="Chris/Ale Palacios/Garza" userId="6f5617f3a9df37ec" providerId="Windows Live" clId="Web-{83D34C28-AE48-4861-B8F2-5C9EC4903BEB}" dt="2024-10-30T04:35:17.316" v="822"/>
          <ac:spMkLst>
            <pc:docMk/>
            <pc:sldMk cId="611757171" sldId="259"/>
            <ac:spMk id="4" creationId="{37358393-EC9C-DE8F-B25B-1988BE63771B}"/>
          </ac:spMkLst>
        </pc:spChg>
      </pc:sldChg>
      <pc:sldChg chg="modSp del">
        <pc:chgData name="Chris/Ale Palacios/Garza" userId="6f5617f3a9df37ec" providerId="Windows Live" clId="Web-{83D34C28-AE48-4861-B8F2-5C9EC4903BEB}" dt="2024-10-30T04:35:43.207" v="825"/>
        <pc:sldMkLst>
          <pc:docMk/>
          <pc:sldMk cId="1459016155" sldId="260"/>
        </pc:sldMkLst>
        <pc:spChg chg="mod">
          <ac:chgData name="Chris/Ale Palacios/Garza" userId="6f5617f3a9df37ec" providerId="Windows Live" clId="Web-{83D34C28-AE48-4861-B8F2-5C9EC4903BEB}" dt="2024-10-29T21:24:18.998" v="2" actId="20577"/>
          <ac:spMkLst>
            <pc:docMk/>
            <pc:sldMk cId="1459016155" sldId="260"/>
            <ac:spMk id="3" creationId="{348131E9-02EE-BC01-B926-31C0FAD67C84}"/>
          </ac:spMkLst>
        </pc:spChg>
      </pc:sldChg>
      <pc:sldChg chg="ord">
        <pc:chgData name="Chris/Ale Palacios/Garza" userId="6f5617f3a9df37ec" providerId="Windows Live" clId="Web-{83D34C28-AE48-4861-B8F2-5C9EC4903BEB}" dt="2024-10-30T00:56:47.592" v="314"/>
        <pc:sldMkLst>
          <pc:docMk/>
          <pc:sldMk cId="3060779616" sldId="261"/>
        </pc:sldMkLst>
      </pc:sldChg>
      <pc:sldChg chg="modSp ord">
        <pc:chgData name="Chris/Ale Palacios/Garza" userId="6f5617f3a9df37ec" providerId="Windows Live" clId="Web-{83D34C28-AE48-4861-B8F2-5C9EC4903BEB}" dt="2024-10-30T00:58:46.366" v="327" actId="20577"/>
        <pc:sldMkLst>
          <pc:docMk/>
          <pc:sldMk cId="4254315922" sldId="262"/>
        </pc:sldMkLst>
        <pc:spChg chg="mod">
          <ac:chgData name="Chris/Ale Palacios/Garza" userId="6f5617f3a9df37ec" providerId="Windows Live" clId="Web-{83D34C28-AE48-4861-B8F2-5C9EC4903BEB}" dt="2024-10-30T00:58:46.366" v="327" actId="20577"/>
          <ac:spMkLst>
            <pc:docMk/>
            <pc:sldMk cId="4254315922" sldId="262"/>
            <ac:spMk id="2" creationId="{01B8FCA9-FAA0-02AA-30CB-56298D431DB4}"/>
          </ac:spMkLst>
        </pc:spChg>
      </pc:sldChg>
      <pc:sldChg chg="ord">
        <pc:chgData name="Chris/Ale Palacios/Garza" userId="6f5617f3a9df37ec" providerId="Windows Live" clId="Web-{83D34C28-AE48-4861-B8F2-5C9EC4903BEB}" dt="2024-10-30T01:03:33.495" v="333"/>
        <pc:sldMkLst>
          <pc:docMk/>
          <pc:sldMk cId="4209168975" sldId="264"/>
        </pc:sldMkLst>
      </pc:sldChg>
      <pc:sldChg chg="addSp delSp modSp mod setBg">
        <pc:chgData name="Chris/Ale Palacios/Garza" userId="6f5617f3a9df37ec" providerId="Windows Live" clId="Web-{83D34C28-AE48-4861-B8F2-5C9EC4903BEB}" dt="2024-10-30T01:50:25.749" v="669" actId="20577"/>
        <pc:sldMkLst>
          <pc:docMk/>
          <pc:sldMk cId="808787752" sldId="265"/>
        </pc:sldMkLst>
        <pc:spChg chg="mod">
          <ac:chgData name="Chris/Ale Palacios/Garza" userId="6f5617f3a9df37ec" providerId="Windows Live" clId="Web-{83D34C28-AE48-4861-B8F2-5C9EC4903BEB}" dt="2024-10-30T01:49:59.373" v="662"/>
          <ac:spMkLst>
            <pc:docMk/>
            <pc:sldMk cId="808787752" sldId="265"/>
            <ac:spMk id="2" creationId="{8854CD90-DD8B-3414-FFCD-4956F0316F3F}"/>
          </ac:spMkLst>
        </pc:spChg>
        <pc:spChg chg="mod">
          <ac:chgData name="Chris/Ale Palacios/Garza" userId="6f5617f3a9df37ec" providerId="Windows Live" clId="Web-{83D34C28-AE48-4861-B8F2-5C9EC4903BEB}" dt="2024-10-30T01:50:25.749" v="669" actId="20577"/>
          <ac:spMkLst>
            <pc:docMk/>
            <pc:sldMk cId="808787752" sldId="265"/>
            <ac:spMk id="6" creationId="{EE7C3A26-23E1-4A74-F8FB-18A25AB498EB}"/>
          </ac:spMkLst>
        </pc:spChg>
        <pc:spChg chg="add del">
          <ac:chgData name="Chris/Ale Palacios/Garza" userId="6f5617f3a9df37ec" providerId="Windows Live" clId="Web-{83D34C28-AE48-4861-B8F2-5C9EC4903BEB}" dt="2024-10-30T01:49:59.341" v="661"/>
          <ac:spMkLst>
            <pc:docMk/>
            <pc:sldMk cId="808787752" sldId="265"/>
            <ac:spMk id="16" creationId="{3F088236-D655-4F88-B238-E16762358025}"/>
          </ac:spMkLst>
        </pc:spChg>
        <pc:spChg chg="add del">
          <ac:chgData name="Chris/Ale Palacios/Garza" userId="6f5617f3a9df37ec" providerId="Windows Live" clId="Web-{83D34C28-AE48-4861-B8F2-5C9EC4903BEB}" dt="2024-10-30T01:49:59.341" v="661"/>
          <ac:spMkLst>
            <pc:docMk/>
            <pc:sldMk cId="808787752" sldId="265"/>
            <ac:spMk id="18" creationId="{3DAC0C92-199E-475C-9390-119A9B027276}"/>
          </ac:spMkLst>
        </pc:spChg>
        <pc:spChg chg="add del">
          <ac:chgData name="Chris/Ale Palacios/Garza" userId="6f5617f3a9df37ec" providerId="Windows Live" clId="Web-{83D34C28-AE48-4861-B8F2-5C9EC4903BEB}" dt="2024-10-30T01:49:59.341" v="661"/>
          <ac:spMkLst>
            <pc:docMk/>
            <pc:sldMk cId="808787752" sldId="265"/>
            <ac:spMk id="20" creationId="{C4CFB339-0ED8-4FE2-9EF1-6D1375B8499B}"/>
          </ac:spMkLst>
        </pc:spChg>
        <pc:spChg chg="add del">
          <ac:chgData name="Chris/Ale Palacios/Garza" userId="6f5617f3a9df37ec" providerId="Windows Live" clId="Web-{83D34C28-AE48-4861-B8F2-5C9EC4903BEB}" dt="2024-10-30T01:49:59.341" v="661"/>
          <ac:spMkLst>
            <pc:docMk/>
            <pc:sldMk cId="808787752" sldId="265"/>
            <ac:spMk id="22" creationId="{31896C80-2069-4431-9C19-83B913734490}"/>
          </ac:spMkLst>
        </pc:spChg>
        <pc:spChg chg="add del">
          <ac:chgData name="Chris/Ale Palacios/Garza" userId="6f5617f3a9df37ec" providerId="Windows Live" clId="Web-{83D34C28-AE48-4861-B8F2-5C9EC4903BEB}" dt="2024-10-30T01:49:59.341" v="661"/>
          <ac:spMkLst>
            <pc:docMk/>
            <pc:sldMk cId="808787752" sldId="265"/>
            <ac:spMk id="24" creationId="{BF120A21-0841-4823-B0C4-28AEBCEF9B78}"/>
          </ac:spMkLst>
        </pc:spChg>
        <pc:spChg chg="add del">
          <ac:chgData name="Chris/Ale Palacios/Garza" userId="6f5617f3a9df37ec" providerId="Windows Live" clId="Web-{83D34C28-AE48-4861-B8F2-5C9EC4903BEB}" dt="2024-10-30T01:49:59.341" v="661"/>
          <ac:spMkLst>
            <pc:docMk/>
            <pc:sldMk cId="808787752" sldId="265"/>
            <ac:spMk id="26" creationId="{DBB05BAE-BBD3-4289-899F-A6851503C6B0}"/>
          </ac:spMkLst>
        </pc:spChg>
        <pc:spChg chg="add del">
          <ac:chgData name="Chris/Ale Palacios/Garza" userId="6f5617f3a9df37ec" providerId="Windows Live" clId="Web-{83D34C28-AE48-4861-B8F2-5C9EC4903BEB}" dt="2024-10-30T01:49:59.341" v="661"/>
          <ac:spMkLst>
            <pc:docMk/>
            <pc:sldMk cId="808787752" sldId="265"/>
            <ac:spMk id="28" creationId="{9874D11C-36F5-4BBE-A490-019A54E953B0}"/>
          </ac:spMkLst>
        </pc:spChg>
        <pc:spChg chg="add">
          <ac:chgData name="Chris/Ale Palacios/Garza" userId="6f5617f3a9df37ec" providerId="Windows Live" clId="Web-{83D34C28-AE48-4861-B8F2-5C9EC4903BEB}" dt="2024-10-30T01:49:59.373" v="662"/>
          <ac:spMkLst>
            <pc:docMk/>
            <pc:sldMk cId="808787752" sldId="265"/>
            <ac:spMk id="31" creationId="{3BCB5F6A-9EB0-40B0-9D13-3023E9A20508}"/>
          </ac:spMkLst>
        </pc:spChg>
        <pc:picChg chg="add del">
          <ac:chgData name="Chris/Ale Palacios/Garza" userId="6f5617f3a9df37ec" providerId="Windows Live" clId="Web-{83D34C28-AE48-4861-B8F2-5C9EC4903BEB}" dt="2024-10-30T01:49:59.341" v="661"/>
          <ac:picMkLst>
            <pc:docMk/>
            <pc:sldMk cId="808787752" sldId="265"/>
            <ac:picMk id="10" creationId="{9F7482C0-ADB5-CD8B-3754-E4253F67605C}"/>
          </ac:picMkLst>
        </pc:picChg>
        <pc:picChg chg="add">
          <ac:chgData name="Chris/Ale Palacios/Garza" userId="6f5617f3a9df37ec" providerId="Windows Live" clId="Web-{83D34C28-AE48-4861-B8F2-5C9EC4903BEB}" dt="2024-10-30T01:49:59.373" v="662"/>
          <ac:picMkLst>
            <pc:docMk/>
            <pc:sldMk cId="808787752" sldId="265"/>
            <ac:picMk id="30" creationId="{DCFE085B-0054-96BF-AFB3-37876577665E}"/>
          </ac:picMkLst>
        </pc:picChg>
        <pc:cxnChg chg="add del">
          <ac:chgData name="Chris/Ale Palacios/Garza" userId="6f5617f3a9df37ec" providerId="Windows Live" clId="Web-{83D34C28-AE48-4861-B8F2-5C9EC4903BEB}" dt="2024-10-30T01:49:59.341" v="661"/>
          <ac:cxnSpMkLst>
            <pc:docMk/>
            <pc:sldMk cId="808787752" sldId="265"/>
            <ac:cxnSpMk id="12" creationId="{64FA5DFF-7FE6-4855-84E6-DFA78EE978BD}"/>
          </ac:cxnSpMkLst>
        </pc:cxnChg>
        <pc:cxnChg chg="add del">
          <ac:chgData name="Chris/Ale Palacios/Garza" userId="6f5617f3a9df37ec" providerId="Windows Live" clId="Web-{83D34C28-AE48-4861-B8F2-5C9EC4903BEB}" dt="2024-10-30T01:49:59.341" v="661"/>
          <ac:cxnSpMkLst>
            <pc:docMk/>
            <pc:sldMk cId="808787752" sldId="265"/>
            <ac:cxnSpMk id="14" creationId="{2AFD8CBA-54A3-4363-991B-B9C631BBFA74}"/>
          </ac:cxnSpMkLst>
        </pc:cxnChg>
      </pc:sldChg>
      <pc:sldChg chg="modSp">
        <pc:chgData name="Chris/Ale Palacios/Garza" userId="6f5617f3a9df37ec" providerId="Windows Live" clId="Web-{83D34C28-AE48-4861-B8F2-5C9EC4903BEB}" dt="2024-10-30T01:09:33.504" v="347"/>
        <pc:sldMkLst>
          <pc:docMk/>
          <pc:sldMk cId="1378270960" sldId="266"/>
        </pc:sldMkLst>
        <pc:spChg chg="mod">
          <ac:chgData name="Chris/Ale Palacios/Garza" userId="6f5617f3a9df37ec" providerId="Windows Live" clId="Web-{83D34C28-AE48-4861-B8F2-5C9EC4903BEB}" dt="2024-10-30T00:49:14.155" v="299" actId="20577"/>
          <ac:spMkLst>
            <pc:docMk/>
            <pc:sldMk cId="1378270960" sldId="266"/>
            <ac:spMk id="3" creationId="{9A8C6EF4-ABB4-F7EF-BDA7-7B8B89B3253A}"/>
          </ac:spMkLst>
        </pc:spChg>
        <pc:picChg chg="mod modCrop">
          <ac:chgData name="Chris/Ale Palacios/Garza" userId="6f5617f3a9df37ec" providerId="Windows Live" clId="Web-{83D34C28-AE48-4861-B8F2-5C9EC4903BEB}" dt="2024-10-30T01:09:33.504" v="347"/>
          <ac:picMkLst>
            <pc:docMk/>
            <pc:sldMk cId="1378270960" sldId="266"/>
            <ac:picMk id="5" creationId="{441545E0-BF86-171B-DB79-E47D233FD5B9}"/>
          </ac:picMkLst>
        </pc:picChg>
      </pc:sldChg>
      <pc:sldChg chg="modSp del">
        <pc:chgData name="Chris/Ale Palacios/Garza" userId="6f5617f3a9df37ec" providerId="Windows Live" clId="Web-{83D34C28-AE48-4861-B8F2-5C9EC4903BEB}" dt="2024-10-30T02:33:19.689" v="736"/>
        <pc:sldMkLst>
          <pc:docMk/>
          <pc:sldMk cId="743590999" sldId="267"/>
        </pc:sldMkLst>
        <pc:spChg chg="mod">
          <ac:chgData name="Chris/Ale Palacios/Garza" userId="6f5617f3a9df37ec" providerId="Windows Live" clId="Web-{83D34C28-AE48-4861-B8F2-5C9EC4903BEB}" dt="2024-10-30T02:33:15.377" v="735" actId="20577"/>
          <ac:spMkLst>
            <pc:docMk/>
            <pc:sldMk cId="743590999" sldId="267"/>
            <ac:spMk id="3" creationId="{D939F515-CEE6-2410-9528-1550A2C02E8B}"/>
          </ac:spMkLst>
        </pc:spChg>
      </pc:sldChg>
      <pc:sldChg chg="ord">
        <pc:chgData name="Chris/Ale Palacios/Garza" userId="6f5617f3a9df37ec" providerId="Windows Live" clId="Web-{83D34C28-AE48-4861-B8F2-5C9EC4903BEB}" dt="2024-10-30T03:25:51.082" v="816"/>
        <pc:sldMkLst>
          <pc:docMk/>
          <pc:sldMk cId="843802684" sldId="268"/>
        </pc:sldMkLst>
      </pc:sldChg>
      <pc:sldChg chg="del">
        <pc:chgData name="Chris/Ale Palacios/Garza" userId="6f5617f3a9df37ec" providerId="Windows Live" clId="Web-{83D34C28-AE48-4861-B8F2-5C9EC4903BEB}" dt="2024-10-30T01:08:53.548" v="343"/>
        <pc:sldMkLst>
          <pc:docMk/>
          <pc:sldMk cId="3732745993" sldId="269"/>
        </pc:sldMkLst>
      </pc:sldChg>
      <pc:sldChg chg="addSp modSp mod ord setBg">
        <pc:chgData name="Chris/Ale Palacios/Garza" userId="6f5617f3a9df37ec" providerId="Windows Live" clId="Web-{83D34C28-AE48-4861-B8F2-5C9EC4903BEB}" dt="2024-10-30T02:33:21.893" v="737"/>
        <pc:sldMkLst>
          <pc:docMk/>
          <pc:sldMk cId="217870425" sldId="270"/>
        </pc:sldMkLst>
        <pc:spChg chg="mod">
          <ac:chgData name="Chris/Ale Palacios/Garza" userId="6f5617f3a9df37ec" providerId="Windows Live" clId="Web-{83D34C28-AE48-4861-B8F2-5C9EC4903BEB}" dt="2024-10-30T02:09:40.031" v="728"/>
          <ac:spMkLst>
            <pc:docMk/>
            <pc:sldMk cId="217870425" sldId="270"/>
            <ac:spMk id="2" creationId="{8F6E5204-EC94-46E6-D6EE-059A42F4C24A}"/>
          </ac:spMkLst>
        </pc:spChg>
        <pc:spChg chg="mod">
          <ac:chgData name="Chris/Ale Palacios/Garza" userId="6f5617f3a9df37ec" providerId="Windows Live" clId="Web-{83D34C28-AE48-4861-B8F2-5C9EC4903BEB}" dt="2024-10-30T02:09:57.517" v="733" actId="1076"/>
          <ac:spMkLst>
            <pc:docMk/>
            <pc:sldMk cId="217870425" sldId="270"/>
            <ac:spMk id="3" creationId="{046778CD-DE3E-AE02-5558-BC7DF899BBEA}"/>
          </ac:spMkLst>
        </pc:spChg>
        <pc:spChg chg="add">
          <ac:chgData name="Chris/Ale Palacios/Garza" userId="6f5617f3a9df37ec" providerId="Windows Live" clId="Web-{83D34C28-AE48-4861-B8F2-5C9EC4903BEB}" dt="2024-10-30T02:09:40.031" v="728"/>
          <ac:spMkLst>
            <pc:docMk/>
            <pc:sldMk cId="217870425" sldId="270"/>
            <ac:spMk id="9" creationId="{3BCB5F6A-9EB0-40B0-9D13-3023E9A20508}"/>
          </ac:spMkLst>
        </pc:spChg>
        <pc:picChg chg="add">
          <ac:chgData name="Chris/Ale Palacios/Garza" userId="6f5617f3a9df37ec" providerId="Windows Live" clId="Web-{83D34C28-AE48-4861-B8F2-5C9EC4903BEB}" dt="2024-10-30T02:09:40.031" v="728"/>
          <ac:picMkLst>
            <pc:docMk/>
            <pc:sldMk cId="217870425" sldId="270"/>
            <ac:picMk id="5" creationId="{716417E5-DB5C-8546-1C87-FB744D1CD855}"/>
          </ac:picMkLst>
        </pc:picChg>
      </pc:sldChg>
      <pc:sldChg chg="del">
        <pc:chgData name="Chris/Ale Palacios/Garza" userId="6f5617f3a9df37ec" providerId="Windows Live" clId="Web-{83D34C28-AE48-4861-B8F2-5C9EC4903BEB}" dt="2024-10-30T01:08:51.907" v="342"/>
        <pc:sldMkLst>
          <pc:docMk/>
          <pc:sldMk cId="1430883035" sldId="271"/>
        </pc:sldMkLst>
      </pc:sldChg>
      <pc:sldChg chg="ord modNotes">
        <pc:chgData name="Chris/Ale Palacios/Garza" userId="6f5617f3a9df37ec" providerId="Windows Live" clId="Web-{83D34C28-AE48-4861-B8F2-5C9EC4903BEB}" dt="2024-10-30T00:54:53.194" v="312"/>
        <pc:sldMkLst>
          <pc:docMk/>
          <pc:sldMk cId="4235640558" sldId="272"/>
        </pc:sldMkLst>
      </pc:sldChg>
      <pc:sldChg chg="ord">
        <pc:chgData name="Chris/Ale Palacios/Garza" userId="6f5617f3a9df37ec" providerId="Windows Live" clId="Web-{83D34C28-AE48-4861-B8F2-5C9EC4903BEB}" dt="2024-10-30T01:07:41.090" v="339"/>
        <pc:sldMkLst>
          <pc:docMk/>
          <pc:sldMk cId="3847404216" sldId="273"/>
        </pc:sldMkLst>
      </pc:sldChg>
      <pc:sldChg chg="ord">
        <pc:chgData name="Chris/Ale Palacios/Garza" userId="6f5617f3a9df37ec" providerId="Windows Live" clId="Web-{83D34C28-AE48-4861-B8F2-5C9EC4903BEB}" dt="2024-10-30T00:52:41.075" v="304"/>
        <pc:sldMkLst>
          <pc:docMk/>
          <pc:sldMk cId="2585966954" sldId="274"/>
        </pc:sldMkLst>
      </pc:sldChg>
      <pc:sldChg chg="del ord">
        <pc:chgData name="Chris/Ale Palacios/Garza" userId="6f5617f3a9df37ec" providerId="Windows Live" clId="Web-{83D34C28-AE48-4861-B8F2-5C9EC4903BEB}" dt="2024-10-30T00:46:03.408" v="98"/>
        <pc:sldMkLst>
          <pc:docMk/>
          <pc:sldMk cId="230754984" sldId="275"/>
        </pc:sldMkLst>
      </pc:sldChg>
      <pc:sldChg chg="modSp">
        <pc:chgData name="Chris/Ale Palacios/Garza" userId="6f5617f3a9df37ec" providerId="Windows Live" clId="Web-{83D34C28-AE48-4861-B8F2-5C9EC4903BEB}" dt="2024-10-30T01:51:58.209" v="679" actId="1076"/>
        <pc:sldMkLst>
          <pc:docMk/>
          <pc:sldMk cId="1732069986" sldId="278"/>
        </pc:sldMkLst>
        <pc:spChg chg="mod">
          <ac:chgData name="Chris/Ale Palacios/Garza" userId="6f5617f3a9df37ec" providerId="Windows Live" clId="Web-{83D34C28-AE48-4861-B8F2-5C9EC4903BEB}" dt="2024-10-30T01:51:45.911" v="676" actId="20577"/>
          <ac:spMkLst>
            <pc:docMk/>
            <pc:sldMk cId="1732069986" sldId="278"/>
            <ac:spMk id="14" creationId="{8FDC5634-6A10-B4EF-452F-630ACFB39D0B}"/>
          </ac:spMkLst>
        </pc:spChg>
        <pc:spChg chg="mod">
          <ac:chgData name="Chris/Ale Palacios/Garza" userId="6f5617f3a9df37ec" providerId="Windows Live" clId="Web-{83D34C28-AE48-4861-B8F2-5C9EC4903BEB}" dt="2024-10-30T01:51:58.209" v="679" actId="1076"/>
          <ac:spMkLst>
            <pc:docMk/>
            <pc:sldMk cId="1732069986" sldId="278"/>
            <ac:spMk id="23" creationId="{515B4E00-7E07-65B6-5BA3-6596279196A2}"/>
          </ac:spMkLst>
        </pc:spChg>
      </pc:sldChg>
      <pc:sldChg chg="addSp delSp modSp">
        <pc:chgData name="Chris/Ale Palacios/Garza" userId="6f5617f3a9df37ec" providerId="Windows Live" clId="Web-{83D34C28-AE48-4861-B8F2-5C9EC4903BEB}" dt="2024-10-30T04:24:53.744" v="820" actId="1076"/>
        <pc:sldMkLst>
          <pc:docMk/>
          <pc:sldMk cId="3774990760" sldId="279"/>
        </pc:sldMkLst>
        <pc:spChg chg="add mod">
          <ac:chgData name="Chris/Ale Palacios/Garza" userId="6f5617f3a9df37ec" providerId="Windows Live" clId="Web-{83D34C28-AE48-4861-B8F2-5C9EC4903BEB}" dt="2024-10-30T00:45:21.045" v="92"/>
          <ac:spMkLst>
            <pc:docMk/>
            <pc:sldMk cId="3774990760" sldId="279"/>
            <ac:spMk id="6" creationId="{B0F01BFC-8B2C-358E-32DF-1FD09FBA29D1}"/>
          </ac:spMkLst>
        </pc:spChg>
        <pc:spChg chg="del">
          <ac:chgData name="Chris/Ale Palacios/Garza" userId="6f5617f3a9df37ec" providerId="Windows Live" clId="Web-{83D34C28-AE48-4861-B8F2-5C9EC4903BEB}" dt="2024-10-30T04:13:31.420" v="817"/>
          <ac:spMkLst>
            <pc:docMk/>
            <pc:sldMk cId="3774990760" sldId="279"/>
            <ac:spMk id="15" creationId="{7220EBB6-354F-3952-D05E-5958105C110F}"/>
          </ac:spMkLst>
        </pc:spChg>
        <pc:picChg chg="add mod ord">
          <ac:chgData name="Chris/Ale Palacios/Garza" userId="6f5617f3a9df37ec" providerId="Windows Live" clId="Web-{83D34C28-AE48-4861-B8F2-5C9EC4903BEB}" dt="2024-10-30T04:13:33.405" v="818" actId="1076"/>
          <ac:picMkLst>
            <pc:docMk/>
            <pc:sldMk cId="3774990760" sldId="279"/>
            <ac:picMk id="3" creationId="{95D3E6EA-3CB4-FE3F-6346-3C8B5EE5E92D}"/>
          </ac:picMkLst>
        </pc:picChg>
        <pc:picChg chg="del mod">
          <ac:chgData name="Chris/Ale Palacios/Garza" userId="6f5617f3a9df37ec" providerId="Windows Live" clId="Web-{83D34C28-AE48-4861-B8F2-5C9EC4903BEB}" dt="2024-10-30T00:45:21.045" v="92"/>
          <ac:picMkLst>
            <pc:docMk/>
            <pc:sldMk cId="3774990760" sldId="279"/>
            <ac:picMk id="5" creationId="{BEF61EB4-0304-2C06-3DA4-0A3B601912CC}"/>
          </ac:picMkLst>
        </pc:picChg>
        <pc:picChg chg="add mod">
          <ac:chgData name="Chris/Ale Palacios/Garza" userId="6f5617f3a9df37ec" providerId="Windows Live" clId="Web-{83D34C28-AE48-4861-B8F2-5C9EC4903BEB}" dt="2024-10-30T04:24:53.744" v="820" actId="1076"/>
          <ac:picMkLst>
            <pc:docMk/>
            <pc:sldMk cId="3774990760" sldId="279"/>
            <ac:picMk id="12" creationId="{73B2313E-8791-E9E0-BB1B-F62A6D9E8A7D}"/>
          </ac:picMkLst>
        </pc:picChg>
      </pc:sldChg>
      <pc:sldChg chg="addSp delSp modSp new">
        <pc:chgData name="Chris/Ale Palacios/Garza" userId="6f5617f3a9df37ec" providerId="Windows Live" clId="Web-{83D34C28-AE48-4861-B8F2-5C9EC4903BEB}" dt="2024-10-30T00:45:28.093" v="95" actId="14100"/>
        <pc:sldMkLst>
          <pc:docMk/>
          <pc:sldMk cId="117739921" sldId="281"/>
        </pc:sldMkLst>
        <pc:spChg chg="mod">
          <ac:chgData name="Chris/Ale Palacios/Garza" userId="6f5617f3a9df37ec" providerId="Windows Live" clId="Web-{83D34C28-AE48-4861-B8F2-5C9EC4903BEB}" dt="2024-10-30T00:45:18.030" v="91" actId="20577"/>
          <ac:spMkLst>
            <pc:docMk/>
            <pc:sldMk cId="117739921" sldId="281"/>
            <ac:spMk id="2" creationId="{928A34C9-B453-7292-B57A-E15CA6E1C747}"/>
          </ac:spMkLst>
        </pc:spChg>
        <pc:spChg chg="del">
          <ac:chgData name="Chris/Ale Palacios/Garza" userId="6f5617f3a9df37ec" providerId="Windows Live" clId="Web-{83D34C28-AE48-4861-B8F2-5C9EC4903BEB}" dt="2024-10-30T00:45:24.608" v="93"/>
          <ac:spMkLst>
            <pc:docMk/>
            <pc:sldMk cId="117739921" sldId="281"/>
            <ac:spMk id="3" creationId="{63B9D47B-1921-D634-6E7F-DFCBFB699E7A}"/>
          </ac:spMkLst>
        </pc:spChg>
        <pc:picChg chg="add mod ord">
          <ac:chgData name="Chris/Ale Palacios/Garza" userId="6f5617f3a9df37ec" providerId="Windows Live" clId="Web-{83D34C28-AE48-4861-B8F2-5C9EC4903BEB}" dt="2024-10-30T00:45:28.093" v="95" actId="14100"/>
          <ac:picMkLst>
            <pc:docMk/>
            <pc:sldMk cId="117739921" sldId="281"/>
            <ac:picMk id="4" creationId="{6876764A-4A7A-54A3-EF9D-23D7DBDB8A9D}"/>
          </ac:picMkLst>
        </pc:picChg>
      </pc:sldChg>
      <pc:sldChg chg="addSp delSp modSp new mod ord setBg">
        <pc:chgData name="Chris/Ale Palacios/Garza" userId="6f5617f3a9df37ec" providerId="Windows Live" clId="Web-{83D34C28-AE48-4861-B8F2-5C9EC4903BEB}" dt="2024-10-30T01:30:31.262" v="561" actId="20577"/>
        <pc:sldMkLst>
          <pc:docMk/>
          <pc:sldMk cId="1049154382" sldId="282"/>
        </pc:sldMkLst>
        <pc:spChg chg="mod">
          <ac:chgData name="Chris/Ale Palacios/Garza" userId="6f5617f3a9df37ec" providerId="Windows Live" clId="Web-{83D34C28-AE48-4861-B8F2-5C9EC4903BEB}" dt="2024-10-30T01:28:48.739" v="452"/>
          <ac:spMkLst>
            <pc:docMk/>
            <pc:sldMk cId="1049154382" sldId="282"/>
            <ac:spMk id="2" creationId="{07657F82-6F4B-8095-48B2-796918C111A0}"/>
          </ac:spMkLst>
        </pc:spChg>
        <pc:spChg chg="add del mod">
          <ac:chgData name="Chris/Ale Palacios/Garza" userId="6f5617f3a9df37ec" providerId="Windows Live" clId="Web-{83D34C28-AE48-4861-B8F2-5C9EC4903BEB}" dt="2024-10-30T01:28:48.739" v="452"/>
          <ac:spMkLst>
            <pc:docMk/>
            <pc:sldMk cId="1049154382" sldId="282"/>
            <ac:spMk id="3" creationId="{2DBBFEFB-C009-F44C-75C6-DB98BC5C3377}"/>
          </ac:spMkLst>
        </pc:spChg>
        <pc:spChg chg="add del">
          <ac:chgData name="Chris/Ale Palacios/Garza" userId="6f5617f3a9df37ec" providerId="Windows Live" clId="Web-{83D34C28-AE48-4861-B8F2-5C9EC4903BEB}" dt="2024-10-30T01:28:14.893" v="447"/>
          <ac:spMkLst>
            <pc:docMk/>
            <pc:sldMk cId="1049154382" sldId="282"/>
            <ac:spMk id="9" creationId="{CB5AA8A5-25CC-4295-892F-367FCDAF2BF6}"/>
          </ac:spMkLst>
        </pc:spChg>
        <pc:spChg chg="add del">
          <ac:chgData name="Chris/Ale Palacios/Garza" userId="6f5617f3a9df37ec" providerId="Windows Live" clId="Web-{83D34C28-AE48-4861-B8F2-5C9EC4903BEB}" dt="2024-10-30T01:28:14.893" v="447"/>
          <ac:spMkLst>
            <pc:docMk/>
            <pc:sldMk cId="1049154382" sldId="282"/>
            <ac:spMk id="22" creationId="{24C6BC13-FB1E-48CC-B421-3D06039728B4}"/>
          </ac:spMkLst>
        </pc:spChg>
        <pc:spChg chg="add del">
          <ac:chgData name="Chris/Ale Palacios/Garza" userId="6f5617f3a9df37ec" providerId="Windows Live" clId="Web-{83D34C28-AE48-4861-B8F2-5C9EC4903BEB}" dt="2024-10-30T01:28:47.301" v="449"/>
          <ac:spMkLst>
            <pc:docMk/>
            <pc:sldMk cId="1049154382" sldId="282"/>
            <ac:spMk id="24" creationId="{CB5AA8A5-25CC-4295-892F-367FCDAF2BF6}"/>
          </ac:spMkLst>
        </pc:spChg>
        <pc:spChg chg="add del">
          <ac:chgData name="Chris/Ale Palacios/Garza" userId="6f5617f3a9df37ec" providerId="Windows Live" clId="Web-{83D34C28-AE48-4861-B8F2-5C9EC4903BEB}" dt="2024-10-30T01:28:47.301" v="449"/>
          <ac:spMkLst>
            <pc:docMk/>
            <pc:sldMk cId="1049154382" sldId="282"/>
            <ac:spMk id="26" creationId="{24C6BC13-FB1E-48CC-B421-3D06039728B4}"/>
          </ac:spMkLst>
        </pc:spChg>
        <pc:spChg chg="add del">
          <ac:chgData name="Chris/Ale Palacios/Garza" userId="6f5617f3a9df37ec" providerId="Windows Live" clId="Web-{83D34C28-AE48-4861-B8F2-5C9EC4903BEB}" dt="2024-10-30T01:28:48.677" v="451"/>
          <ac:spMkLst>
            <pc:docMk/>
            <pc:sldMk cId="1049154382" sldId="282"/>
            <ac:spMk id="29" creationId="{2D94F95D-89EF-455B-9F54-0F4231363A8B}"/>
          </ac:spMkLst>
        </pc:spChg>
        <pc:spChg chg="add del">
          <ac:chgData name="Chris/Ale Palacios/Garza" userId="6f5617f3a9df37ec" providerId="Windows Live" clId="Web-{83D34C28-AE48-4861-B8F2-5C9EC4903BEB}" dt="2024-10-30T01:28:48.677" v="451"/>
          <ac:spMkLst>
            <pc:docMk/>
            <pc:sldMk cId="1049154382" sldId="282"/>
            <ac:spMk id="31" creationId="{A1AE21A0-AA96-4557-AB48-66255CF0AD7F}"/>
          </ac:spMkLst>
        </pc:spChg>
        <pc:spChg chg="add">
          <ac:chgData name="Chris/Ale Palacios/Garza" userId="6f5617f3a9df37ec" providerId="Windows Live" clId="Web-{83D34C28-AE48-4861-B8F2-5C9EC4903BEB}" dt="2024-10-30T01:28:48.739" v="452"/>
          <ac:spMkLst>
            <pc:docMk/>
            <pc:sldMk cId="1049154382" sldId="282"/>
            <ac:spMk id="34" creationId="{CB5AA8A5-25CC-4295-892F-367FCDAF2BF6}"/>
          </ac:spMkLst>
        </pc:spChg>
        <pc:spChg chg="add">
          <ac:chgData name="Chris/Ale Palacios/Garza" userId="6f5617f3a9df37ec" providerId="Windows Live" clId="Web-{83D34C28-AE48-4861-B8F2-5C9EC4903BEB}" dt="2024-10-30T01:28:48.739" v="452"/>
          <ac:spMkLst>
            <pc:docMk/>
            <pc:sldMk cId="1049154382" sldId="282"/>
            <ac:spMk id="36" creationId="{24C6BC13-FB1E-48CC-B421-3D06039728B4}"/>
          </ac:spMkLst>
        </pc:spChg>
        <pc:grpChg chg="add del">
          <ac:chgData name="Chris/Ale Palacios/Garza" userId="6f5617f3a9df37ec" providerId="Windows Live" clId="Web-{83D34C28-AE48-4861-B8F2-5C9EC4903BEB}" dt="2024-10-30T01:28:14.893" v="447"/>
          <ac:grpSpMkLst>
            <pc:docMk/>
            <pc:sldMk cId="1049154382" sldId="282"/>
            <ac:grpSpMk id="11" creationId="{09DD65AA-8280-4962-92F3-DF1CB53349DB}"/>
          </ac:grpSpMkLst>
        </pc:grpChg>
        <pc:grpChg chg="add del">
          <ac:chgData name="Chris/Ale Palacios/Garza" userId="6f5617f3a9df37ec" providerId="Windows Live" clId="Web-{83D34C28-AE48-4861-B8F2-5C9EC4903BEB}" dt="2024-10-30T01:28:47.301" v="449"/>
          <ac:grpSpMkLst>
            <pc:docMk/>
            <pc:sldMk cId="1049154382" sldId="282"/>
            <ac:grpSpMk id="25" creationId="{09DD65AA-8280-4962-92F3-DF1CB53349DB}"/>
          </ac:grpSpMkLst>
        </pc:grpChg>
        <pc:grpChg chg="add del">
          <ac:chgData name="Chris/Ale Palacios/Garza" userId="6f5617f3a9df37ec" providerId="Windows Live" clId="Web-{83D34C28-AE48-4861-B8F2-5C9EC4903BEB}" dt="2024-10-30T01:28:48.677" v="451"/>
          <ac:grpSpMkLst>
            <pc:docMk/>
            <pc:sldMk cId="1049154382" sldId="282"/>
            <ac:grpSpMk id="30" creationId="{612B9F8D-6DD1-481E-8CCE-81A7EEB15F57}"/>
          </ac:grpSpMkLst>
        </pc:grpChg>
        <pc:grpChg chg="add">
          <ac:chgData name="Chris/Ale Palacios/Garza" userId="6f5617f3a9df37ec" providerId="Windows Live" clId="Web-{83D34C28-AE48-4861-B8F2-5C9EC4903BEB}" dt="2024-10-30T01:28:48.739" v="452"/>
          <ac:grpSpMkLst>
            <pc:docMk/>
            <pc:sldMk cId="1049154382" sldId="282"/>
            <ac:grpSpMk id="35" creationId="{09DD65AA-8280-4962-92F3-DF1CB53349DB}"/>
          </ac:grpSpMkLst>
        </pc:grpChg>
        <pc:graphicFrameChg chg="add del">
          <ac:chgData name="Chris/Ale Palacios/Garza" userId="6f5617f3a9df37ec" providerId="Windows Live" clId="Web-{83D34C28-AE48-4861-B8F2-5C9EC4903BEB}" dt="2024-10-30T01:28:14.893" v="447"/>
          <ac:graphicFrameMkLst>
            <pc:docMk/>
            <pc:sldMk cId="1049154382" sldId="282"/>
            <ac:graphicFrameMk id="5" creationId="{83973DAA-FE84-740F-45F9-66993AD13F59}"/>
          </ac:graphicFrameMkLst>
        </pc:graphicFrameChg>
        <pc:graphicFrameChg chg="add del">
          <ac:chgData name="Chris/Ale Palacios/Garza" userId="6f5617f3a9df37ec" providerId="Windows Live" clId="Web-{83D34C28-AE48-4861-B8F2-5C9EC4903BEB}" dt="2024-10-30T01:28:47.301" v="449"/>
          <ac:graphicFrameMkLst>
            <pc:docMk/>
            <pc:sldMk cId="1049154382" sldId="282"/>
            <ac:graphicFrameMk id="27" creationId="{1136B653-D2E3-4EDA-01F5-CFB18E580495}"/>
          </ac:graphicFrameMkLst>
        </pc:graphicFrameChg>
        <pc:graphicFrameChg chg="add del">
          <ac:chgData name="Chris/Ale Palacios/Garza" userId="6f5617f3a9df37ec" providerId="Windows Live" clId="Web-{83D34C28-AE48-4861-B8F2-5C9EC4903BEB}" dt="2024-10-30T01:28:48.677" v="451"/>
          <ac:graphicFrameMkLst>
            <pc:docMk/>
            <pc:sldMk cId="1049154382" sldId="282"/>
            <ac:graphicFrameMk id="32" creationId="{69E3ECDB-05EF-91FE-84C2-787BD722CA4F}"/>
          </ac:graphicFrameMkLst>
        </pc:graphicFrameChg>
        <pc:graphicFrameChg chg="add modGraphic">
          <ac:chgData name="Chris/Ale Palacios/Garza" userId="6f5617f3a9df37ec" providerId="Windows Live" clId="Web-{83D34C28-AE48-4861-B8F2-5C9EC4903BEB}" dt="2024-10-30T01:30:31.262" v="561" actId="20577"/>
          <ac:graphicFrameMkLst>
            <pc:docMk/>
            <pc:sldMk cId="1049154382" sldId="282"/>
            <ac:graphicFrameMk id="37" creationId="{1136B653-D2E3-4EDA-01F5-CFB18E580495}"/>
          </ac:graphicFrameMkLst>
        </pc:graphicFrameChg>
        <pc:picChg chg="add del mod">
          <ac:chgData name="Chris/Ale Palacios/Garza" userId="6f5617f3a9df37ec" providerId="Windows Live" clId="Web-{83D34C28-AE48-4861-B8F2-5C9EC4903BEB}" dt="2024-10-30T01:26:59.450" v="445"/>
          <ac:picMkLst>
            <pc:docMk/>
            <pc:sldMk cId="1049154382" sldId="282"/>
            <ac:picMk id="4" creationId="{9B34E247-8F34-7912-712F-98895B0D5F4B}"/>
          </ac:picMkLst>
        </pc:picChg>
      </pc:sldChg>
      <pc:sldChg chg="new del">
        <pc:chgData name="Chris/Ale Palacios/Garza" userId="6f5617f3a9df37ec" providerId="Windows Live" clId="Web-{83D34C28-AE48-4861-B8F2-5C9EC4903BEB}" dt="2024-10-30T02:33:34.175" v="738"/>
        <pc:sldMkLst>
          <pc:docMk/>
          <pc:sldMk cId="2400840470" sldId="283"/>
        </pc:sldMkLst>
      </pc:sldChg>
      <pc:sldChg chg="addSp delSp modSp new mod setBg">
        <pc:chgData name="Chris/Ale Palacios/Garza" userId="6f5617f3a9df37ec" providerId="Windows Live" clId="Web-{83D34C28-AE48-4861-B8F2-5C9EC4903BEB}" dt="2024-10-30T04:37:29.071" v="833"/>
        <pc:sldMkLst>
          <pc:docMk/>
          <pc:sldMk cId="1639337768" sldId="284"/>
        </pc:sldMkLst>
        <pc:spChg chg="mod">
          <ac:chgData name="Chris/Ale Palacios/Garza" userId="6f5617f3a9df37ec" providerId="Windows Live" clId="Web-{83D34C28-AE48-4861-B8F2-5C9EC4903BEB}" dt="2024-10-30T03:08:56.268" v="807" actId="1076"/>
          <ac:spMkLst>
            <pc:docMk/>
            <pc:sldMk cId="1639337768" sldId="284"/>
            <ac:spMk id="2" creationId="{1C89C251-4347-8E9A-9D55-6CCBAECCA593}"/>
          </ac:spMkLst>
        </pc:spChg>
        <pc:spChg chg="del">
          <ac:chgData name="Chris/Ale Palacios/Garza" userId="6f5617f3a9df37ec" providerId="Windows Live" clId="Web-{83D34C28-AE48-4861-B8F2-5C9EC4903BEB}" dt="2024-10-30T02:52:47.409" v="739"/>
          <ac:spMkLst>
            <pc:docMk/>
            <pc:sldMk cId="1639337768" sldId="284"/>
            <ac:spMk id="3" creationId="{194B05A0-00EB-B705-804B-F345A6D03153}"/>
          </ac:spMkLst>
        </pc:spChg>
        <pc:spChg chg="ord">
          <ac:chgData name="Chris/Ale Palacios/Garza" userId="6f5617f3a9df37ec" providerId="Windows Live" clId="Web-{83D34C28-AE48-4861-B8F2-5C9EC4903BEB}" dt="2024-10-30T03:07:18.260" v="765"/>
          <ac:spMkLst>
            <pc:docMk/>
            <pc:sldMk cId="1639337768" sldId="284"/>
            <ac:spMk id="4" creationId="{6CBE6CE9-9520-BCC7-92C9-4034EFCEE6AB}"/>
          </ac:spMkLst>
        </pc:spChg>
        <pc:spChg chg="add del mod">
          <ac:chgData name="Chris/Ale Palacios/Garza" userId="6f5617f3a9df37ec" providerId="Windows Live" clId="Web-{83D34C28-AE48-4861-B8F2-5C9EC4903BEB}" dt="2024-10-30T03:04:40.826" v="742"/>
          <ac:spMkLst>
            <pc:docMk/>
            <pc:sldMk cId="1639337768" sldId="284"/>
            <ac:spMk id="7" creationId="{34D25519-745B-CDEF-D47D-27595B597D63}"/>
          </ac:spMkLst>
        </pc:spChg>
        <pc:spChg chg="add del">
          <ac:chgData name="Chris/Ale Palacios/Garza" userId="6f5617f3a9df37ec" providerId="Windows Live" clId="Web-{83D34C28-AE48-4861-B8F2-5C9EC4903BEB}" dt="2024-10-30T03:07:08.353" v="756"/>
          <ac:spMkLst>
            <pc:docMk/>
            <pc:sldMk cId="1639337768" sldId="284"/>
            <ac:spMk id="14" creationId="{1579DDA2-93C0-069A-4AED-9D24642A7E4A}"/>
          </ac:spMkLst>
        </pc:spChg>
        <pc:spChg chg="add del">
          <ac:chgData name="Chris/Ale Palacios/Garza" userId="6f5617f3a9df37ec" providerId="Windows Live" clId="Web-{83D34C28-AE48-4861-B8F2-5C9EC4903BEB}" dt="2024-10-30T03:07:10.228" v="758"/>
          <ac:spMkLst>
            <pc:docMk/>
            <pc:sldMk cId="1639337768" sldId="284"/>
            <ac:spMk id="16" creationId="{D9D862F7-CC58-9421-6340-4148C45EEABB}"/>
          </ac:spMkLst>
        </pc:spChg>
        <pc:spChg chg="add del">
          <ac:chgData name="Chris/Ale Palacios/Garza" userId="6f5617f3a9df37ec" providerId="Windows Live" clId="Web-{83D34C28-AE48-4861-B8F2-5C9EC4903BEB}" dt="2024-10-30T03:07:10.228" v="758"/>
          <ac:spMkLst>
            <pc:docMk/>
            <pc:sldMk cId="1639337768" sldId="284"/>
            <ac:spMk id="17" creationId="{1FDCE85B-1271-4B0E-8C29-C029A1BD5444}"/>
          </ac:spMkLst>
        </pc:spChg>
        <pc:spChg chg="add del">
          <ac:chgData name="Chris/Ale Palacios/Garza" userId="6f5617f3a9df37ec" providerId="Windows Live" clId="Web-{83D34C28-AE48-4861-B8F2-5C9EC4903BEB}" dt="2024-10-30T03:07:14.697" v="762"/>
          <ac:spMkLst>
            <pc:docMk/>
            <pc:sldMk cId="1639337768" sldId="284"/>
            <ac:spMk id="23" creationId="{AB636136-2572-47F5-B45E-4AE6AD8673D3}"/>
          </ac:spMkLst>
        </pc:spChg>
        <pc:spChg chg="add del">
          <ac:chgData name="Chris/Ale Palacios/Garza" userId="6f5617f3a9df37ec" providerId="Windows Live" clId="Web-{83D34C28-AE48-4861-B8F2-5C9EC4903BEB}" dt="2024-10-30T03:07:14.697" v="762"/>
          <ac:spMkLst>
            <pc:docMk/>
            <pc:sldMk cId="1639337768" sldId="284"/>
            <ac:spMk id="29" creationId="{601DBFE7-59F3-41F8-BC4E-83FB08639B9C}"/>
          </ac:spMkLst>
        </pc:spChg>
        <pc:spChg chg="add del">
          <ac:chgData name="Chris/Ale Palacios/Garza" userId="6f5617f3a9df37ec" providerId="Windows Live" clId="Web-{83D34C28-AE48-4861-B8F2-5C9EC4903BEB}" dt="2024-10-30T03:07:14.697" v="762"/>
          <ac:spMkLst>
            <pc:docMk/>
            <pc:sldMk cId="1639337768" sldId="284"/>
            <ac:spMk id="30" creationId="{279004C5-969E-DFB5-7824-8C8BB2B1173E}"/>
          </ac:spMkLst>
        </pc:spChg>
        <pc:spChg chg="add del">
          <ac:chgData name="Chris/Ale Palacios/Garza" userId="6f5617f3a9df37ec" providerId="Windows Live" clId="Web-{83D34C28-AE48-4861-B8F2-5C9EC4903BEB}" dt="2024-10-30T03:07:18.260" v="764"/>
          <ac:spMkLst>
            <pc:docMk/>
            <pc:sldMk cId="1639337768" sldId="284"/>
            <ac:spMk id="32" creationId="{C3990514-DF87-1176-9EF5-7DBA1B2175BE}"/>
          </ac:spMkLst>
        </pc:spChg>
        <pc:spChg chg="add del">
          <ac:chgData name="Chris/Ale Palacios/Garza" userId="6f5617f3a9df37ec" providerId="Windows Live" clId="Web-{83D34C28-AE48-4861-B8F2-5C9EC4903BEB}" dt="2024-10-30T03:07:18.260" v="764"/>
          <ac:spMkLst>
            <pc:docMk/>
            <pc:sldMk cId="1639337768" sldId="284"/>
            <ac:spMk id="33" creationId="{57C8A51B-5F07-47EB-9EE5-47BBC6BE4440}"/>
          </ac:spMkLst>
        </pc:spChg>
        <pc:spChg chg="add del">
          <ac:chgData name="Chris/Ale Palacios/Garza" userId="6f5617f3a9df37ec" providerId="Windows Live" clId="Web-{83D34C28-AE48-4861-B8F2-5C9EC4903BEB}" dt="2024-10-30T03:07:57.044" v="782"/>
          <ac:spMkLst>
            <pc:docMk/>
            <pc:sldMk cId="1639337768" sldId="284"/>
            <ac:spMk id="35" creationId="{4AF39C5C-0DEB-4147-92D1-2A32D8583BD6}"/>
          </ac:spMkLst>
        </pc:spChg>
        <pc:spChg chg="add del mod">
          <ac:chgData name="Chris/Ale Palacios/Garza" userId="6f5617f3a9df37ec" providerId="Windows Live" clId="Web-{83D34C28-AE48-4861-B8F2-5C9EC4903BEB}" dt="2024-10-30T03:08:43.220" v="801"/>
          <ac:spMkLst>
            <pc:docMk/>
            <pc:sldMk cId="1639337768" sldId="284"/>
            <ac:spMk id="41" creationId="{A7CF1120-7471-4D23-6A44-D82CF7A2DC0C}"/>
          </ac:spMkLst>
        </pc:spChg>
        <pc:grpChg chg="add del">
          <ac:chgData name="Chris/Ale Palacios/Garza" userId="6f5617f3a9df37ec" providerId="Windows Live" clId="Web-{83D34C28-AE48-4861-B8F2-5C9EC4903BEB}" dt="2024-10-30T03:08:11.515" v="789"/>
          <ac:grpSpMkLst>
            <pc:docMk/>
            <pc:sldMk cId="1639337768" sldId="284"/>
            <ac:grpSpMk id="12" creationId="{5E7C6FB2-8D54-49F6-AD99-A87D2F9F3888}"/>
          </ac:grpSpMkLst>
        </pc:grpChg>
        <pc:grpChg chg="add del">
          <ac:chgData name="Chris/Ale Palacios/Garza" userId="6f5617f3a9df37ec" providerId="Windows Live" clId="Web-{83D34C28-AE48-4861-B8F2-5C9EC4903BEB}" dt="2024-10-30T03:07:11.775" v="760"/>
          <ac:grpSpMkLst>
            <pc:docMk/>
            <pc:sldMk cId="1639337768" sldId="284"/>
            <ac:grpSpMk id="15" creationId="{ABA25A55-2C70-4BF4-84B3-DAB0B6A0F9DE}"/>
          </ac:grpSpMkLst>
        </pc:grpChg>
        <pc:grpChg chg="add del">
          <ac:chgData name="Chris/Ale Palacios/Garza" userId="6f5617f3a9df37ec" providerId="Windows Live" clId="Web-{83D34C28-AE48-4861-B8F2-5C9EC4903BEB}" dt="2024-10-30T03:08:15.468" v="791"/>
          <ac:grpSpMkLst>
            <pc:docMk/>
            <pc:sldMk cId="1639337768" sldId="284"/>
            <ac:grpSpMk id="34" creationId="{ABA25A55-2C70-4BF4-84B3-DAB0B6A0F9DE}"/>
          </ac:grpSpMkLst>
        </pc:grpChg>
        <pc:grpChg chg="add del">
          <ac:chgData name="Chris/Ale Palacios/Garza" userId="6f5617f3a9df37ec" providerId="Windows Live" clId="Web-{83D34C28-AE48-4861-B8F2-5C9EC4903BEB}" dt="2024-10-30T03:08:17.577" v="793"/>
          <ac:grpSpMkLst>
            <pc:docMk/>
            <pc:sldMk cId="1639337768" sldId="284"/>
            <ac:grpSpMk id="42" creationId="{ABA25A55-2C70-4BF4-84B3-DAB0B6A0F9DE}"/>
          </ac:grpSpMkLst>
        </pc:grpChg>
        <pc:grpChg chg="add del">
          <ac:chgData name="Chris/Ale Palacios/Garza" userId="6f5617f3a9df37ec" providerId="Windows Live" clId="Web-{83D34C28-AE48-4861-B8F2-5C9EC4903BEB}" dt="2024-10-30T03:08:20.859" v="795"/>
          <ac:grpSpMkLst>
            <pc:docMk/>
            <pc:sldMk cId="1639337768" sldId="284"/>
            <ac:grpSpMk id="49" creationId="{ABA25A55-2C70-4BF4-84B3-DAB0B6A0F9DE}"/>
          </ac:grpSpMkLst>
        </pc:grpChg>
        <pc:grpChg chg="add">
          <ac:chgData name="Chris/Ale Palacios/Garza" userId="6f5617f3a9df37ec" providerId="Windows Live" clId="Web-{83D34C28-AE48-4861-B8F2-5C9EC4903BEB}" dt="2024-10-30T03:08:20.859" v="796"/>
          <ac:grpSpMkLst>
            <pc:docMk/>
            <pc:sldMk cId="1639337768" sldId="284"/>
            <ac:grpSpMk id="56" creationId="{ABA25A55-2C70-4BF4-84B3-DAB0B6A0F9DE}"/>
          </ac:grpSpMkLst>
        </pc:grpChg>
        <pc:picChg chg="add del mod ord">
          <ac:chgData name="Chris/Ale Palacios/Garza" userId="6f5617f3a9df37ec" providerId="Windows Live" clId="Web-{83D34C28-AE48-4861-B8F2-5C9EC4903BEB}" dt="2024-10-30T03:04:35.559" v="741"/>
          <ac:picMkLst>
            <pc:docMk/>
            <pc:sldMk cId="1639337768" sldId="284"/>
            <ac:picMk id="5" creationId="{714E8EDD-245B-53A5-984F-082D350074F1}"/>
          </ac:picMkLst>
        </pc:picChg>
        <pc:picChg chg="add mod ord">
          <ac:chgData name="Chris/Ale Palacios/Garza" userId="6f5617f3a9df37ec" providerId="Windows Live" clId="Web-{83D34C28-AE48-4861-B8F2-5C9EC4903BEB}" dt="2024-10-30T04:37:29.071" v="833"/>
          <ac:picMkLst>
            <pc:docMk/>
            <pc:sldMk cId="1639337768" sldId="284"/>
            <ac:picMk id="8" creationId="{BD3B01A2-3096-7C14-AC2E-D15FBA18B60E}"/>
          </ac:picMkLst>
        </pc:picChg>
        <pc:picChg chg="add mod ord">
          <ac:chgData name="Chris/Ale Palacios/Garza" userId="6f5617f3a9df37ec" providerId="Windows Live" clId="Web-{83D34C28-AE48-4861-B8F2-5C9EC4903BEB}" dt="2024-10-30T04:37:26.524" v="831" actId="1076"/>
          <ac:picMkLst>
            <pc:docMk/>
            <pc:sldMk cId="1639337768" sldId="284"/>
            <ac:picMk id="9" creationId="{B20189C5-DCEC-95A7-829B-6D93AD73967B}"/>
          </ac:picMkLst>
        </pc:picChg>
        <pc:picChg chg="add mod ord">
          <ac:chgData name="Chris/Ale Palacios/Garza" userId="6f5617f3a9df37ec" providerId="Windows Live" clId="Web-{83D34C28-AE48-4861-B8F2-5C9EC4903BEB}" dt="2024-10-30T03:09:24.755" v="814"/>
          <ac:picMkLst>
            <pc:docMk/>
            <pc:sldMk cId="1639337768" sldId="284"/>
            <ac:picMk id="10" creationId="{EC97662A-DA1E-6647-E2FD-49FC5E95CED1}"/>
          </ac:picMkLst>
        </pc:picChg>
        <pc:picChg chg="add del mod">
          <ac:chgData name="Chris/Ale Palacios/Garza" userId="6f5617f3a9df37ec" providerId="Windows Live" clId="Web-{83D34C28-AE48-4861-B8F2-5C9EC4903BEB}" dt="2024-10-30T03:08:43.220" v="802"/>
          <ac:picMkLst>
            <pc:docMk/>
            <pc:sldMk cId="1639337768" sldId="284"/>
            <ac:picMk id="11" creationId="{B7BF0E25-CDC7-E9BA-AE66-71C002E6DEAD}"/>
          </ac:picMkLst>
        </pc:picChg>
        <pc:cxnChg chg="add del">
          <ac:chgData name="Chris/Ale Palacios/Garza" userId="6f5617f3a9df37ec" providerId="Windows Live" clId="Web-{83D34C28-AE48-4861-B8F2-5C9EC4903BEB}" dt="2024-10-30T03:07:14.697" v="762"/>
          <ac:cxnSpMkLst>
            <pc:docMk/>
            <pc:sldMk cId="1639337768" sldId="284"/>
            <ac:cxnSpMk id="19" creationId="{95AC3254-FB46-4BDF-B7F2-2D039653A36C}"/>
          </ac:cxnSpMkLst>
        </pc:cxnChg>
        <pc:cxnChg chg="add del">
          <ac:chgData name="Chris/Ale Palacios/Garza" userId="6f5617f3a9df37ec" providerId="Windows Live" clId="Web-{83D34C28-AE48-4861-B8F2-5C9EC4903BEB}" dt="2024-10-30T03:07:14.697" v="762"/>
          <ac:cxnSpMkLst>
            <pc:docMk/>
            <pc:sldMk cId="1639337768" sldId="284"/>
            <ac:cxnSpMk id="21" creationId="{DD6280CF-E187-4C89-97A6-CE354B2775D7}"/>
          </ac:cxnSpMkLst>
        </pc:cxnChg>
      </pc:sldChg>
    </pc:docChg>
  </pc:docChgLst>
  <pc:docChgLst>
    <pc:chgData name="Guest User" providerId="Windows Live" clId="Web-{5C10C1D0-43DA-409D-A69C-6BC6D11F8F8B}"/>
    <pc:docChg chg="modSection">
      <pc:chgData name="Guest User" userId="" providerId="Windows Live" clId="Web-{5C10C1D0-43DA-409D-A69C-6BC6D11F8F8B}" dt="2024-10-29T00:30:58.293" v="0"/>
      <pc:docMkLst>
        <pc:docMk/>
      </pc:docMkLst>
    </pc:docChg>
  </pc:docChgLst>
  <pc:docChgLst>
    <pc:chgData name="Corey Holton" userId="dfccdeabb580c92e" providerId="LiveId" clId="{19F319CA-F74E-4685-9F37-7BE5D30D99B0}"/>
    <pc:docChg chg="undo custSel addSld modSld sldOrd modSection">
      <pc:chgData name="Corey Holton" userId="dfccdeabb580c92e" providerId="LiveId" clId="{19F319CA-F74E-4685-9F37-7BE5D30D99B0}" dt="2024-10-29T03:57:59.457" v="1335" actId="962"/>
      <pc:docMkLst>
        <pc:docMk/>
      </pc:docMkLst>
      <pc:sldChg chg="modSp">
        <pc:chgData name="Corey Holton" userId="dfccdeabb580c92e" providerId="LiveId" clId="{19F319CA-F74E-4685-9F37-7BE5D30D99B0}" dt="2024-10-29T00:39:43.638" v="78" actId="20578"/>
        <pc:sldMkLst>
          <pc:docMk/>
          <pc:sldMk cId="2448894360" sldId="257"/>
        </pc:sldMkLst>
        <pc:spChg chg="mod">
          <ac:chgData name="Corey Holton" userId="dfccdeabb580c92e" providerId="LiveId" clId="{19F319CA-F74E-4685-9F37-7BE5D30D99B0}" dt="2024-10-29T00:39:43.638" v="78" actId="20578"/>
          <ac:spMkLst>
            <pc:docMk/>
            <pc:sldMk cId="2448894360" sldId="257"/>
            <ac:spMk id="3" creationId="{1CDA5543-7268-6160-230E-CE3E8B9A81E2}"/>
          </ac:spMkLst>
        </pc:spChg>
      </pc:sldChg>
      <pc:sldChg chg="ord">
        <pc:chgData name="Corey Holton" userId="dfccdeabb580c92e" providerId="LiveId" clId="{19F319CA-F74E-4685-9F37-7BE5D30D99B0}" dt="2024-10-29T00:27:11.925" v="58"/>
        <pc:sldMkLst>
          <pc:docMk/>
          <pc:sldMk cId="1459016155" sldId="260"/>
        </pc:sldMkLst>
      </pc:sldChg>
      <pc:sldChg chg="addSp modSp mod">
        <pc:chgData name="Corey Holton" userId="dfccdeabb580c92e" providerId="LiveId" clId="{19F319CA-F74E-4685-9F37-7BE5D30D99B0}" dt="2024-10-29T03:57:59.457" v="1335" actId="962"/>
        <pc:sldMkLst>
          <pc:docMk/>
          <pc:sldMk cId="3956160510" sldId="263"/>
        </pc:sldMkLst>
        <pc:spChg chg="add">
          <ac:chgData name="Corey Holton" userId="dfccdeabb580c92e" providerId="LiveId" clId="{19F319CA-F74E-4685-9F37-7BE5D30D99B0}" dt="2024-10-29T03:57:26.753" v="1332"/>
          <ac:spMkLst>
            <pc:docMk/>
            <pc:sldMk cId="3956160510" sldId="263"/>
            <ac:spMk id="4" creationId="{48EF2A2A-4348-6598-9329-540F9EC5BB63}"/>
          </ac:spMkLst>
        </pc:spChg>
        <pc:picChg chg="add mod">
          <ac:chgData name="Corey Holton" userId="dfccdeabb580c92e" providerId="LiveId" clId="{19F319CA-F74E-4685-9F37-7BE5D30D99B0}" dt="2024-10-29T03:57:59.457" v="1335" actId="962"/>
          <ac:picMkLst>
            <pc:docMk/>
            <pc:sldMk cId="3956160510" sldId="263"/>
            <ac:picMk id="7" creationId="{A6DC367D-EF78-242C-6BB7-D6E0544D5DF7}"/>
          </ac:picMkLst>
        </pc:picChg>
      </pc:sldChg>
      <pc:sldChg chg="modSp mod">
        <pc:chgData name="Corey Holton" userId="dfccdeabb580c92e" providerId="LiveId" clId="{19F319CA-F74E-4685-9F37-7BE5D30D99B0}" dt="2024-10-29T01:30:36.503" v="164" actId="20577"/>
        <pc:sldMkLst>
          <pc:docMk/>
          <pc:sldMk cId="808787752" sldId="265"/>
        </pc:sldMkLst>
        <pc:spChg chg="mod">
          <ac:chgData name="Corey Holton" userId="dfccdeabb580c92e" providerId="LiveId" clId="{19F319CA-F74E-4685-9F37-7BE5D30D99B0}" dt="2024-10-29T01:30:36.503" v="164" actId="20577"/>
          <ac:spMkLst>
            <pc:docMk/>
            <pc:sldMk cId="808787752" sldId="265"/>
            <ac:spMk id="3" creationId="{E5180E5B-25BF-46E3-C257-2F81B5CC5C88}"/>
          </ac:spMkLst>
        </pc:spChg>
      </pc:sldChg>
      <pc:sldChg chg="modSp new mod">
        <pc:chgData name="Corey Holton" userId="dfccdeabb580c92e" providerId="LiveId" clId="{19F319CA-F74E-4685-9F37-7BE5D30D99B0}" dt="2024-10-29T03:47:30.404" v="1331" actId="20577"/>
        <pc:sldMkLst>
          <pc:docMk/>
          <pc:sldMk cId="1378270960" sldId="266"/>
        </pc:sldMkLst>
        <pc:spChg chg="mod">
          <ac:chgData name="Corey Holton" userId="dfccdeabb580c92e" providerId="LiveId" clId="{19F319CA-F74E-4685-9F37-7BE5D30D99B0}" dt="2024-10-29T03:47:30.404" v="1331" actId="20577"/>
          <ac:spMkLst>
            <pc:docMk/>
            <pc:sldMk cId="1378270960" sldId="266"/>
            <ac:spMk id="2" creationId="{C6D72C21-8F9B-FB5C-614F-3DC6D5249854}"/>
          </ac:spMkLst>
        </pc:spChg>
        <pc:spChg chg="mod">
          <ac:chgData name="Corey Holton" userId="dfccdeabb580c92e" providerId="LiveId" clId="{19F319CA-F74E-4685-9F37-7BE5D30D99B0}" dt="2024-10-29T02:44:49.220" v="1301" actId="20577"/>
          <ac:spMkLst>
            <pc:docMk/>
            <pc:sldMk cId="1378270960" sldId="266"/>
            <ac:spMk id="3" creationId="{9A8C6EF4-ABB4-F7EF-BDA7-7B8B89B3253A}"/>
          </ac:spMkLst>
        </pc:spChg>
      </pc:sldChg>
      <pc:sldChg chg="modSp new mod">
        <pc:chgData name="Corey Holton" userId="dfccdeabb580c92e" providerId="LiveId" clId="{19F319CA-F74E-4685-9F37-7BE5D30D99B0}" dt="2024-10-29T02:02:44.131" v="509" actId="20577"/>
        <pc:sldMkLst>
          <pc:docMk/>
          <pc:sldMk cId="3847404216" sldId="273"/>
        </pc:sldMkLst>
        <pc:spChg chg="mod">
          <ac:chgData name="Corey Holton" userId="dfccdeabb580c92e" providerId="LiveId" clId="{19F319CA-F74E-4685-9F37-7BE5D30D99B0}" dt="2024-10-29T01:32:28.301" v="204" actId="20577"/>
          <ac:spMkLst>
            <pc:docMk/>
            <pc:sldMk cId="3847404216" sldId="273"/>
            <ac:spMk id="2" creationId="{DC50BB52-E598-49EA-16DB-C7D99CA24B07}"/>
          </ac:spMkLst>
        </pc:spChg>
        <pc:spChg chg="mod">
          <ac:chgData name="Corey Holton" userId="dfccdeabb580c92e" providerId="LiveId" clId="{19F319CA-F74E-4685-9F37-7BE5D30D99B0}" dt="2024-10-29T02:02:44.131" v="509" actId="20577"/>
          <ac:spMkLst>
            <pc:docMk/>
            <pc:sldMk cId="3847404216" sldId="273"/>
            <ac:spMk id="3" creationId="{43A750C9-3F5B-4C71-4479-EC0BC9C0B721}"/>
          </ac:spMkLst>
        </pc:spChg>
      </pc:sldChg>
    </pc:docChg>
  </pc:docChgLst>
  <pc:docChgLst>
    <pc:chgData name="Chris/Ale Palacios/Garza" userId="6f5617f3a9df37ec" providerId="Windows Live" clId="Web-{82B9CFEF-52AD-4195-8E54-0696C381AD9F}"/>
    <pc:docChg chg="addSld delSld modSld sldOrd addMainMaster delMainMaster addSection delSection modSection">
      <pc:chgData name="Chris/Ale Palacios/Garza" userId="6f5617f3a9df37ec" providerId="Windows Live" clId="Web-{82B9CFEF-52AD-4195-8E54-0696C381AD9F}" dt="2024-10-29T01:45:38.777" v="698"/>
      <pc:docMkLst>
        <pc:docMk/>
      </pc:docMkLst>
      <pc:sldChg chg="modSp mod modClrScheme chgLayout">
        <pc:chgData name="Chris/Ale Palacios/Garza" userId="6f5617f3a9df37ec" providerId="Windows Live" clId="Web-{82B9CFEF-52AD-4195-8E54-0696C381AD9F}" dt="2024-10-29T00:21:35.414" v="14"/>
        <pc:sldMkLst>
          <pc:docMk/>
          <pc:sldMk cId="2448894360" sldId="257"/>
        </pc:sldMkLst>
        <pc:spChg chg="mod ord">
          <ac:chgData name="Chris/Ale Palacios/Garza" userId="6f5617f3a9df37ec" providerId="Windows Live" clId="Web-{82B9CFEF-52AD-4195-8E54-0696C381AD9F}" dt="2024-10-29T00:21:35.414" v="14"/>
          <ac:spMkLst>
            <pc:docMk/>
            <pc:sldMk cId="2448894360" sldId="257"/>
            <ac:spMk id="2" creationId="{1D7B9B31-7817-03BD-C328-D85AD0F6647E}"/>
          </ac:spMkLst>
        </pc:spChg>
        <pc:spChg chg="mod ord">
          <ac:chgData name="Chris/Ale Palacios/Garza" userId="6f5617f3a9df37ec" providerId="Windows Live" clId="Web-{82B9CFEF-52AD-4195-8E54-0696C381AD9F}" dt="2024-10-29T00:21:35.414" v="14"/>
          <ac:spMkLst>
            <pc:docMk/>
            <pc:sldMk cId="2448894360" sldId="257"/>
            <ac:spMk id="3" creationId="{1CDA5543-7268-6160-230E-CE3E8B9A81E2}"/>
          </ac:spMkLst>
        </pc:spChg>
      </pc:sldChg>
      <pc:sldChg chg="modSp mod modClrScheme chgLayout">
        <pc:chgData name="Chris/Ale Palacios/Garza" userId="6f5617f3a9df37ec" providerId="Windows Live" clId="Web-{82B9CFEF-52AD-4195-8E54-0696C381AD9F}" dt="2024-10-29T00:21:35.414" v="14"/>
        <pc:sldMkLst>
          <pc:docMk/>
          <pc:sldMk cId="2385896729" sldId="258"/>
        </pc:sldMkLst>
        <pc:spChg chg="mod ord">
          <ac:chgData name="Chris/Ale Palacios/Garza" userId="6f5617f3a9df37ec" providerId="Windows Live" clId="Web-{82B9CFEF-52AD-4195-8E54-0696C381AD9F}" dt="2024-10-29T00:21:35.414" v="14"/>
          <ac:spMkLst>
            <pc:docMk/>
            <pc:sldMk cId="2385896729" sldId="258"/>
            <ac:spMk id="2" creationId="{7F84EE77-3723-F4D3-1459-B53EE52392CE}"/>
          </ac:spMkLst>
        </pc:spChg>
        <pc:spChg chg="mod ord">
          <ac:chgData name="Chris/Ale Palacios/Garza" userId="6f5617f3a9df37ec" providerId="Windows Live" clId="Web-{82B9CFEF-52AD-4195-8E54-0696C381AD9F}" dt="2024-10-29T00:21:35.414" v="14"/>
          <ac:spMkLst>
            <pc:docMk/>
            <pc:sldMk cId="2385896729" sldId="258"/>
            <ac:spMk id="3" creationId="{9678E739-F510-8FF5-9684-66911810CCDA}"/>
          </ac:spMkLst>
        </pc:spChg>
      </pc:sldChg>
      <pc:sldChg chg="modSp mod modClrScheme chgLayout">
        <pc:chgData name="Chris/Ale Palacios/Garza" userId="6f5617f3a9df37ec" providerId="Windows Live" clId="Web-{82B9CFEF-52AD-4195-8E54-0696C381AD9F}" dt="2024-10-29T00:21:35.414" v="14"/>
        <pc:sldMkLst>
          <pc:docMk/>
          <pc:sldMk cId="611757171" sldId="259"/>
        </pc:sldMkLst>
        <pc:spChg chg="mod ord">
          <ac:chgData name="Chris/Ale Palacios/Garza" userId="6f5617f3a9df37ec" providerId="Windows Live" clId="Web-{82B9CFEF-52AD-4195-8E54-0696C381AD9F}" dt="2024-10-29T00:21:35.414" v="14"/>
          <ac:spMkLst>
            <pc:docMk/>
            <pc:sldMk cId="611757171" sldId="259"/>
            <ac:spMk id="2" creationId="{291CE5F4-BDE7-FEA9-0FE8-E62768B7970B}"/>
          </ac:spMkLst>
        </pc:spChg>
        <pc:spChg chg="mod ord">
          <ac:chgData name="Chris/Ale Palacios/Garza" userId="6f5617f3a9df37ec" providerId="Windows Live" clId="Web-{82B9CFEF-52AD-4195-8E54-0696C381AD9F}" dt="2024-10-29T00:21:35.414" v="14"/>
          <ac:spMkLst>
            <pc:docMk/>
            <pc:sldMk cId="611757171" sldId="259"/>
            <ac:spMk id="3" creationId="{3E6321A5-6A4C-AEED-3C72-6F21B994E24B}"/>
          </ac:spMkLst>
        </pc:spChg>
      </pc:sldChg>
      <pc:sldChg chg="modSp mod modClrScheme chgLayout">
        <pc:chgData name="Chris/Ale Palacios/Garza" userId="6f5617f3a9df37ec" providerId="Windows Live" clId="Web-{82B9CFEF-52AD-4195-8E54-0696C381AD9F}" dt="2024-10-29T00:27:45.429" v="45" actId="20577"/>
        <pc:sldMkLst>
          <pc:docMk/>
          <pc:sldMk cId="1459016155" sldId="260"/>
        </pc:sldMkLst>
        <pc:spChg chg="mod ord">
          <ac:chgData name="Chris/Ale Palacios/Garza" userId="6f5617f3a9df37ec" providerId="Windows Live" clId="Web-{82B9CFEF-52AD-4195-8E54-0696C381AD9F}" dt="2024-10-29T00:24:30.343" v="23" actId="20577"/>
          <ac:spMkLst>
            <pc:docMk/>
            <pc:sldMk cId="1459016155" sldId="260"/>
            <ac:spMk id="2" creationId="{6E678CEA-624E-041C-C8D5-A7764B93D1DF}"/>
          </ac:spMkLst>
        </pc:spChg>
        <pc:spChg chg="mod ord">
          <ac:chgData name="Chris/Ale Palacios/Garza" userId="6f5617f3a9df37ec" providerId="Windows Live" clId="Web-{82B9CFEF-52AD-4195-8E54-0696C381AD9F}" dt="2024-10-29T00:27:45.429" v="45" actId="20577"/>
          <ac:spMkLst>
            <pc:docMk/>
            <pc:sldMk cId="1459016155" sldId="260"/>
            <ac:spMk id="3" creationId="{348131E9-02EE-BC01-B926-31C0FAD67C84}"/>
          </ac:spMkLst>
        </pc:spChg>
      </pc:sldChg>
      <pc:sldChg chg="modSp mod modClrScheme chgLayout">
        <pc:chgData name="Chris/Ale Palacios/Garza" userId="6f5617f3a9df37ec" providerId="Windows Live" clId="Web-{82B9CFEF-52AD-4195-8E54-0696C381AD9F}" dt="2024-10-29T00:21:35.414" v="14"/>
        <pc:sldMkLst>
          <pc:docMk/>
          <pc:sldMk cId="3060779616" sldId="261"/>
        </pc:sldMkLst>
        <pc:spChg chg="mod ord">
          <ac:chgData name="Chris/Ale Palacios/Garza" userId="6f5617f3a9df37ec" providerId="Windows Live" clId="Web-{82B9CFEF-52AD-4195-8E54-0696C381AD9F}" dt="2024-10-29T00:21:35.414" v="14"/>
          <ac:spMkLst>
            <pc:docMk/>
            <pc:sldMk cId="3060779616" sldId="261"/>
            <ac:spMk id="2" creationId="{AD02D3ED-D3BA-D322-C15A-C77491B45F81}"/>
          </ac:spMkLst>
        </pc:spChg>
        <pc:picChg chg="mod ord">
          <ac:chgData name="Chris/Ale Palacios/Garza" userId="6f5617f3a9df37ec" providerId="Windows Live" clId="Web-{82B9CFEF-52AD-4195-8E54-0696C381AD9F}" dt="2024-10-29T00:21:35.414" v="14"/>
          <ac:picMkLst>
            <pc:docMk/>
            <pc:sldMk cId="3060779616" sldId="261"/>
            <ac:picMk id="5" creationId="{BBC45A0C-6BB4-73A3-0A28-8CA4CF20E99F}"/>
          </ac:picMkLst>
        </pc:picChg>
      </pc:sldChg>
      <pc:sldChg chg="addSp delSp modSp mod setBg modClrScheme setClrOvrMap delDesignElem chgLayout">
        <pc:chgData name="Chris/Ale Palacios/Garza" userId="6f5617f3a9df37ec" providerId="Windows Live" clId="Web-{82B9CFEF-52AD-4195-8E54-0696C381AD9F}" dt="2024-10-29T00:21:35.414" v="14"/>
        <pc:sldMkLst>
          <pc:docMk/>
          <pc:sldMk cId="4254315922" sldId="262"/>
        </pc:sldMkLst>
        <pc:spChg chg="mod ord">
          <ac:chgData name="Chris/Ale Palacios/Garza" userId="6f5617f3a9df37ec" providerId="Windows Live" clId="Web-{82B9CFEF-52AD-4195-8E54-0696C381AD9F}" dt="2024-10-29T00:21:35.414" v="14"/>
          <ac:spMkLst>
            <pc:docMk/>
            <pc:sldMk cId="4254315922" sldId="262"/>
            <ac:spMk id="2" creationId="{01B8FCA9-FAA0-02AA-30CB-56298D431DB4}"/>
          </ac:spMkLst>
        </pc:spChg>
        <pc:spChg chg="mod ord">
          <ac:chgData name="Chris/Ale Palacios/Garza" userId="6f5617f3a9df37ec" providerId="Windows Live" clId="Web-{82B9CFEF-52AD-4195-8E54-0696C381AD9F}" dt="2024-10-29T00:21:35.414" v="14"/>
          <ac:spMkLst>
            <pc:docMk/>
            <pc:sldMk cId="4254315922" sldId="262"/>
            <ac:spMk id="3" creationId="{1D9B6A31-5AEB-E3AD-4193-B769EF866600}"/>
          </ac:spMkLst>
        </pc:spChg>
        <pc:spChg chg="add del">
          <ac:chgData name="Chris/Ale Palacios/Garza" userId="6f5617f3a9df37ec" providerId="Windows Live" clId="Web-{82B9CFEF-52AD-4195-8E54-0696C381AD9F}" dt="2024-10-29T00:21:10.007" v="10"/>
          <ac:spMkLst>
            <pc:docMk/>
            <pc:sldMk cId="4254315922" sldId="262"/>
            <ac:spMk id="13" creationId="{3F088236-D655-4F88-B238-E16762358025}"/>
          </ac:spMkLst>
        </pc:spChg>
        <pc:spChg chg="add del">
          <ac:chgData name="Chris/Ale Palacios/Garza" userId="6f5617f3a9df37ec" providerId="Windows Live" clId="Web-{82B9CFEF-52AD-4195-8E54-0696C381AD9F}" dt="2024-10-29T00:21:10.007" v="10"/>
          <ac:spMkLst>
            <pc:docMk/>
            <pc:sldMk cId="4254315922" sldId="262"/>
            <ac:spMk id="15" creationId="{3DAC0C92-199E-475C-9390-119A9B027276}"/>
          </ac:spMkLst>
        </pc:spChg>
        <pc:spChg chg="add del">
          <ac:chgData name="Chris/Ale Palacios/Garza" userId="6f5617f3a9df37ec" providerId="Windows Live" clId="Web-{82B9CFEF-52AD-4195-8E54-0696C381AD9F}" dt="2024-10-29T00:21:10.007" v="10"/>
          <ac:spMkLst>
            <pc:docMk/>
            <pc:sldMk cId="4254315922" sldId="262"/>
            <ac:spMk id="17" creationId="{C4CFB339-0ED8-4FE2-9EF1-6D1375B8499B}"/>
          </ac:spMkLst>
        </pc:spChg>
        <pc:spChg chg="add del">
          <ac:chgData name="Chris/Ale Palacios/Garza" userId="6f5617f3a9df37ec" providerId="Windows Live" clId="Web-{82B9CFEF-52AD-4195-8E54-0696C381AD9F}" dt="2024-10-29T00:21:10.007" v="10"/>
          <ac:spMkLst>
            <pc:docMk/>
            <pc:sldMk cId="4254315922" sldId="262"/>
            <ac:spMk id="19" creationId="{31896C80-2069-4431-9C19-83B913734490}"/>
          </ac:spMkLst>
        </pc:spChg>
        <pc:spChg chg="add del">
          <ac:chgData name="Chris/Ale Palacios/Garza" userId="6f5617f3a9df37ec" providerId="Windows Live" clId="Web-{82B9CFEF-52AD-4195-8E54-0696C381AD9F}" dt="2024-10-29T00:21:10.007" v="10"/>
          <ac:spMkLst>
            <pc:docMk/>
            <pc:sldMk cId="4254315922" sldId="262"/>
            <ac:spMk id="21" creationId="{BF120A21-0841-4823-B0C4-28AEBCEF9B78}"/>
          </ac:spMkLst>
        </pc:spChg>
        <pc:spChg chg="add del">
          <ac:chgData name="Chris/Ale Palacios/Garza" userId="6f5617f3a9df37ec" providerId="Windows Live" clId="Web-{82B9CFEF-52AD-4195-8E54-0696C381AD9F}" dt="2024-10-29T00:21:10.007" v="10"/>
          <ac:spMkLst>
            <pc:docMk/>
            <pc:sldMk cId="4254315922" sldId="262"/>
            <ac:spMk id="23" creationId="{DBB05BAE-BBD3-4289-899F-A6851503C6B0}"/>
          </ac:spMkLst>
        </pc:spChg>
        <pc:spChg chg="add del">
          <ac:chgData name="Chris/Ale Palacios/Garza" userId="6f5617f3a9df37ec" providerId="Windows Live" clId="Web-{82B9CFEF-52AD-4195-8E54-0696C381AD9F}" dt="2024-10-29T00:21:10.007" v="10"/>
          <ac:spMkLst>
            <pc:docMk/>
            <pc:sldMk cId="4254315922" sldId="262"/>
            <ac:spMk id="25" creationId="{9874D11C-36F5-4BBE-A490-019A54E953B0}"/>
          </ac:spMkLst>
        </pc:spChg>
        <pc:spChg chg="add del">
          <ac:chgData name="Chris/Ale Palacios/Garza" userId="6f5617f3a9df37ec" providerId="Windows Live" clId="Web-{82B9CFEF-52AD-4195-8E54-0696C381AD9F}" dt="2024-10-29T00:21:09.991" v="9"/>
          <ac:spMkLst>
            <pc:docMk/>
            <pc:sldMk cId="4254315922" sldId="262"/>
            <ac:spMk id="30" creationId="{D94A7024-D948-494D-8920-BBA2DA07D15B}"/>
          </ac:spMkLst>
        </pc:spChg>
        <pc:spChg chg="add del">
          <ac:chgData name="Chris/Ale Palacios/Garza" userId="6f5617f3a9df37ec" providerId="Windows Live" clId="Web-{82B9CFEF-52AD-4195-8E54-0696C381AD9F}" dt="2024-10-29T00:21:25.976" v="11"/>
          <ac:spMkLst>
            <pc:docMk/>
            <pc:sldMk cId="4254315922" sldId="262"/>
            <ac:spMk id="34" creationId="{3F088236-D655-4F88-B238-E16762358025}"/>
          </ac:spMkLst>
        </pc:spChg>
        <pc:spChg chg="add del">
          <ac:chgData name="Chris/Ale Palacios/Garza" userId="6f5617f3a9df37ec" providerId="Windows Live" clId="Web-{82B9CFEF-52AD-4195-8E54-0696C381AD9F}" dt="2024-10-29T00:21:25.976" v="11"/>
          <ac:spMkLst>
            <pc:docMk/>
            <pc:sldMk cId="4254315922" sldId="262"/>
            <ac:spMk id="36" creationId="{3DAC0C92-199E-475C-9390-119A9B027276}"/>
          </ac:spMkLst>
        </pc:spChg>
        <pc:spChg chg="add del">
          <ac:chgData name="Chris/Ale Palacios/Garza" userId="6f5617f3a9df37ec" providerId="Windows Live" clId="Web-{82B9CFEF-52AD-4195-8E54-0696C381AD9F}" dt="2024-10-29T00:21:25.976" v="11"/>
          <ac:spMkLst>
            <pc:docMk/>
            <pc:sldMk cId="4254315922" sldId="262"/>
            <ac:spMk id="38" creationId="{C4CFB339-0ED8-4FE2-9EF1-6D1375B8499B}"/>
          </ac:spMkLst>
        </pc:spChg>
        <pc:spChg chg="add del">
          <ac:chgData name="Chris/Ale Palacios/Garza" userId="6f5617f3a9df37ec" providerId="Windows Live" clId="Web-{82B9CFEF-52AD-4195-8E54-0696C381AD9F}" dt="2024-10-29T00:21:25.976" v="11"/>
          <ac:spMkLst>
            <pc:docMk/>
            <pc:sldMk cId="4254315922" sldId="262"/>
            <ac:spMk id="40" creationId="{31896C80-2069-4431-9C19-83B913734490}"/>
          </ac:spMkLst>
        </pc:spChg>
        <pc:spChg chg="add del">
          <ac:chgData name="Chris/Ale Palacios/Garza" userId="6f5617f3a9df37ec" providerId="Windows Live" clId="Web-{82B9CFEF-52AD-4195-8E54-0696C381AD9F}" dt="2024-10-29T00:21:25.976" v="11"/>
          <ac:spMkLst>
            <pc:docMk/>
            <pc:sldMk cId="4254315922" sldId="262"/>
            <ac:spMk id="42" creationId="{BF120A21-0841-4823-B0C4-28AEBCEF9B78}"/>
          </ac:spMkLst>
        </pc:spChg>
        <pc:spChg chg="add del">
          <ac:chgData name="Chris/Ale Palacios/Garza" userId="6f5617f3a9df37ec" providerId="Windows Live" clId="Web-{82B9CFEF-52AD-4195-8E54-0696C381AD9F}" dt="2024-10-29T00:21:25.976" v="11"/>
          <ac:spMkLst>
            <pc:docMk/>
            <pc:sldMk cId="4254315922" sldId="262"/>
            <ac:spMk id="44" creationId="{DBB05BAE-BBD3-4289-899F-A6851503C6B0}"/>
          </ac:spMkLst>
        </pc:spChg>
        <pc:spChg chg="add del">
          <ac:chgData name="Chris/Ale Palacios/Garza" userId="6f5617f3a9df37ec" providerId="Windows Live" clId="Web-{82B9CFEF-52AD-4195-8E54-0696C381AD9F}" dt="2024-10-29T00:21:25.976" v="11"/>
          <ac:spMkLst>
            <pc:docMk/>
            <pc:sldMk cId="4254315922" sldId="262"/>
            <ac:spMk id="46" creationId="{9874D11C-36F5-4BBE-A490-019A54E953B0}"/>
          </ac:spMkLst>
        </pc:spChg>
        <pc:picChg chg="add mod">
          <ac:chgData name="Chris/Ale Palacios/Garza" userId="6f5617f3a9df37ec" providerId="Windows Live" clId="Web-{82B9CFEF-52AD-4195-8E54-0696C381AD9F}" dt="2024-10-29T00:21:10.007" v="10"/>
          <ac:picMkLst>
            <pc:docMk/>
            <pc:sldMk cId="4254315922" sldId="262"/>
            <ac:picMk id="5" creationId="{509FA0CD-DB7A-7EF1-3DDB-DD207D277F29}"/>
          </ac:picMkLst>
        </pc:picChg>
        <pc:cxnChg chg="add del">
          <ac:chgData name="Chris/Ale Palacios/Garza" userId="6f5617f3a9df37ec" providerId="Windows Live" clId="Web-{82B9CFEF-52AD-4195-8E54-0696C381AD9F}" dt="2024-10-29T00:21:10.007" v="10"/>
          <ac:cxnSpMkLst>
            <pc:docMk/>
            <pc:sldMk cId="4254315922" sldId="262"/>
            <ac:cxnSpMk id="9" creationId="{64FA5DFF-7FE6-4855-84E6-DFA78EE978BD}"/>
          </ac:cxnSpMkLst>
        </pc:cxnChg>
        <pc:cxnChg chg="add del">
          <ac:chgData name="Chris/Ale Palacios/Garza" userId="6f5617f3a9df37ec" providerId="Windows Live" clId="Web-{82B9CFEF-52AD-4195-8E54-0696C381AD9F}" dt="2024-10-29T00:21:10.007" v="10"/>
          <ac:cxnSpMkLst>
            <pc:docMk/>
            <pc:sldMk cId="4254315922" sldId="262"/>
            <ac:cxnSpMk id="11" creationId="{2AFD8CBA-54A3-4363-991B-B9C631BBFA74}"/>
          </ac:cxnSpMkLst>
        </pc:cxnChg>
        <pc:cxnChg chg="add del">
          <ac:chgData name="Chris/Ale Palacios/Garza" userId="6f5617f3a9df37ec" providerId="Windows Live" clId="Web-{82B9CFEF-52AD-4195-8E54-0696C381AD9F}" dt="2024-10-29T00:21:25.976" v="11"/>
          <ac:cxnSpMkLst>
            <pc:docMk/>
            <pc:sldMk cId="4254315922" sldId="262"/>
            <ac:cxnSpMk id="32" creationId="{2AFD8CBA-54A3-4363-991B-B9C631BBFA74}"/>
          </ac:cxnSpMkLst>
        </pc:cxnChg>
        <pc:cxnChg chg="add del">
          <ac:chgData name="Chris/Ale Palacios/Garza" userId="6f5617f3a9df37ec" providerId="Windows Live" clId="Web-{82B9CFEF-52AD-4195-8E54-0696C381AD9F}" dt="2024-10-29T00:21:25.976" v="11"/>
          <ac:cxnSpMkLst>
            <pc:docMk/>
            <pc:sldMk cId="4254315922" sldId="262"/>
            <ac:cxnSpMk id="33" creationId="{64FA5DFF-7FE6-4855-84E6-DFA78EE978BD}"/>
          </ac:cxnSpMkLst>
        </pc:cxnChg>
      </pc:sldChg>
      <pc:sldChg chg="modSp mod modClrScheme chgLayout">
        <pc:chgData name="Chris/Ale Palacios/Garza" userId="6f5617f3a9df37ec" providerId="Windows Live" clId="Web-{82B9CFEF-52AD-4195-8E54-0696C381AD9F}" dt="2024-10-29T00:21:35.414" v="14"/>
        <pc:sldMkLst>
          <pc:docMk/>
          <pc:sldMk cId="3956160510" sldId="263"/>
        </pc:sldMkLst>
        <pc:spChg chg="mod ord">
          <ac:chgData name="Chris/Ale Palacios/Garza" userId="6f5617f3a9df37ec" providerId="Windows Live" clId="Web-{82B9CFEF-52AD-4195-8E54-0696C381AD9F}" dt="2024-10-29T00:21:35.414" v="14"/>
          <ac:spMkLst>
            <pc:docMk/>
            <pc:sldMk cId="3956160510" sldId="263"/>
            <ac:spMk id="2" creationId="{8383DBD9-2ED2-92E1-B38C-AEAF34BDE22A}"/>
          </ac:spMkLst>
        </pc:spChg>
        <pc:picChg chg="mod ord">
          <ac:chgData name="Chris/Ale Palacios/Garza" userId="6f5617f3a9df37ec" providerId="Windows Live" clId="Web-{82B9CFEF-52AD-4195-8E54-0696C381AD9F}" dt="2024-10-29T00:21:35.414" v="14"/>
          <ac:picMkLst>
            <pc:docMk/>
            <pc:sldMk cId="3956160510" sldId="263"/>
            <ac:picMk id="5" creationId="{0C98B250-F7EA-D19A-23F1-9FA2AED40A60}"/>
          </ac:picMkLst>
        </pc:picChg>
      </pc:sldChg>
      <pc:sldChg chg="modSp mod modClrScheme chgLayout">
        <pc:chgData name="Chris/Ale Palacios/Garza" userId="6f5617f3a9df37ec" providerId="Windows Live" clId="Web-{82B9CFEF-52AD-4195-8E54-0696C381AD9F}" dt="2024-10-29T00:21:35.414" v="14"/>
        <pc:sldMkLst>
          <pc:docMk/>
          <pc:sldMk cId="4209168975" sldId="264"/>
        </pc:sldMkLst>
        <pc:spChg chg="mod ord">
          <ac:chgData name="Chris/Ale Palacios/Garza" userId="6f5617f3a9df37ec" providerId="Windows Live" clId="Web-{82B9CFEF-52AD-4195-8E54-0696C381AD9F}" dt="2024-10-29T00:21:35.414" v="14"/>
          <ac:spMkLst>
            <pc:docMk/>
            <pc:sldMk cId="4209168975" sldId="264"/>
            <ac:spMk id="2" creationId="{87A0F01C-920F-1610-587D-EBC23E70AE22}"/>
          </ac:spMkLst>
        </pc:spChg>
        <pc:spChg chg="mod ord">
          <ac:chgData name="Chris/Ale Palacios/Garza" userId="6f5617f3a9df37ec" providerId="Windows Live" clId="Web-{82B9CFEF-52AD-4195-8E54-0696C381AD9F}" dt="2024-10-29T00:21:35.414" v="14"/>
          <ac:spMkLst>
            <pc:docMk/>
            <pc:sldMk cId="4209168975" sldId="264"/>
            <ac:spMk id="3" creationId="{9BFB73BB-4223-CF5E-7B6A-D32188C0273F}"/>
          </ac:spMkLst>
        </pc:spChg>
      </pc:sldChg>
      <pc:sldChg chg="modSp new del">
        <pc:chgData name="Chris/Ale Palacios/Garza" userId="6f5617f3a9df37ec" providerId="Windows Live" clId="Web-{82B9CFEF-52AD-4195-8E54-0696C381AD9F}" dt="2024-10-29T00:24:25.656" v="19"/>
        <pc:sldMkLst>
          <pc:docMk/>
          <pc:sldMk cId="600881334" sldId="265"/>
        </pc:sldMkLst>
        <pc:spChg chg="mod">
          <ac:chgData name="Chris/Ale Palacios/Garza" userId="6f5617f3a9df37ec" providerId="Windows Live" clId="Web-{82B9CFEF-52AD-4195-8E54-0696C381AD9F}" dt="2024-10-29T00:23:12.403" v="18" actId="20577"/>
          <ac:spMkLst>
            <pc:docMk/>
            <pc:sldMk cId="600881334" sldId="265"/>
            <ac:spMk id="3" creationId="{E4D9E235-8644-D724-8C84-7649E0FEDB62}"/>
          </ac:spMkLst>
        </pc:spChg>
      </pc:sldChg>
      <pc:sldChg chg="modSp new">
        <pc:chgData name="Chris/Ale Palacios/Garza" userId="6f5617f3a9df37ec" providerId="Windows Live" clId="Web-{82B9CFEF-52AD-4195-8E54-0696C381AD9F}" dt="2024-10-29T00:25:03.798" v="30" actId="20577"/>
        <pc:sldMkLst>
          <pc:docMk/>
          <pc:sldMk cId="808787752" sldId="265"/>
        </pc:sldMkLst>
        <pc:spChg chg="mod">
          <ac:chgData name="Chris/Ale Palacios/Garza" userId="6f5617f3a9df37ec" providerId="Windows Live" clId="Web-{82B9CFEF-52AD-4195-8E54-0696C381AD9F}" dt="2024-10-29T00:25:03.798" v="30" actId="20577"/>
          <ac:spMkLst>
            <pc:docMk/>
            <pc:sldMk cId="808787752" sldId="265"/>
            <ac:spMk id="2" creationId="{8854CD90-DD8B-3414-FFCD-4956F0316F3F}"/>
          </ac:spMkLst>
        </pc:spChg>
      </pc:sldChg>
      <pc:sldChg chg="modSp new ord">
        <pc:chgData name="Chris/Ale Palacios/Garza" userId="6f5617f3a9df37ec" providerId="Windows Live" clId="Web-{82B9CFEF-52AD-4195-8E54-0696C381AD9F}" dt="2024-10-29T01:06:19.743" v="96" actId="20577"/>
        <pc:sldMkLst>
          <pc:docMk/>
          <pc:sldMk cId="743590999" sldId="267"/>
        </pc:sldMkLst>
        <pc:spChg chg="mod">
          <ac:chgData name="Chris/Ale Palacios/Garza" userId="6f5617f3a9df37ec" providerId="Windows Live" clId="Web-{82B9CFEF-52AD-4195-8E54-0696C381AD9F}" dt="2024-10-29T01:06:19.743" v="96" actId="20577"/>
          <ac:spMkLst>
            <pc:docMk/>
            <pc:sldMk cId="743590999" sldId="267"/>
            <ac:spMk id="3" creationId="{D939F515-CEE6-2410-9528-1550A2C02E8B}"/>
          </ac:spMkLst>
        </pc:spChg>
      </pc:sldChg>
      <pc:sldChg chg="new ord">
        <pc:chgData name="Chris/Ale Palacios/Garza" userId="6f5617f3a9df37ec" providerId="Windows Live" clId="Web-{82B9CFEF-52AD-4195-8E54-0696C381AD9F}" dt="2024-10-29T01:45:38.777" v="698"/>
        <pc:sldMkLst>
          <pc:docMk/>
          <pc:sldMk cId="843802684" sldId="268"/>
        </pc:sldMkLst>
      </pc:sldChg>
      <pc:sldChg chg="modSp new">
        <pc:chgData name="Chris/Ale Palacios/Garza" userId="6f5617f3a9df37ec" providerId="Windows Live" clId="Web-{82B9CFEF-52AD-4195-8E54-0696C381AD9F}" dt="2024-10-29T01:06:12.133" v="94" actId="20577"/>
        <pc:sldMkLst>
          <pc:docMk/>
          <pc:sldMk cId="217870425" sldId="270"/>
        </pc:sldMkLst>
        <pc:spChg chg="mod">
          <ac:chgData name="Chris/Ale Palacios/Garza" userId="6f5617f3a9df37ec" providerId="Windows Live" clId="Web-{82B9CFEF-52AD-4195-8E54-0696C381AD9F}" dt="2024-10-29T01:06:12.133" v="94" actId="20577"/>
          <ac:spMkLst>
            <pc:docMk/>
            <pc:sldMk cId="217870425" sldId="270"/>
            <ac:spMk id="3" creationId="{046778CD-DE3E-AE02-5558-BC7DF899BBEA}"/>
          </ac:spMkLst>
        </pc:spChg>
      </pc:sldChg>
      <pc:sldChg chg="new">
        <pc:chgData name="Chris/Ale Palacios/Garza" userId="6f5617f3a9df37ec" providerId="Windows Live" clId="Web-{82B9CFEF-52AD-4195-8E54-0696C381AD9F}" dt="2024-10-29T01:02:32.733" v="57"/>
        <pc:sldMkLst>
          <pc:docMk/>
          <pc:sldMk cId="1430883035" sldId="271"/>
        </pc:sldMkLst>
      </pc:sldChg>
      <pc:sldChg chg="addSp delSp modSp new mod ord setBg modNotes">
        <pc:chgData name="Chris/Ale Palacios/Garza" userId="6f5617f3a9df37ec" providerId="Windows Live" clId="Web-{82B9CFEF-52AD-4195-8E54-0696C381AD9F}" dt="2024-10-29T01:45:37.042" v="697"/>
        <pc:sldMkLst>
          <pc:docMk/>
          <pc:sldMk cId="4235640558" sldId="272"/>
        </pc:sldMkLst>
        <pc:spChg chg="mod">
          <ac:chgData name="Chris/Ale Palacios/Garza" userId="6f5617f3a9df37ec" providerId="Windows Live" clId="Web-{82B9CFEF-52AD-4195-8E54-0696C381AD9F}" dt="2024-10-29T01:39:31.652" v="684" actId="20577"/>
          <ac:spMkLst>
            <pc:docMk/>
            <pc:sldMk cId="4235640558" sldId="272"/>
            <ac:spMk id="2" creationId="{36F1440A-65F6-9C5B-B4BF-77B9DC72B50D}"/>
          </ac:spMkLst>
        </pc:spChg>
        <pc:spChg chg="del mod">
          <ac:chgData name="Chris/Ale Palacios/Garza" userId="6f5617f3a9df37ec" providerId="Windows Live" clId="Web-{82B9CFEF-52AD-4195-8E54-0696C381AD9F}" dt="2024-10-29T01:33:42.013" v="564"/>
          <ac:spMkLst>
            <pc:docMk/>
            <pc:sldMk cId="4235640558" sldId="272"/>
            <ac:spMk id="3" creationId="{1F577414-9F41-C156-8411-F02B856CD090}"/>
          </ac:spMkLst>
        </pc:spChg>
        <pc:spChg chg="add del mod">
          <ac:chgData name="Chris/Ale Palacios/Garza" userId="6f5617f3a9df37ec" providerId="Windows Live" clId="Web-{82B9CFEF-52AD-4195-8E54-0696C381AD9F}" dt="2024-10-29T01:09:26.250" v="124"/>
          <ac:spMkLst>
            <pc:docMk/>
            <pc:sldMk cId="4235640558" sldId="272"/>
            <ac:spMk id="5" creationId="{55EDA836-1640-F851-C2BD-EEE366F52202}"/>
          </ac:spMkLst>
        </pc:spChg>
        <pc:spChg chg="add del mod">
          <ac:chgData name="Chris/Ale Palacios/Garza" userId="6f5617f3a9df37ec" providerId="Windows Live" clId="Web-{82B9CFEF-52AD-4195-8E54-0696C381AD9F}" dt="2024-10-29T01:10:30.378" v="135"/>
          <ac:spMkLst>
            <pc:docMk/>
            <pc:sldMk cId="4235640558" sldId="272"/>
            <ac:spMk id="6" creationId="{F860722E-4CEC-B598-A253-F127BDA74B71}"/>
          </ac:spMkLst>
        </pc:spChg>
        <pc:spChg chg="add del mod">
          <ac:chgData name="Chris/Ale Palacios/Garza" userId="6f5617f3a9df37ec" providerId="Windows Live" clId="Web-{82B9CFEF-52AD-4195-8E54-0696C381AD9F}" dt="2024-10-29T01:33:51.326" v="566"/>
          <ac:spMkLst>
            <pc:docMk/>
            <pc:sldMk cId="4235640558" sldId="272"/>
            <ac:spMk id="92" creationId="{5D7462E4-53BD-1830-41A3-92B8BBF667D4}"/>
          </ac:spMkLst>
        </pc:spChg>
        <pc:spChg chg="add del mod">
          <ac:chgData name="Chris/Ale Palacios/Garza" userId="6f5617f3a9df37ec" providerId="Windows Live" clId="Web-{82B9CFEF-52AD-4195-8E54-0696C381AD9F}" dt="2024-10-29T01:34:47.531" v="575"/>
          <ac:spMkLst>
            <pc:docMk/>
            <pc:sldMk cId="4235640558" sldId="272"/>
            <ac:spMk id="95" creationId="{F589D8C0-9CD3-6CBC-DFC1-26975B07D876}"/>
          </ac:spMkLst>
        </pc:spChg>
        <pc:graphicFrameChg chg="add del mod modGraphic">
          <ac:chgData name="Chris/Ale Palacios/Garza" userId="6f5617f3a9df37ec" providerId="Windows Live" clId="Web-{82B9CFEF-52AD-4195-8E54-0696C381AD9F}" dt="2024-10-29T01:12:24.258" v="144"/>
          <ac:graphicFrameMkLst>
            <pc:docMk/>
            <pc:sldMk cId="4235640558" sldId="272"/>
            <ac:graphicFrameMk id="7" creationId="{E082093B-9AE5-924B-5409-C4F369395991}"/>
          </ac:graphicFrameMkLst>
        </pc:graphicFrameChg>
        <pc:graphicFrameChg chg="add del mod modGraphic">
          <ac:chgData name="Chris/Ale Palacios/Garza" userId="6f5617f3a9df37ec" providerId="Windows Live" clId="Web-{82B9CFEF-52AD-4195-8E54-0696C381AD9F}" dt="2024-10-29T01:13:03.509" v="155"/>
          <ac:graphicFrameMkLst>
            <pc:docMk/>
            <pc:sldMk cId="4235640558" sldId="272"/>
            <ac:graphicFrameMk id="8" creationId="{A0685DB7-91BD-AAB8-70EE-96BE045197BA}"/>
          </ac:graphicFrameMkLst>
        </pc:graphicFrameChg>
        <pc:graphicFrameChg chg="add del mod modGraphic">
          <ac:chgData name="Chris/Ale Palacios/Garza" userId="6f5617f3a9df37ec" providerId="Windows Live" clId="Web-{82B9CFEF-52AD-4195-8E54-0696C381AD9F}" dt="2024-10-29T01:13:46.417" v="157"/>
          <ac:graphicFrameMkLst>
            <pc:docMk/>
            <pc:sldMk cId="4235640558" sldId="272"/>
            <ac:graphicFrameMk id="75" creationId="{89A5EEEE-401F-F078-8D8A-4D5E26310D74}"/>
          </ac:graphicFrameMkLst>
        </pc:graphicFrameChg>
        <pc:graphicFrameChg chg="add del mod modGraphic">
          <ac:chgData name="Chris/Ale Palacios/Garza" userId="6f5617f3a9df37ec" providerId="Windows Live" clId="Web-{82B9CFEF-52AD-4195-8E54-0696C381AD9F}" dt="2024-10-29T01:35:57.284" v="626"/>
          <ac:graphicFrameMkLst>
            <pc:docMk/>
            <pc:sldMk cId="4235640558" sldId="272"/>
            <ac:graphicFrameMk id="86" creationId="{8983AA57-D764-B439-4700-A0C6C651C5D9}"/>
          </ac:graphicFrameMkLst>
        </pc:graphicFrameChg>
        <pc:graphicFrameChg chg="add del mod modGraphic">
          <ac:chgData name="Chris/Ale Palacios/Garza" userId="6f5617f3a9df37ec" providerId="Windows Live" clId="Web-{82B9CFEF-52AD-4195-8E54-0696C381AD9F}" dt="2024-10-29T01:27:10.622" v="480"/>
          <ac:graphicFrameMkLst>
            <pc:docMk/>
            <pc:sldMk cId="4235640558" sldId="272"/>
            <ac:graphicFrameMk id="90" creationId="{49E87E49-2CAB-5280-95CC-D8B9E9224BD0}"/>
          </ac:graphicFrameMkLst>
        </pc:graphicFrameChg>
        <pc:graphicFrameChg chg="add mod modGraphic">
          <ac:chgData name="Chris/Ale Palacios/Garza" userId="6f5617f3a9df37ec" providerId="Windows Live" clId="Web-{82B9CFEF-52AD-4195-8E54-0696C381AD9F}" dt="2024-10-29T01:38:58.838" v="674" actId="1076"/>
          <ac:graphicFrameMkLst>
            <pc:docMk/>
            <pc:sldMk cId="4235640558" sldId="272"/>
            <ac:graphicFrameMk id="99" creationId="{019623E2-C64E-6FD6-0C44-B335520AFC1F}"/>
          </ac:graphicFrameMkLst>
        </pc:graphicFrameChg>
        <pc:picChg chg="add del mod ord">
          <ac:chgData name="Chris/Ale Palacios/Garza" userId="6f5617f3a9df37ec" providerId="Windows Live" clId="Web-{82B9CFEF-52AD-4195-8E54-0696C381AD9F}" dt="2024-10-29T01:34:39.578" v="574"/>
          <ac:picMkLst>
            <pc:docMk/>
            <pc:sldMk cId="4235640558" sldId="272"/>
            <ac:picMk id="87" creationId="{AE88CA63-ACC3-A04A-5058-DFDF05483944}"/>
          </ac:picMkLst>
        </pc:picChg>
        <pc:picChg chg="add del mod">
          <ac:chgData name="Chris/Ale Palacios/Garza" userId="6f5617f3a9df37ec" providerId="Windows Live" clId="Web-{82B9CFEF-52AD-4195-8E54-0696C381AD9F}" dt="2024-10-29T01:17:27.942" v="248"/>
          <ac:picMkLst>
            <pc:docMk/>
            <pc:sldMk cId="4235640558" sldId="272"/>
            <ac:picMk id="88" creationId="{4643DCF5-C3DF-DBDA-2843-914B1B0E015D}"/>
          </ac:picMkLst>
        </pc:picChg>
        <pc:picChg chg="add del mod ord">
          <ac:chgData name="Chris/Ale Palacios/Garza" userId="6f5617f3a9df37ec" providerId="Windows Live" clId="Web-{82B9CFEF-52AD-4195-8E54-0696C381AD9F}" dt="2024-10-29T01:33:43.560" v="565"/>
          <ac:picMkLst>
            <pc:docMk/>
            <pc:sldMk cId="4235640558" sldId="272"/>
            <ac:picMk id="89" creationId="{970B7219-9019-C302-A0C0-E54B36E1BF88}"/>
          </ac:picMkLst>
        </pc:picChg>
        <pc:picChg chg="add del mod ord">
          <ac:chgData name="Chris/Ale Palacios/Garza" userId="6f5617f3a9df37ec" providerId="Windows Live" clId="Web-{82B9CFEF-52AD-4195-8E54-0696C381AD9F}" dt="2024-10-29T01:34:38.859" v="573"/>
          <ac:picMkLst>
            <pc:docMk/>
            <pc:sldMk cId="4235640558" sldId="272"/>
            <ac:picMk id="93" creationId="{63F90B5C-C8F5-1F09-C0D5-7C0C6152F64C}"/>
          </ac:picMkLst>
        </pc:picChg>
        <pc:picChg chg="add mod ord">
          <ac:chgData name="Chris/Ale Palacios/Garza" userId="6f5617f3a9df37ec" providerId="Windows Live" clId="Web-{82B9CFEF-52AD-4195-8E54-0696C381AD9F}" dt="2024-10-29T01:40:03.935" v="690" actId="14100"/>
          <ac:picMkLst>
            <pc:docMk/>
            <pc:sldMk cId="4235640558" sldId="272"/>
            <ac:picMk id="96" creationId="{22DF5ED7-EDB1-008A-8CD3-9064A4BF441A}"/>
          </ac:picMkLst>
        </pc:picChg>
        <pc:picChg chg="add mod">
          <ac:chgData name="Chris/Ale Palacios/Garza" userId="6f5617f3a9df37ec" providerId="Windows Live" clId="Web-{82B9CFEF-52AD-4195-8E54-0696C381AD9F}" dt="2024-10-29T01:39:47.122" v="688" actId="14100"/>
          <ac:picMkLst>
            <pc:docMk/>
            <pc:sldMk cId="4235640558" sldId="272"/>
            <ac:picMk id="97" creationId="{5ECF4757-1179-5F4D-CB4C-7B45653C0514}"/>
          </ac:picMkLst>
        </pc:picChg>
      </pc:sldChg>
      <pc:sldMasterChg chg="del delSldLayout">
        <pc:chgData name="Chris/Ale Palacios/Garza" userId="6f5617f3a9df37ec" providerId="Windows Live" clId="Web-{82B9CFEF-52AD-4195-8E54-0696C381AD9F}" dt="2024-10-29T00:19:31.894" v="0"/>
        <pc:sldMasterMkLst>
          <pc:docMk/>
          <pc:sldMasterMk cId="168015954" sldId="2147483648"/>
        </pc:sldMasterMkLst>
        <pc:sldLayoutChg chg="del">
          <pc:chgData name="Chris/Ale Palacios/Garza" userId="6f5617f3a9df37ec" providerId="Windows Live" clId="Web-{82B9CFEF-52AD-4195-8E54-0696C381AD9F}" dt="2024-10-29T00:19:31.894" v="0"/>
          <pc:sldLayoutMkLst>
            <pc:docMk/>
            <pc:sldMasterMk cId="168015954" sldId="2147483648"/>
            <pc:sldLayoutMk cId="3043086079" sldId="2147483649"/>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1693232986" sldId="2147483650"/>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1953896155" sldId="2147483651"/>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1580988204" sldId="2147483652"/>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697943157" sldId="2147483653"/>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347184138" sldId="2147483654"/>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1237504304" sldId="2147483655"/>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779915869" sldId="2147483656"/>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1707165632" sldId="2147483657"/>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250106150" sldId="2147483658"/>
          </pc:sldLayoutMkLst>
        </pc:sldLayoutChg>
        <pc:sldLayoutChg chg="del">
          <pc:chgData name="Chris/Ale Palacios/Garza" userId="6f5617f3a9df37ec" providerId="Windows Live" clId="Web-{82B9CFEF-52AD-4195-8E54-0696C381AD9F}" dt="2024-10-29T00:19:31.894" v="0"/>
          <pc:sldLayoutMkLst>
            <pc:docMk/>
            <pc:sldMasterMk cId="168015954" sldId="2147483648"/>
            <pc:sldLayoutMk cId="3084559593" sldId="2147483659"/>
          </pc:sldLayoutMkLst>
        </pc:sldLayoutChg>
      </pc:sldMasterChg>
      <pc:sldMasterChg chg="add del addSldLayout delSldLayout modSldLayout">
        <pc:chgData name="Chris/Ale Palacios/Garza" userId="6f5617f3a9df37ec" providerId="Windows Live" clId="Web-{82B9CFEF-52AD-4195-8E54-0696C381AD9F}" dt="2024-10-29T00:19:35.113" v="1"/>
        <pc:sldMasterMkLst>
          <pc:docMk/>
          <pc:sldMasterMk cId="355656975" sldId="2147483660"/>
        </pc:sldMasterMkLst>
        <pc:sldLayoutChg chg="add del mod replId">
          <pc:chgData name="Chris/Ale Palacios/Garza" userId="6f5617f3a9df37ec" providerId="Windows Live" clId="Web-{82B9CFEF-52AD-4195-8E54-0696C381AD9F}" dt="2024-10-29T00:19:35.113" v="1"/>
          <pc:sldLayoutMkLst>
            <pc:docMk/>
            <pc:sldMasterMk cId="355656975" sldId="2147483660"/>
            <pc:sldLayoutMk cId="2503581055" sldId="2147483661"/>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1739106631" sldId="2147483662"/>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750194644" sldId="2147483663"/>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204422690" sldId="2147483664"/>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3323653762" sldId="2147483665"/>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1335092935" sldId="2147483666"/>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2661671676" sldId="2147483667"/>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1623024245" sldId="2147483668"/>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2716461792" sldId="2147483669"/>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3106247454" sldId="2147483670"/>
          </pc:sldLayoutMkLst>
        </pc:sldLayoutChg>
        <pc:sldLayoutChg chg="add del mod replId">
          <pc:chgData name="Chris/Ale Palacios/Garza" userId="6f5617f3a9df37ec" providerId="Windows Live" clId="Web-{82B9CFEF-52AD-4195-8E54-0696C381AD9F}" dt="2024-10-29T00:19:35.113" v="1"/>
          <pc:sldLayoutMkLst>
            <pc:docMk/>
            <pc:sldMasterMk cId="355656975" sldId="2147483660"/>
            <pc:sldLayoutMk cId="3422257303" sldId="2147483671"/>
          </pc:sldLayoutMkLst>
        </pc:sldLayoutChg>
      </pc:sldMasterChg>
      <pc:sldMasterChg chg="add del addSldLayout delSldLayout modSldLayout">
        <pc:chgData name="Chris/Ale Palacios/Garza" userId="6f5617f3a9df37ec" providerId="Windows Live" clId="Web-{82B9CFEF-52AD-4195-8E54-0696C381AD9F}" dt="2024-10-29T00:19:38.316" v="2"/>
        <pc:sldMasterMkLst>
          <pc:docMk/>
          <pc:sldMasterMk cId="4122841995" sldId="2147483672"/>
        </pc:sldMasterMkLst>
        <pc:sldLayoutChg chg="add del mod replId">
          <pc:chgData name="Chris/Ale Palacios/Garza" userId="6f5617f3a9df37ec" providerId="Windows Live" clId="Web-{82B9CFEF-52AD-4195-8E54-0696C381AD9F}" dt="2024-10-29T00:19:38.316" v="2"/>
          <pc:sldLayoutMkLst>
            <pc:docMk/>
            <pc:sldMasterMk cId="4122841995" sldId="2147483672"/>
            <pc:sldLayoutMk cId="1982510026" sldId="2147483673"/>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3121810120" sldId="2147483674"/>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1817099917" sldId="2147483675"/>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4164366727" sldId="2147483676"/>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591172982" sldId="2147483677"/>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3246003143" sldId="2147483678"/>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4227732868" sldId="2147483679"/>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621816481" sldId="2147483680"/>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3632400626" sldId="2147483681"/>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1559414236" sldId="2147483682"/>
          </pc:sldLayoutMkLst>
        </pc:sldLayoutChg>
        <pc:sldLayoutChg chg="add del mod replId">
          <pc:chgData name="Chris/Ale Palacios/Garza" userId="6f5617f3a9df37ec" providerId="Windows Live" clId="Web-{82B9CFEF-52AD-4195-8E54-0696C381AD9F}" dt="2024-10-29T00:19:38.316" v="2"/>
          <pc:sldLayoutMkLst>
            <pc:docMk/>
            <pc:sldMasterMk cId="4122841995" sldId="2147483672"/>
            <pc:sldLayoutMk cId="3866225444" sldId="2147483683"/>
          </pc:sldLayoutMkLst>
        </pc:sldLayoutChg>
      </pc:sldMasterChg>
      <pc:sldMasterChg chg="add del addSldLayout delSldLayout modSldLayout">
        <pc:chgData name="Chris/Ale Palacios/Garza" userId="6f5617f3a9df37ec" providerId="Windows Live" clId="Web-{82B9CFEF-52AD-4195-8E54-0696C381AD9F}" dt="2024-10-29T00:19:45.425" v="3"/>
        <pc:sldMasterMkLst>
          <pc:docMk/>
          <pc:sldMasterMk cId="172997225" sldId="2147483684"/>
        </pc:sldMasterMkLst>
        <pc:sldLayoutChg chg="add del mod replId">
          <pc:chgData name="Chris/Ale Palacios/Garza" userId="6f5617f3a9df37ec" providerId="Windows Live" clId="Web-{82B9CFEF-52AD-4195-8E54-0696C381AD9F}" dt="2024-10-29T00:19:45.425" v="3"/>
          <pc:sldLayoutMkLst>
            <pc:docMk/>
            <pc:sldMasterMk cId="172997225" sldId="2147483684"/>
            <pc:sldLayoutMk cId="464269006" sldId="2147483685"/>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774747548" sldId="2147483686"/>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3160069535" sldId="2147483687"/>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4066375557" sldId="2147483688"/>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1574926991" sldId="2147483689"/>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2887801439" sldId="2147483690"/>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356339206" sldId="2147483691"/>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1785984712" sldId="2147483692"/>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4213159231" sldId="2147483693"/>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120622663" sldId="2147483694"/>
          </pc:sldLayoutMkLst>
        </pc:sldLayoutChg>
        <pc:sldLayoutChg chg="add del mod replId">
          <pc:chgData name="Chris/Ale Palacios/Garza" userId="6f5617f3a9df37ec" providerId="Windows Live" clId="Web-{82B9CFEF-52AD-4195-8E54-0696C381AD9F}" dt="2024-10-29T00:19:45.425" v="3"/>
          <pc:sldLayoutMkLst>
            <pc:docMk/>
            <pc:sldMasterMk cId="172997225" sldId="2147483684"/>
            <pc:sldLayoutMk cId="2410083169" sldId="2147483695"/>
          </pc:sldLayoutMkLst>
        </pc:sldLayoutChg>
      </pc:sldMasterChg>
      <pc:sldMasterChg chg="add del addSldLayout delSldLayout modSldLayout">
        <pc:chgData name="Chris/Ale Palacios/Garza" userId="6f5617f3a9df37ec" providerId="Windows Live" clId="Web-{82B9CFEF-52AD-4195-8E54-0696C381AD9F}" dt="2024-10-29T00:19:53.910" v="4"/>
        <pc:sldMasterMkLst>
          <pc:docMk/>
          <pc:sldMasterMk cId="4078721680" sldId="2147483696"/>
        </pc:sldMasterMkLst>
        <pc:sldLayoutChg chg="add del mod replId">
          <pc:chgData name="Chris/Ale Palacios/Garza" userId="6f5617f3a9df37ec" providerId="Windows Live" clId="Web-{82B9CFEF-52AD-4195-8E54-0696C381AD9F}" dt="2024-10-29T00:19:53.910" v="4"/>
          <pc:sldLayoutMkLst>
            <pc:docMk/>
            <pc:sldMasterMk cId="4078721680" sldId="2147483696"/>
            <pc:sldLayoutMk cId="262248704" sldId="2147483697"/>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1194219082" sldId="2147483698"/>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3465584587" sldId="2147483699"/>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2564713805" sldId="2147483700"/>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1978458717" sldId="2147483701"/>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3914963008" sldId="2147483702"/>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817398457" sldId="2147483703"/>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1756475677" sldId="2147483704"/>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3228576473" sldId="2147483705"/>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2158592753" sldId="2147483706"/>
          </pc:sldLayoutMkLst>
        </pc:sldLayoutChg>
        <pc:sldLayoutChg chg="add del mod replId">
          <pc:chgData name="Chris/Ale Palacios/Garza" userId="6f5617f3a9df37ec" providerId="Windows Live" clId="Web-{82B9CFEF-52AD-4195-8E54-0696C381AD9F}" dt="2024-10-29T00:19:53.910" v="4"/>
          <pc:sldLayoutMkLst>
            <pc:docMk/>
            <pc:sldMasterMk cId="4078721680" sldId="2147483696"/>
            <pc:sldLayoutMk cId="520319438" sldId="2147483707"/>
          </pc:sldLayoutMkLst>
        </pc:sldLayoutChg>
      </pc:sldMasterChg>
      <pc:sldMasterChg chg="add del addSldLayout delSldLayout modSldLayout">
        <pc:chgData name="Chris/Ale Palacios/Garza" userId="6f5617f3a9df37ec" providerId="Windows Live" clId="Web-{82B9CFEF-52AD-4195-8E54-0696C381AD9F}" dt="2024-10-29T00:20:01.676" v="5"/>
        <pc:sldMasterMkLst>
          <pc:docMk/>
          <pc:sldMasterMk cId="2569255919" sldId="2147483708"/>
        </pc:sldMasterMkLst>
        <pc:sldLayoutChg chg="add del mod replId">
          <pc:chgData name="Chris/Ale Palacios/Garza" userId="6f5617f3a9df37ec" providerId="Windows Live" clId="Web-{82B9CFEF-52AD-4195-8E54-0696C381AD9F}" dt="2024-10-29T00:20:01.676" v="5"/>
          <pc:sldLayoutMkLst>
            <pc:docMk/>
            <pc:sldMasterMk cId="2569255919" sldId="2147483708"/>
            <pc:sldLayoutMk cId="3604881042" sldId="2147483709"/>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2301962496" sldId="2147483710"/>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4176956000" sldId="2147483711"/>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209197546" sldId="2147483712"/>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214783607" sldId="2147483713"/>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19992910" sldId="2147483714"/>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1475643416" sldId="2147483715"/>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3816637318" sldId="2147483716"/>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2068915963" sldId="2147483717"/>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811744592" sldId="2147483718"/>
          </pc:sldLayoutMkLst>
        </pc:sldLayoutChg>
        <pc:sldLayoutChg chg="add del mod replId">
          <pc:chgData name="Chris/Ale Palacios/Garza" userId="6f5617f3a9df37ec" providerId="Windows Live" clId="Web-{82B9CFEF-52AD-4195-8E54-0696C381AD9F}" dt="2024-10-29T00:20:01.676" v="5"/>
          <pc:sldLayoutMkLst>
            <pc:docMk/>
            <pc:sldMasterMk cId="2569255919" sldId="2147483708"/>
            <pc:sldLayoutMk cId="1973047022" sldId="2147483719"/>
          </pc:sldLayoutMkLst>
        </pc:sldLayoutChg>
      </pc:sldMasterChg>
      <pc:sldMasterChg chg="add del addSldLayout delSldLayout modSldLayout">
        <pc:chgData name="Chris/Ale Palacios/Garza" userId="6f5617f3a9df37ec" providerId="Windows Live" clId="Web-{82B9CFEF-52AD-4195-8E54-0696C381AD9F}" dt="2024-10-29T00:20:11.176" v="6"/>
        <pc:sldMasterMkLst>
          <pc:docMk/>
          <pc:sldMasterMk cId="1419891916" sldId="2147483720"/>
        </pc:sldMasterMkLst>
        <pc:sldLayoutChg chg="add del mod replId">
          <pc:chgData name="Chris/Ale Palacios/Garza" userId="6f5617f3a9df37ec" providerId="Windows Live" clId="Web-{82B9CFEF-52AD-4195-8E54-0696C381AD9F}" dt="2024-10-29T00:20:11.176" v="6"/>
          <pc:sldLayoutMkLst>
            <pc:docMk/>
            <pc:sldMasterMk cId="1419891916" sldId="2147483720"/>
            <pc:sldLayoutMk cId="3634388763" sldId="2147483721"/>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704102513" sldId="2147483722"/>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2018817983" sldId="2147483723"/>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1750766355" sldId="2147483724"/>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4056841889" sldId="2147483725"/>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1789505987" sldId="2147483726"/>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3517571528" sldId="2147483727"/>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606657933" sldId="2147483728"/>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3540399000" sldId="2147483729"/>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3349621025" sldId="2147483730"/>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3665581572" sldId="2147483731"/>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3155584125" sldId="2147483732"/>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78773017" sldId="2147483733"/>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3765115818" sldId="2147483734"/>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254866165" sldId="2147483735"/>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204199436" sldId="2147483736"/>
          </pc:sldLayoutMkLst>
        </pc:sldLayoutChg>
        <pc:sldLayoutChg chg="add del mod replId">
          <pc:chgData name="Chris/Ale Palacios/Garza" userId="6f5617f3a9df37ec" providerId="Windows Live" clId="Web-{82B9CFEF-52AD-4195-8E54-0696C381AD9F}" dt="2024-10-29T00:20:11.176" v="6"/>
          <pc:sldLayoutMkLst>
            <pc:docMk/>
            <pc:sldMasterMk cId="1419891916" sldId="2147483720"/>
            <pc:sldLayoutMk cId="902116845" sldId="2147483737"/>
          </pc:sldLayoutMkLst>
        </pc:sldLayoutChg>
      </pc:sldMasterChg>
      <pc:sldMasterChg chg="add del addSldLayout delSldLayout modSldLayout">
        <pc:chgData name="Chris/Ale Palacios/Garza" userId="6f5617f3a9df37ec" providerId="Windows Live" clId="Web-{82B9CFEF-52AD-4195-8E54-0696C381AD9F}" dt="2024-10-29T00:21:25.976" v="11"/>
        <pc:sldMasterMkLst>
          <pc:docMk/>
          <pc:sldMasterMk cId="3507289294" sldId="2147483738"/>
        </pc:sldMasterMkLst>
        <pc:sldLayoutChg chg="add del mod replId">
          <pc:chgData name="Chris/Ale Palacios/Garza" userId="6f5617f3a9df37ec" providerId="Windows Live" clId="Web-{82B9CFEF-52AD-4195-8E54-0696C381AD9F}" dt="2024-10-29T00:21:25.976" v="11"/>
          <pc:sldLayoutMkLst>
            <pc:docMk/>
            <pc:sldMasterMk cId="3507289294" sldId="2147483738"/>
            <pc:sldLayoutMk cId="679217666" sldId="2147483739"/>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859392687" sldId="2147483740"/>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2875533337" sldId="2147483741"/>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3232274593" sldId="2147483742"/>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3347454950" sldId="2147483743"/>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790388365" sldId="2147483744"/>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1398844446" sldId="2147483745"/>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3497832955" sldId="2147483746"/>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1147779989" sldId="2147483747"/>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1621268964" sldId="2147483748"/>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3024945461" sldId="2147483749"/>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2412604186" sldId="2147483750"/>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2034782855" sldId="2147483751"/>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1294155774" sldId="2147483752"/>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3695434786" sldId="2147483753"/>
          </pc:sldLayoutMkLst>
        </pc:sldLayoutChg>
        <pc:sldLayoutChg chg="add del mod replId">
          <pc:chgData name="Chris/Ale Palacios/Garza" userId="6f5617f3a9df37ec" providerId="Windows Live" clId="Web-{82B9CFEF-52AD-4195-8E54-0696C381AD9F}" dt="2024-10-29T00:21:25.976" v="11"/>
          <pc:sldLayoutMkLst>
            <pc:docMk/>
            <pc:sldMasterMk cId="3507289294" sldId="2147483738"/>
            <pc:sldLayoutMk cId="4235027059" sldId="2147483754"/>
          </pc:sldLayoutMkLst>
        </pc:sldLayoutChg>
      </pc:sldMasterChg>
      <pc:sldMasterChg chg="add del addSldLayout delSldLayout modSldLayout">
        <pc:chgData name="Chris/Ale Palacios/Garza" userId="6f5617f3a9df37ec" providerId="Windows Live" clId="Web-{82B9CFEF-52AD-4195-8E54-0696C381AD9F}" dt="2024-10-29T00:21:30.383" v="12"/>
        <pc:sldMasterMkLst>
          <pc:docMk/>
          <pc:sldMasterMk cId="2471968947" sldId="2147483755"/>
        </pc:sldMasterMkLst>
        <pc:sldLayoutChg chg="add del mod replId">
          <pc:chgData name="Chris/Ale Palacios/Garza" userId="6f5617f3a9df37ec" providerId="Windows Live" clId="Web-{82B9CFEF-52AD-4195-8E54-0696C381AD9F}" dt="2024-10-29T00:21:30.383" v="12"/>
          <pc:sldLayoutMkLst>
            <pc:docMk/>
            <pc:sldMasterMk cId="2471968947" sldId="2147483755"/>
            <pc:sldLayoutMk cId="3875805918" sldId="2147483756"/>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20767039" sldId="2147483757"/>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3143338318" sldId="2147483758"/>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3179634288" sldId="2147483759"/>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1077504634" sldId="2147483760"/>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3304552248" sldId="2147483761"/>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2376458868" sldId="2147483762"/>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1979761959" sldId="2147483763"/>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1440058022" sldId="2147483764"/>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3025659793" sldId="2147483765"/>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317127705" sldId="2147483766"/>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1015062843" sldId="2147483767"/>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2497739349" sldId="2147483768"/>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583747853" sldId="2147483769"/>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769908530" sldId="2147483770"/>
          </pc:sldLayoutMkLst>
        </pc:sldLayoutChg>
        <pc:sldLayoutChg chg="add del mod replId">
          <pc:chgData name="Chris/Ale Palacios/Garza" userId="6f5617f3a9df37ec" providerId="Windows Live" clId="Web-{82B9CFEF-52AD-4195-8E54-0696C381AD9F}" dt="2024-10-29T00:21:30.383" v="12"/>
          <pc:sldLayoutMkLst>
            <pc:docMk/>
            <pc:sldMasterMk cId="2471968947" sldId="2147483755"/>
            <pc:sldLayoutMk cId="1675652732" sldId="2147483771"/>
          </pc:sldLayoutMkLst>
        </pc:sldLayoutChg>
      </pc:sldMasterChg>
      <pc:sldMasterChg chg="add del addSldLayout delSldLayout modSldLayout">
        <pc:chgData name="Chris/Ale Palacios/Garza" userId="6f5617f3a9df37ec" providerId="Windows Live" clId="Web-{82B9CFEF-52AD-4195-8E54-0696C381AD9F}" dt="2024-10-29T00:21:32.852" v="13"/>
        <pc:sldMasterMkLst>
          <pc:docMk/>
          <pc:sldMasterMk cId="1616424568" sldId="2147483772"/>
        </pc:sldMasterMkLst>
        <pc:sldLayoutChg chg="add del mod replId">
          <pc:chgData name="Chris/Ale Palacios/Garza" userId="6f5617f3a9df37ec" providerId="Windows Live" clId="Web-{82B9CFEF-52AD-4195-8E54-0696C381AD9F}" dt="2024-10-29T00:21:32.852" v="13"/>
          <pc:sldLayoutMkLst>
            <pc:docMk/>
            <pc:sldMasterMk cId="1616424568" sldId="2147483772"/>
            <pc:sldLayoutMk cId="1517765425" sldId="2147483773"/>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2966831428" sldId="2147483774"/>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2393826900" sldId="2147483775"/>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965371000" sldId="2147483776"/>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256225300" sldId="2147483777"/>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1164221136" sldId="2147483778"/>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1593145726" sldId="2147483779"/>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2305232555" sldId="2147483780"/>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3709787531" sldId="2147483781"/>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1401148972" sldId="2147483782"/>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1417998543" sldId="2147483783"/>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3533747642" sldId="2147483784"/>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2896100926" sldId="2147483785"/>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498787747" sldId="2147483786"/>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1785819971" sldId="2147483787"/>
          </pc:sldLayoutMkLst>
        </pc:sldLayoutChg>
        <pc:sldLayoutChg chg="add del mod replId">
          <pc:chgData name="Chris/Ale Palacios/Garza" userId="6f5617f3a9df37ec" providerId="Windows Live" clId="Web-{82B9CFEF-52AD-4195-8E54-0696C381AD9F}" dt="2024-10-29T00:21:32.852" v="13"/>
          <pc:sldLayoutMkLst>
            <pc:docMk/>
            <pc:sldMasterMk cId="1616424568" sldId="2147483772"/>
            <pc:sldLayoutMk cId="3950930245" sldId="2147483788"/>
          </pc:sldLayoutMkLst>
        </pc:sldLayoutChg>
      </pc:sldMasterChg>
      <pc:sldMasterChg chg="add del addSldLayout delSldLayout modSldLayout">
        <pc:chgData name="Chris/Ale Palacios/Garza" userId="6f5617f3a9df37ec" providerId="Windows Live" clId="Web-{82B9CFEF-52AD-4195-8E54-0696C381AD9F}" dt="2024-10-29T00:21:35.414" v="14"/>
        <pc:sldMasterMkLst>
          <pc:docMk/>
          <pc:sldMasterMk cId="388948590" sldId="2147483789"/>
        </pc:sldMasterMkLst>
        <pc:sldLayoutChg chg="add del mod replId">
          <pc:chgData name="Chris/Ale Palacios/Garza" userId="6f5617f3a9df37ec" providerId="Windows Live" clId="Web-{82B9CFEF-52AD-4195-8E54-0696C381AD9F}" dt="2024-10-29T00:21:35.414" v="14"/>
          <pc:sldLayoutMkLst>
            <pc:docMk/>
            <pc:sldMasterMk cId="388948590" sldId="2147483789"/>
            <pc:sldLayoutMk cId="932581739" sldId="2147483790"/>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3484236890" sldId="2147483791"/>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110259709" sldId="2147483792"/>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1595881750" sldId="2147483793"/>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2152455532" sldId="2147483794"/>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979981129" sldId="2147483795"/>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406327498" sldId="2147483796"/>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2811506128" sldId="2147483797"/>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2365087800" sldId="2147483798"/>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4051994114" sldId="2147483799"/>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1269218020" sldId="2147483800"/>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4212136274" sldId="2147483801"/>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744500482" sldId="2147483802"/>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142055177" sldId="2147483803"/>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472893499" sldId="2147483804"/>
          </pc:sldLayoutMkLst>
        </pc:sldLayoutChg>
        <pc:sldLayoutChg chg="add del mod replId">
          <pc:chgData name="Chris/Ale Palacios/Garza" userId="6f5617f3a9df37ec" providerId="Windows Live" clId="Web-{82B9CFEF-52AD-4195-8E54-0696C381AD9F}" dt="2024-10-29T00:21:35.414" v="14"/>
          <pc:sldLayoutMkLst>
            <pc:docMk/>
            <pc:sldMasterMk cId="388948590" sldId="2147483789"/>
            <pc:sldLayoutMk cId="1500189921" sldId="2147483805"/>
          </pc:sldLayoutMkLst>
        </pc:sldLayoutChg>
      </pc:sldMasterChg>
      <pc:sldMasterChg chg="add addSldLayout modSldLayout">
        <pc:chgData name="Chris/Ale Palacios/Garza" userId="6f5617f3a9df37ec" providerId="Windows Live" clId="Web-{82B9CFEF-52AD-4195-8E54-0696C381AD9F}" dt="2024-10-29T00:21:35.414" v="14"/>
        <pc:sldMasterMkLst>
          <pc:docMk/>
          <pc:sldMasterMk cId="4283340474" sldId="2147483806"/>
        </pc:sldMasterMkLst>
        <pc:sldLayoutChg chg="add mod replId">
          <pc:chgData name="Chris/Ale Palacios/Garza" userId="6f5617f3a9df37ec" providerId="Windows Live" clId="Web-{82B9CFEF-52AD-4195-8E54-0696C381AD9F}" dt="2024-10-29T00:21:35.414" v="14"/>
          <pc:sldLayoutMkLst>
            <pc:docMk/>
            <pc:sldMasterMk cId="4283340474" sldId="2147483806"/>
            <pc:sldLayoutMk cId="2205508681" sldId="2147483807"/>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3794800805" sldId="2147483808"/>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2517967072" sldId="2147483809"/>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2539651209" sldId="2147483810"/>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329873670" sldId="2147483811"/>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1936817063" sldId="2147483812"/>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3509712106" sldId="2147483813"/>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1716350561" sldId="2147483814"/>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3671599106" sldId="2147483815"/>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1779540271" sldId="2147483816"/>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2308373684" sldId="2147483817"/>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3738911600" sldId="2147483818"/>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3265775730" sldId="2147483819"/>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3991024032" sldId="2147483820"/>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1582158686" sldId="2147483821"/>
          </pc:sldLayoutMkLst>
        </pc:sldLayoutChg>
        <pc:sldLayoutChg chg="add mod replId">
          <pc:chgData name="Chris/Ale Palacios/Garza" userId="6f5617f3a9df37ec" providerId="Windows Live" clId="Web-{82B9CFEF-52AD-4195-8E54-0696C381AD9F}" dt="2024-10-29T00:21:35.414" v="14"/>
          <pc:sldLayoutMkLst>
            <pc:docMk/>
            <pc:sldMasterMk cId="4283340474" sldId="2147483806"/>
            <pc:sldLayoutMk cId="790371758" sldId="2147483822"/>
          </pc:sldLayoutMkLst>
        </pc:sldLayoutChg>
      </pc:sldMasterChg>
    </pc:docChg>
  </pc:docChgLst>
  <pc:docChgLst>
    <pc:chgData name="Corey Holton" userId="dfccdeabb580c92e" providerId="LiveId" clId="{3A2942C5-B26C-4C54-8481-3FAB028D8F65}"/>
    <pc:docChg chg="undo custSel addSld delSld modSld sldOrd modMainMaster modSection">
      <pc:chgData name="Corey Holton" userId="dfccdeabb580c92e" providerId="LiveId" clId="{3A2942C5-B26C-4C54-8481-3FAB028D8F65}" dt="2024-10-30T23:46:20.234" v="1502"/>
      <pc:docMkLst>
        <pc:docMk/>
      </pc:docMkLst>
      <pc:sldChg chg="modSp mod">
        <pc:chgData name="Corey Holton" userId="dfccdeabb580c92e" providerId="LiveId" clId="{3A2942C5-B26C-4C54-8481-3FAB028D8F65}" dt="2024-10-29T21:54:14.830" v="587" actId="13926"/>
        <pc:sldMkLst>
          <pc:docMk/>
          <pc:sldMk cId="1459016155" sldId="260"/>
        </pc:sldMkLst>
        <pc:spChg chg="mod">
          <ac:chgData name="Corey Holton" userId="dfccdeabb580c92e" providerId="LiveId" clId="{3A2942C5-B26C-4C54-8481-3FAB028D8F65}" dt="2024-10-29T21:54:14.830" v="587" actId="13926"/>
          <ac:spMkLst>
            <pc:docMk/>
            <pc:sldMk cId="1459016155" sldId="260"/>
            <ac:spMk id="3" creationId="{348131E9-02EE-BC01-B926-31C0FAD67C84}"/>
          </ac:spMkLst>
        </pc:spChg>
      </pc:sldChg>
      <pc:sldChg chg="addSp modSp mod modTransition">
        <pc:chgData name="Corey Holton" userId="dfccdeabb580c92e" providerId="LiveId" clId="{3A2942C5-B26C-4C54-8481-3FAB028D8F65}" dt="2024-10-30T23:46:20.234" v="1502"/>
        <pc:sldMkLst>
          <pc:docMk/>
          <pc:sldMk cId="3060779616" sldId="261"/>
        </pc:sldMkLst>
        <pc:spChg chg="mod">
          <ac:chgData name="Corey Holton" userId="dfccdeabb580c92e" providerId="LiveId" clId="{3A2942C5-B26C-4C54-8481-3FAB028D8F65}" dt="2024-10-29T21:38:28.060" v="337" actId="27636"/>
          <ac:spMkLst>
            <pc:docMk/>
            <pc:sldMk cId="3060779616" sldId="261"/>
            <ac:spMk id="3" creationId="{FF09A56E-6338-619D-D9E4-EBF1BFFED5BF}"/>
          </ac:spMkLst>
        </pc:spChg>
        <pc:spChg chg="add mod">
          <ac:chgData name="Corey Holton" userId="dfccdeabb580c92e" providerId="LiveId" clId="{3A2942C5-B26C-4C54-8481-3FAB028D8F65}" dt="2024-10-30T02:46:02.403" v="849"/>
          <ac:spMkLst>
            <pc:docMk/>
            <pc:sldMk cId="3060779616" sldId="261"/>
            <ac:spMk id="4" creationId="{0642593B-043D-8602-88E4-F8C6A41C6CE4}"/>
          </ac:spMkLst>
        </pc:spChg>
      </pc:sldChg>
      <pc:sldChg chg="addSp modSp modTransition">
        <pc:chgData name="Corey Holton" userId="dfccdeabb580c92e" providerId="LiveId" clId="{3A2942C5-B26C-4C54-8481-3FAB028D8F65}" dt="2024-10-30T23:42:52.713" v="1499"/>
        <pc:sldMkLst>
          <pc:docMk/>
          <pc:sldMk cId="4254315922" sldId="262"/>
        </pc:sldMkLst>
        <pc:spChg chg="add mod">
          <ac:chgData name="Corey Holton" userId="dfccdeabb580c92e" providerId="LiveId" clId="{3A2942C5-B26C-4C54-8481-3FAB028D8F65}" dt="2024-10-30T02:45:54.044" v="846"/>
          <ac:spMkLst>
            <pc:docMk/>
            <pc:sldMk cId="4254315922" sldId="262"/>
            <ac:spMk id="4" creationId="{FFAD1753-3EF6-DE12-B0DE-321CF2B51258}"/>
          </ac:spMkLst>
        </pc:spChg>
      </pc:sldChg>
      <pc:sldChg chg="addSp modSp mod modTransition">
        <pc:chgData name="Corey Holton" userId="dfccdeabb580c92e" providerId="LiveId" clId="{3A2942C5-B26C-4C54-8481-3FAB028D8F65}" dt="2024-10-30T23:42:25.822" v="1498"/>
        <pc:sldMkLst>
          <pc:docMk/>
          <pc:sldMk cId="4209168975" sldId="264"/>
        </pc:sldMkLst>
        <pc:spChg chg="add mod">
          <ac:chgData name="Corey Holton" userId="dfccdeabb580c92e" providerId="LiveId" clId="{3A2942C5-B26C-4C54-8481-3FAB028D8F65}" dt="2024-10-30T02:50:53.334" v="863" actId="207"/>
          <ac:spMkLst>
            <pc:docMk/>
            <pc:sldMk cId="4209168975" sldId="264"/>
            <ac:spMk id="3" creationId="{42A655B1-CD4C-C6E8-C9BB-A61C40706F77}"/>
          </ac:spMkLst>
        </pc:spChg>
      </pc:sldChg>
      <pc:sldChg chg="addSp delSp modSp mod modTransition">
        <pc:chgData name="Corey Holton" userId="dfccdeabb580c92e" providerId="LiveId" clId="{3A2942C5-B26C-4C54-8481-3FAB028D8F65}" dt="2024-10-30T23:42:25.822" v="1498"/>
        <pc:sldMkLst>
          <pc:docMk/>
          <pc:sldMk cId="808787752" sldId="265"/>
        </pc:sldMkLst>
        <pc:spChg chg="mod">
          <ac:chgData name="Corey Holton" userId="dfccdeabb580c92e" providerId="LiveId" clId="{3A2942C5-B26C-4C54-8481-3FAB028D8F65}" dt="2024-10-29T16:10:56.202" v="6"/>
          <ac:spMkLst>
            <pc:docMk/>
            <pc:sldMk cId="808787752" sldId="265"/>
            <ac:spMk id="2" creationId="{8854CD90-DD8B-3414-FFCD-4956F0316F3F}"/>
          </ac:spMkLst>
        </pc:spChg>
        <pc:spChg chg="add mod">
          <ac:chgData name="Corey Holton" userId="dfccdeabb580c92e" providerId="LiveId" clId="{3A2942C5-B26C-4C54-8481-3FAB028D8F65}" dt="2024-10-30T02:45:48.168" v="845" actId="1076"/>
          <ac:spMkLst>
            <pc:docMk/>
            <pc:sldMk cId="808787752" sldId="265"/>
            <ac:spMk id="3" creationId="{DE1E0B24-CB9F-522E-229B-87ED31439B6F}"/>
          </ac:spMkLst>
        </pc:spChg>
        <pc:spChg chg="del mod">
          <ac:chgData name="Corey Holton" userId="dfccdeabb580c92e" providerId="LiveId" clId="{3A2942C5-B26C-4C54-8481-3FAB028D8F65}" dt="2024-10-29T16:12:22" v="20" actId="478"/>
          <ac:spMkLst>
            <pc:docMk/>
            <pc:sldMk cId="808787752" sldId="265"/>
            <ac:spMk id="3" creationId="{E5180E5B-25BF-46E3-C257-2F81B5CC5C88}"/>
          </ac:spMkLst>
        </pc:spChg>
        <pc:spChg chg="del">
          <ac:chgData name="Corey Holton" userId="dfccdeabb580c92e" providerId="LiveId" clId="{3A2942C5-B26C-4C54-8481-3FAB028D8F65}" dt="2024-10-29T16:11:10.931" v="7" actId="478"/>
          <ac:spMkLst>
            <pc:docMk/>
            <pc:sldMk cId="808787752" sldId="265"/>
            <ac:spMk id="4" creationId="{3C941546-98BE-7F29-0B19-8D01CC137598}"/>
          </ac:spMkLst>
        </pc:spChg>
        <pc:spChg chg="del">
          <ac:chgData name="Corey Holton" userId="dfccdeabb580c92e" providerId="LiveId" clId="{3A2942C5-B26C-4C54-8481-3FAB028D8F65}" dt="2024-10-29T16:11:23.599" v="11" actId="478"/>
          <ac:spMkLst>
            <pc:docMk/>
            <pc:sldMk cId="808787752" sldId="265"/>
            <ac:spMk id="5" creationId="{626018E6-5892-BC56-2B53-D63EAB330F17}"/>
          </ac:spMkLst>
        </pc:spChg>
        <pc:spChg chg="add mod">
          <ac:chgData name="Corey Holton" userId="dfccdeabb580c92e" providerId="LiveId" clId="{3A2942C5-B26C-4C54-8481-3FAB028D8F65}" dt="2024-10-30T01:51:24.759" v="757" actId="20577"/>
          <ac:spMkLst>
            <pc:docMk/>
            <pc:sldMk cId="808787752" sldId="265"/>
            <ac:spMk id="6" creationId="{EE7C3A26-23E1-4A74-F8FB-18A25AB498EB}"/>
          </ac:spMkLst>
        </pc:spChg>
        <pc:spChg chg="add del mod">
          <ac:chgData name="Corey Holton" userId="dfccdeabb580c92e" providerId="LiveId" clId="{3A2942C5-B26C-4C54-8481-3FAB028D8F65}" dt="2024-10-30T00:01:05.791" v="590" actId="478"/>
          <ac:spMkLst>
            <pc:docMk/>
            <pc:sldMk cId="808787752" sldId="265"/>
            <ac:spMk id="8" creationId="{1362539F-2491-EA6E-2C18-88C77631AE23}"/>
          </ac:spMkLst>
        </pc:spChg>
        <pc:spChg chg="del">
          <ac:chgData name="Corey Holton" userId="dfccdeabb580c92e" providerId="LiveId" clId="{3A2942C5-B26C-4C54-8481-3FAB028D8F65}" dt="2024-10-29T16:11:21.354" v="10" actId="478"/>
          <ac:spMkLst>
            <pc:docMk/>
            <pc:sldMk cId="808787752" sldId="265"/>
            <ac:spMk id="9" creationId="{23F32F80-46D5-EB14-C45E-6A7596147ABC}"/>
          </ac:spMkLst>
        </pc:spChg>
      </pc:sldChg>
      <pc:sldChg chg="addSp modSp mod modTransition">
        <pc:chgData name="Corey Holton" userId="dfccdeabb580c92e" providerId="LiveId" clId="{3A2942C5-B26C-4C54-8481-3FAB028D8F65}" dt="2024-10-30T23:43:12.936" v="1501"/>
        <pc:sldMkLst>
          <pc:docMk/>
          <pc:sldMk cId="1378270960" sldId="266"/>
        </pc:sldMkLst>
        <pc:spChg chg="mod">
          <ac:chgData name="Corey Holton" userId="dfccdeabb580c92e" providerId="LiveId" clId="{3A2942C5-B26C-4C54-8481-3FAB028D8F65}" dt="2024-10-30T01:54:21.517" v="794" actId="20577"/>
          <ac:spMkLst>
            <pc:docMk/>
            <pc:sldMk cId="1378270960" sldId="266"/>
            <ac:spMk id="3" creationId="{9A8C6EF4-ABB4-F7EF-BDA7-7B8B89B3253A}"/>
          </ac:spMkLst>
        </pc:spChg>
        <pc:spChg chg="add mod">
          <ac:chgData name="Corey Holton" userId="dfccdeabb580c92e" providerId="LiveId" clId="{3A2942C5-B26C-4C54-8481-3FAB028D8F65}" dt="2024-10-30T02:45:59.905" v="848"/>
          <ac:spMkLst>
            <pc:docMk/>
            <pc:sldMk cId="1378270960" sldId="266"/>
            <ac:spMk id="6" creationId="{96CBC8B2-66B0-E653-F8AF-FD748090CD03}"/>
          </ac:spMkLst>
        </pc:spChg>
      </pc:sldChg>
      <pc:sldChg chg="addSp modSp modTransition">
        <pc:chgData name="Corey Holton" userId="dfccdeabb580c92e" providerId="LiveId" clId="{3A2942C5-B26C-4C54-8481-3FAB028D8F65}" dt="2024-10-30T23:42:25.822" v="1498"/>
        <pc:sldMkLst>
          <pc:docMk/>
          <pc:sldMk cId="843802684" sldId="268"/>
        </pc:sldMkLst>
        <pc:spChg chg="add mod">
          <ac:chgData name="Corey Holton" userId="dfccdeabb580c92e" providerId="LiveId" clId="{3A2942C5-B26C-4C54-8481-3FAB028D8F65}" dt="2024-10-30T02:52:03.082" v="868"/>
          <ac:spMkLst>
            <pc:docMk/>
            <pc:sldMk cId="843802684" sldId="268"/>
            <ac:spMk id="7" creationId="{26EA6E26-1C4B-73E5-DA01-6A7DBE6697A6}"/>
          </ac:spMkLst>
        </pc:spChg>
      </pc:sldChg>
      <pc:sldChg chg="addSp modSp modTransition">
        <pc:chgData name="Corey Holton" userId="dfccdeabb580c92e" providerId="LiveId" clId="{3A2942C5-B26C-4C54-8481-3FAB028D8F65}" dt="2024-10-30T23:42:25.822" v="1498"/>
        <pc:sldMkLst>
          <pc:docMk/>
          <pc:sldMk cId="217870425" sldId="270"/>
        </pc:sldMkLst>
        <pc:spChg chg="add mod">
          <ac:chgData name="Corey Holton" userId="dfccdeabb580c92e" providerId="LiveId" clId="{3A2942C5-B26C-4C54-8481-3FAB028D8F65}" dt="2024-10-30T02:52:06.656" v="869"/>
          <ac:spMkLst>
            <pc:docMk/>
            <pc:sldMk cId="217870425" sldId="270"/>
            <ac:spMk id="4" creationId="{0270E529-A471-9F9B-8647-7D1E46E9D6AC}"/>
          </ac:spMkLst>
        </pc:spChg>
      </pc:sldChg>
      <pc:sldChg chg="addSp modSp mod modTransition">
        <pc:chgData name="Corey Holton" userId="dfccdeabb580c92e" providerId="LiveId" clId="{3A2942C5-B26C-4C54-8481-3FAB028D8F65}" dt="2024-10-30T23:42:25.822" v="1498"/>
        <pc:sldMkLst>
          <pc:docMk/>
          <pc:sldMk cId="4235640558" sldId="272"/>
        </pc:sldMkLst>
        <pc:spChg chg="add mod">
          <ac:chgData name="Corey Holton" userId="dfccdeabb580c92e" providerId="LiveId" clId="{3A2942C5-B26C-4C54-8481-3FAB028D8F65}" dt="2024-10-30T02:47:14.103" v="853" actId="207"/>
          <ac:spMkLst>
            <pc:docMk/>
            <pc:sldMk cId="4235640558" sldId="272"/>
            <ac:spMk id="3" creationId="{3E226765-230B-78FF-CC12-F477B0EF3C73}"/>
          </ac:spMkLst>
        </pc:spChg>
      </pc:sldChg>
      <pc:sldChg chg="addSp delSp modSp mod modTransition">
        <pc:chgData name="Corey Holton" userId="dfccdeabb580c92e" providerId="LiveId" clId="{3A2942C5-B26C-4C54-8481-3FAB028D8F65}" dt="2024-10-30T23:43:02.591" v="1500"/>
        <pc:sldMkLst>
          <pc:docMk/>
          <pc:sldMk cId="3847404216" sldId="273"/>
        </pc:sldMkLst>
        <pc:spChg chg="del mod">
          <ac:chgData name="Corey Holton" userId="dfccdeabb580c92e" providerId="LiveId" clId="{3A2942C5-B26C-4C54-8481-3FAB028D8F65}" dt="2024-10-29T21:42:29.801" v="343" actId="478"/>
          <ac:spMkLst>
            <pc:docMk/>
            <pc:sldMk cId="3847404216" sldId="273"/>
            <ac:spMk id="3" creationId="{43A750C9-3F5B-4C71-4479-EC0BC9C0B721}"/>
          </ac:spMkLst>
        </pc:spChg>
        <pc:spChg chg="add">
          <ac:chgData name="Corey Holton" userId="dfccdeabb580c92e" providerId="LiveId" clId="{3A2942C5-B26C-4C54-8481-3FAB028D8F65}" dt="2024-10-29T21:42:11.038" v="338"/>
          <ac:spMkLst>
            <pc:docMk/>
            <pc:sldMk cId="3847404216" sldId="273"/>
            <ac:spMk id="4" creationId="{CEC4606B-401A-22C8-8204-25BE6956B468}"/>
          </ac:spMkLst>
        </pc:spChg>
        <pc:spChg chg="add">
          <ac:chgData name="Corey Holton" userId="dfccdeabb580c92e" providerId="LiveId" clId="{3A2942C5-B26C-4C54-8481-3FAB028D8F65}" dt="2024-10-29T21:42:20.402" v="340"/>
          <ac:spMkLst>
            <pc:docMk/>
            <pc:sldMk cId="3847404216" sldId="273"/>
            <ac:spMk id="5" creationId="{C60007ED-ECFB-98D1-35AE-0F84216C28F8}"/>
          </ac:spMkLst>
        </pc:spChg>
        <pc:spChg chg="add del">
          <ac:chgData name="Corey Holton" userId="dfccdeabb580c92e" providerId="LiveId" clId="{3A2942C5-B26C-4C54-8481-3FAB028D8F65}" dt="2024-10-29T21:42:29.801" v="343" actId="478"/>
          <ac:spMkLst>
            <pc:docMk/>
            <pc:sldMk cId="3847404216" sldId="273"/>
            <ac:spMk id="6" creationId="{8244A05E-3930-E071-D5C6-7253579B678A}"/>
          </ac:spMkLst>
        </pc:spChg>
        <pc:spChg chg="add mod">
          <ac:chgData name="Corey Holton" userId="dfccdeabb580c92e" providerId="LiveId" clId="{3A2942C5-B26C-4C54-8481-3FAB028D8F65}" dt="2024-10-29T21:53:30.610" v="586" actId="15"/>
          <ac:spMkLst>
            <pc:docMk/>
            <pc:sldMk cId="3847404216" sldId="273"/>
            <ac:spMk id="7" creationId="{9DD2169C-13FF-20C5-E891-E24D2CCBDCC2}"/>
          </ac:spMkLst>
        </pc:spChg>
        <pc:spChg chg="add">
          <ac:chgData name="Corey Holton" userId="dfccdeabb580c92e" providerId="LiveId" clId="{3A2942C5-B26C-4C54-8481-3FAB028D8F65}" dt="2024-10-29T21:42:54.703" v="346"/>
          <ac:spMkLst>
            <pc:docMk/>
            <pc:sldMk cId="3847404216" sldId="273"/>
            <ac:spMk id="8" creationId="{26724D50-4544-DD61-B155-ECDC2B5CBB2F}"/>
          </ac:spMkLst>
        </pc:spChg>
        <pc:spChg chg="add">
          <ac:chgData name="Corey Holton" userId="dfccdeabb580c92e" providerId="LiveId" clId="{3A2942C5-B26C-4C54-8481-3FAB028D8F65}" dt="2024-10-29T21:43:00.404" v="347"/>
          <ac:spMkLst>
            <pc:docMk/>
            <pc:sldMk cId="3847404216" sldId="273"/>
            <ac:spMk id="9" creationId="{360E35D1-EA0F-5536-C9E5-CCD23B9928E9}"/>
          </ac:spMkLst>
        </pc:spChg>
        <pc:spChg chg="add">
          <ac:chgData name="Corey Holton" userId="dfccdeabb580c92e" providerId="LiveId" clId="{3A2942C5-B26C-4C54-8481-3FAB028D8F65}" dt="2024-10-29T21:43:10.715" v="350"/>
          <ac:spMkLst>
            <pc:docMk/>
            <pc:sldMk cId="3847404216" sldId="273"/>
            <ac:spMk id="10" creationId="{7C238A0D-A47F-6271-7D06-D71F761053FF}"/>
          </ac:spMkLst>
        </pc:spChg>
        <pc:spChg chg="add mod">
          <ac:chgData name="Corey Holton" userId="dfccdeabb580c92e" providerId="LiveId" clId="{3A2942C5-B26C-4C54-8481-3FAB028D8F65}" dt="2024-10-30T02:45:57.363" v="847"/>
          <ac:spMkLst>
            <pc:docMk/>
            <pc:sldMk cId="3847404216" sldId="273"/>
            <ac:spMk id="11" creationId="{CC5F2DEF-507F-0139-6B73-FB034C7DC8A6}"/>
          </ac:spMkLst>
        </pc:spChg>
      </pc:sldChg>
      <pc:sldChg chg="addSp delSp modSp mod modTransition">
        <pc:chgData name="Corey Holton" userId="dfccdeabb580c92e" providerId="LiveId" clId="{3A2942C5-B26C-4C54-8481-3FAB028D8F65}" dt="2024-10-30T23:42:25.822" v="1498"/>
        <pc:sldMkLst>
          <pc:docMk/>
          <pc:sldMk cId="2585966954" sldId="274"/>
        </pc:sldMkLst>
        <pc:spChg chg="add del mod">
          <ac:chgData name="Corey Holton" userId="dfccdeabb580c92e" providerId="LiveId" clId="{3A2942C5-B26C-4C54-8481-3FAB028D8F65}" dt="2024-10-30T02:47:27.336" v="856" actId="478"/>
          <ac:spMkLst>
            <pc:docMk/>
            <pc:sldMk cId="2585966954" sldId="274"/>
            <ac:spMk id="8" creationId="{8BF50D2F-77E5-8318-E492-4C829936E4CE}"/>
          </ac:spMkLst>
        </pc:spChg>
        <pc:spChg chg="add del mod">
          <ac:chgData name="Corey Holton" userId="dfccdeabb580c92e" providerId="LiveId" clId="{3A2942C5-B26C-4C54-8481-3FAB028D8F65}" dt="2024-10-30T02:47:25.903" v="855" actId="478"/>
          <ac:spMkLst>
            <pc:docMk/>
            <pc:sldMk cId="2585966954" sldId="274"/>
            <ac:spMk id="9" creationId="{83CD5309-0C4C-0776-AF9E-1FDC8AD58A05}"/>
          </ac:spMkLst>
        </pc:spChg>
        <pc:spChg chg="add mod">
          <ac:chgData name="Corey Holton" userId="dfccdeabb580c92e" providerId="LiveId" clId="{3A2942C5-B26C-4C54-8481-3FAB028D8F65}" dt="2024-10-30T02:47:28.629" v="857"/>
          <ac:spMkLst>
            <pc:docMk/>
            <pc:sldMk cId="2585966954" sldId="274"/>
            <ac:spMk id="10" creationId="{57FD3BCA-838C-E2AC-D430-34757D6DC28C}"/>
          </ac:spMkLst>
        </pc:spChg>
      </pc:sldChg>
      <pc:sldChg chg="addSp modSp mod">
        <pc:chgData name="Corey Holton" userId="dfccdeabb580c92e" providerId="LiveId" clId="{3A2942C5-B26C-4C54-8481-3FAB028D8F65}" dt="2024-10-29T15:45:12.772" v="5" actId="1076"/>
        <pc:sldMkLst>
          <pc:docMk/>
          <pc:sldMk cId="2844995251" sldId="276"/>
        </pc:sldMkLst>
        <pc:picChg chg="add mod">
          <ac:chgData name="Corey Holton" userId="dfccdeabb580c92e" providerId="LiveId" clId="{3A2942C5-B26C-4C54-8481-3FAB028D8F65}" dt="2024-10-29T15:44:21.768" v="1" actId="1076"/>
          <ac:picMkLst>
            <pc:docMk/>
            <pc:sldMk cId="2844995251" sldId="276"/>
            <ac:picMk id="5" creationId="{6FC7AD1F-B50A-9A40-2BE5-AD6B198AF43C}"/>
          </ac:picMkLst>
        </pc:picChg>
        <pc:picChg chg="add">
          <ac:chgData name="Corey Holton" userId="dfccdeabb580c92e" providerId="LiveId" clId="{3A2942C5-B26C-4C54-8481-3FAB028D8F65}" dt="2024-10-29T15:44:44.261" v="2" actId="22"/>
          <ac:picMkLst>
            <pc:docMk/>
            <pc:sldMk cId="2844995251" sldId="276"/>
            <ac:picMk id="7" creationId="{A0903689-ADA7-600C-A08F-DCC382EA55C4}"/>
          </ac:picMkLst>
        </pc:picChg>
        <pc:picChg chg="add mod">
          <ac:chgData name="Corey Holton" userId="dfccdeabb580c92e" providerId="LiveId" clId="{3A2942C5-B26C-4C54-8481-3FAB028D8F65}" dt="2024-10-29T15:45:12.772" v="5" actId="1076"/>
          <ac:picMkLst>
            <pc:docMk/>
            <pc:sldMk cId="2844995251" sldId="276"/>
            <ac:picMk id="9" creationId="{3FAE5A58-5B7E-7CF8-F8FE-EB239FC0C8FE}"/>
          </ac:picMkLst>
        </pc:picChg>
      </pc:sldChg>
      <pc:sldChg chg="addSp modSp mod modTransition">
        <pc:chgData name="Corey Holton" userId="dfccdeabb580c92e" providerId="LiveId" clId="{3A2942C5-B26C-4C54-8481-3FAB028D8F65}" dt="2024-10-30T23:42:25.822" v="1498"/>
        <pc:sldMkLst>
          <pc:docMk/>
          <pc:sldMk cId="1732069986" sldId="278"/>
        </pc:sldMkLst>
        <pc:spChg chg="add mod">
          <ac:chgData name="Corey Holton" userId="dfccdeabb580c92e" providerId="LiveId" clId="{3A2942C5-B26C-4C54-8481-3FAB028D8F65}" dt="2024-10-30T02:48:56.095" v="860" actId="207"/>
          <ac:spMkLst>
            <pc:docMk/>
            <pc:sldMk cId="1732069986" sldId="278"/>
            <ac:spMk id="3" creationId="{54A27B3F-FC35-1D54-50DE-10692FE5C301}"/>
          </ac:spMkLst>
        </pc:spChg>
      </pc:sldChg>
      <pc:sldChg chg="addSp delSp modSp mod modTransition">
        <pc:chgData name="Corey Holton" userId="dfccdeabb580c92e" providerId="LiveId" clId="{3A2942C5-B26C-4C54-8481-3FAB028D8F65}" dt="2024-10-30T23:42:25.822" v="1498"/>
        <pc:sldMkLst>
          <pc:docMk/>
          <pc:sldMk cId="3774990760" sldId="279"/>
        </pc:sldMkLst>
        <pc:spChg chg="del">
          <ac:chgData name="Corey Holton" userId="dfccdeabb580c92e" providerId="LiveId" clId="{3A2942C5-B26C-4C54-8481-3FAB028D8F65}" dt="2024-10-30T00:25:24.226" v="593" actId="22"/>
          <ac:spMkLst>
            <pc:docMk/>
            <pc:sldMk cId="3774990760" sldId="279"/>
            <ac:spMk id="3" creationId="{92597C25-97F2-F744-2C23-D7A8846E585A}"/>
          </ac:spMkLst>
        </pc:spChg>
        <pc:spChg chg="add mod">
          <ac:chgData name="Corey Holton" userId="dfccdeabb580c92e" providerId="LiveId" clId="{3A2942C5-B26C-4C54-8481-3FAB028D8F65}" dt="2024-10-30T04:19:07.534" v="1240" actId="1035"/>
          <ac:spMkLst>
            <pc:docMk/>
            <pc:sldMk cId="3774990760" sldId="279"/>
            <ac:spMk id="4" creationId="{BECB1829-BD64-96AD-722F-AA5D2CDD1E70}"/>
          </ac:spMkLst>
        </pc:spChg>
        <pc:spChg chg="add mod">
          <ac:chgData name="Corey Holton" userId="dfccdeabb580c92e" providerId="LiveId" clId="{3A2942C5-B26C-4C54-8481-3FAB028D8F65}" dt="2024-10-30T04:18:54.705" v="1213" actId="20577"/>
          <ac:spMkLst>
            <pc:docMk/>
            <pc:sldMk cId="3774990760" sldId="279"/>
            <ac:spMk id="5" creationId="{23854FE2-D099-3EF0-6583-AB413572183C}"/>
          </ac:spMkLst>
        </pc:spChg>
        <pc:spChg chg="add mod">
          <ac:chgData name="Corey Holton" userId="dfccdeabb580c92e" providerId="LiveId" clId="{3A2942C5-B26C-4C54-8481-3FAB028D8F65}" dt="2024-10-30T04:19:46.531" v="1250" actId="1076"/>
          <ac:spMkLst>
            <pc:docMk/>
            <pc:sldMk cId="3774990760" sldId="279"/>
            <ac:spMk id="6" creationId="{56EF4B07-5BA7-F68C-7D2F-80A87F01C8E2}"/>
          </ac:spMkLst>
        </pc:spChg>
        <pc:spChg chg="del">
          <ac:chgData name="Corey Holton" userId="dfccdeabb580c92e" providerId="LiveId" clId="{3A2942C5-B26C-4C54-8481-3FAB028D8F65}" dt="2024-10-30T01:14:19.315" v="597" actId="22"/>
          <ac:spMkLst>
            <pc:docMk/>
            <pc:sldMk cId="3774990760" sldId="279"/>
            <ac:spMk id="6" creationId="{B0F01BFC-8B2C-358E-32DF-1FD09FBA29D1}"/>
          </ac:spMkLst>
        </pc:spChg>
        <pc:spChg chg="add mod">
          <ac:chgData name="Corey Holton" userId="dfccdeabb580c92e" providerId="LiveId" clId="{3A2942C5-B26C-4C54-8481-3FAB028D8F65}" dt="2024-10-30T04:20:28.217" v="1279" actId="20577"/>
          <ac:spMkLst>
            <pc:docMk/>
            <pc:sldMk cId="3774990760" sldId="279"/>
            <ac:spMk id="7" creationId="{76D41BE7-F7AA-C09F-9489-26A0A884316D}"/>
          </ac:spMkLst>
        </pc:spChg>
        <pc:spChg chg="add mod">
          <ac:chgData name="Corey Holton" userId="dfccdeabb580c92e" providerId="LiveId" clId="{3A2942C5-B26C-4C54-8481-3FAB028D8F65}" dt="2024-10-30T04:21:56.849" v="1332" actId="1035"/>
          <ac:spMkLst>
            <pc:docMk/>
            <pc:sldMk cId="3774990760" sldId="279"/>
            <ac:spMk id="9" creationId="{78CFB09F-AAF8-F2D7-8EC8-9C45BFF0CD04}"/>
          </ac:spMkLst>
        </pc:spChg>
        <pc:spChg chg="add mod">
          <ac:chgData name="Corey Holton" userId="dfccdeabb580c92e" providerId="LiveId" clId="{3A2942C5-B26C-4C54-8481-3FAB028D8F65}" dt="2024-10-30T02:51:00.679" v="864"/>
          <ac:spMkLst>
            <pc:docMk/>
            <pc:sldMk cId="3774990760" sldId="279"/>
            <ac:spMk id="11" creationId="{6CB89FA7-1F27-F5BB-09D1-EA0E2BCC505A}"/>
          </ac:spMkLst>
        </pc:spChg>
        <pc:spChg chg="add mod">
          <ac:chgData name="Corey Holton" userId="dfccdeabb580c92e" providerId="LiveId" clId="{3A2942C5-B26C-4C54-8481-3FAB028D8F65}" dt="2024-10-30T04:27:25.691" v="1345" actId="1076"/>
          <ac:spMkLst>
            <pc:docMk/>
            <pc:sldMk cId="3774990760" sldId="279"/>
            <ac:spMk id="13" creationId="{D5AD3310-A324-DD94-D83D-C723A2983BF9}"/>
          </ac:spMkLst>
        </pc:spChg>
        <pc:spChg chg="add mod">
          <ac:chgData name="Corey Holton" userId="dfccdeabb580c92e" providerId="LiveId" clId="{3A2942C5-B26C-4C54-8481-3FAB028D8F65}" dt="2024-10-30T04:28:01.422" v="1354" actId="1076"/>
          <ac:spMkLst>
            <pc:docMk/>
            <pc:sldMk cId="3774990760" sldId="279"/>
            <ac:spMk id="14" creationId="{5FE38304-3B7F-DAB5-7BD8-07167C0A5B62}"/>
          </ac:spMkLst>
        </pc:spChg>
        <pc:spChg chg="add mod">
          <ac:chgData name="Corey Holton" userId="dfccdeabb580c92e" providerId="LiveId" clId="{3A2942C5-B26C-4C54-8481-3FAB028D8F65}" dt="2024-10-30T04:28:24.037" v="1366" actId="20577"/>
          <ac:spMkLst>
            <pc:docMk/>
            <pc:sldMk cId="3774990760" sldId="279"/>
            <ac:spMk id="16" creationId="{25024A4A-7082-0A52-15BD-32D06F0107C8}"/>
          </ac:spMkLst>
        </pc:spChg>
        <pc:spChg chg="add mod">
          <ac:chgData name="Corey Holton" userId="dfccdeabb580c92e" providerId="LiveId" clId="{3A2942C5-B26C-4C54-8481-3FAB028D8F65}" dt="2024-10-30T04:29:06.426" v="1387" actId="1035"/>
          <ac:spMkLst>
            <pc:docMk/>
            <pc:sldMk cId="3774990760" sldId="279"/>
            <ac:spMk id="17" creationId="{E25935CF-56DD-B07A-3A79-F2334608062D}"/>
          </ac:spMkLst>
        </pc:spChg>
        <pc:spChg chg="add mod">
          <ac:chgData name="Corey Holton" userId="dfccdeabb580c92e" providerId="LiveId" clId="{3A2942C5-B26C-4C54-8481-3FAB028D8F65}" dt="2024-10-30T04:35:49.618" v="1391" actId="1076"/>
          <ac:spMkLst>
            <pc:docMk/>
            <pc:sldMk cId="3774990760" sldId="279"/>
            <ac:spMk id="18" creationId="{5EE7C601-0F6D-5245-B959-F5673F599A01}"/>
          </ac:spMkLst>
        </pc:spChg>
        <pc:picChg chg="add mod ord">
          <ac:chgData name="Corey Holton" userId="dfccdeabb580c92e" providerId="LiveId" clId="{3A2942C5-B26C-4C54-8481-3FAB028D8F65}" dt="2024-10-30T00:25:24.226" v="593" actId="22"/>
          <ac:picMkLst>
            <pc:docMk/>
            <pc:sldMk cId="3774990760" sldId="279"/>
            <ac:picMk id="5" creationId="{BEF61EB4-0304-2C06-3DA4-0A3B601912CC}"/>
          </ac:picMkLst>
        </pc:picChg>
        <pc:picChg chg="add mod ord">
          <ac:chgData name="Corey Holton" userId="dfccdeabb580c92e" providerId="LiveId" clId="{3A2942C5-B26C-4C54-8481-3FAB028D8F65}" dt="2024-10-30T03:43:30.299" v="1001" actId="1076"/>
          <ac:picMkLst>
            <pc:docMk/>
            <pc:sldMk cId="3774990760" sldId="279"/>
            <ac:picMk id="8" creationId="{3EFEDA3A-77EA-3A53-048E-4E5955E999E6}"/>
          </ac:picMkLst>
        </pc:picChg>
        <pc:picChg chg="add del mod">
          <ac:chgData name="Corey Holton" userId="dfccdeabb580c92e" providerId="LiveId" clId="{3A2942C5-B26C-4C54-8481-3FAB028D8F65}" dt="2024-10-30T03:43:01.759" v="1000" actId="478"/>
          <ac:picMkLst>
            <pc:docMk/>
            <pc:sldMk cId="3774990760" sldId="279"/>
            <ac:picMk id="10" creationId="{ECC29C3D-CA85-BB57-FCEC-0A9C6FC528C8}"/>
          </ac:picMkLst>
        </pc:picChg>
      </pc:sldChg>
      <pc:sldChg chg="addSp modSp modTransition">
        <pc:chgData name="Corey Holton" userId="dfccdeabb580c92e" providerId="LiveId" clId="{3A2942C5-B26C-4C54-8481-3FAB028D8F65}" dt="2024-10-30T23:42:25.822" v="1498"/>
        <pc:sldMkLst>
          <pc:docMk/>
          <pc:sldMk cId="661306683" sldId="280"/>
        </pc:sldMkLst>
        <pc:spChg chg="add mod">
          <ac:chgData name="Corey Holton" userId="dfccdeabb580c92e" providerId="LiveId" clId="{3A2942C5-B26C-4C54-8481-3FAB028D8F65}" dt="2024-10-30T02:49:19.061" v="861"/>
          <ac:spMkLst>
            <pc:docMk/>
            <pc:sldMk cId="661306683" sldId="280"/>
            <ac:spMk id="3" creationId="{4C05F884-6376-30F9-6B61-7B8DD5900EA2}"/>
          </ac:spMkLst>
        </pc:spChg>
      </pc:sldChg>
      <pc:sldChg chg="addSp delSp modSp mod ord modTransition">
        <pc:chgData name="Corey Holton" userId="dfccdeabb580c92e" providerId="LiveId" clId="{3A2942C5-B26C-4C54-8481-3FAB028D8F65}" dt="2024-10-30T23:42:25.822" v="1498"/>
        <pc:sldMkLst>
          <pc:docMk/>
          <pc:sldMk cId="117739921" sldId="281"/>
        </pc:sldMkLst>
        <pc:spChg chg="add mod">
          <ac:chgData name="Corey Holton" userId="dfccdeabb580c92e" providerId="LiveId" clId="{3A2942C5-B26C-4C54-8481-3FAB028D8F65}" dt="2024-10-30T04:02:07.572" v="1075" actId="1076"/>
          <ac:spMkLst>
            <pc:docMk/>
            <pc:sldMk cId="117739921" sldId="281"/>
            <ac:spMk id="5" creationId="{44775FE1-0CD4-7AE9-758F-F5D63FA9F2D6}"/>
          </ac:spMkLst>
        </pc:spChg>
        <pc:spChg chg="mod">
          <ac:chgData name="Corey Holton" userId="dfccdeabb580c92e" providerId="LiveId" clId="{3A2942C5-B26C-4C54-8481-3FAB028D8F65}" dt="2024-10-30T04:22:26.674" v="1334" actId="14100"/>
          <ac:spMkLst>
            <pc:docMk/>
            <pc:sldMk cId="117739921" sldId="281"/>
            <ac:spMk id="8" creationId="{AFB8FF62-C912-A0F8-E3F1-7FF9B0E6544F}"/>
          </ac:spMkLst>
        </pc:spChg>
        <pc:spChg chg="add mod">
          <ac:chgData name="Corey Holton" userId="dfccdeabb580c92e" providerId="LiveId" clId="{3A2942C5-B26C-4C54-8481-3FAB028D8F65}" dt="2024-10-30T02:11:55.038" v="836" actId="313"/>
          <ac:spMkLst>
            <pc:docMk/>
            <pc:sldMk cId="117739921" sldId="281"/>
            <ac:spMk id="13" creationId="{0E10B919-6AE7-8FCC-5C2A-9341B8F9155B}"/>
          </ac:spMkLst>
        </pc:spChg>
        <pc:spChg chg="add mod">
          <ac:chgData name="Corey Holton" userId="dfccdeabb580c92e" providerId="LiveId" clId="{3A2942C5-B26C-4C54-8481-3FAB028D8F65}" dt="2024-10-30T02:51:10.650" v="865"/>
          <ac:spMkLst>
            <pc:docMk/>
            <pc:sldMk cId="117739921" sldId="281"/>
            <ac:spMk id="16" creationId="{B9CCE49A-2699-1D10-01BC-89E4488DBE10}"/>
          </ac:spMkLst>
        </pc:spChg>
        <pc:spChg chg="add mod">
          <ac:chgData name="Corey Holton" userId="dfccdeabb580c92e" providerId="LiveId" clId="{3A2942C5-B26C-4C54-8481-3FAB028D8F65}" dt="2024-10-30T03:59:53.661" v="1065" actId="1076"/>
          <ac:spMkLst>
            <pc:docMk/>
            <pc:sldMk cId="117739921" sldId="281"/>
            <ac:spMk id="17" creationId="{F56AB3D2-D28C-A341-2740-EFDAB0AB18EC}"/>
          </ac:spMkLst>
        </pc:spChg>
        <pc:spChg chg="add mod">
          <ac:chgData name="Corey Holton" userId="dfccdeabb580c92e" providerId="LiveId" clId="{3A2942C5-B26C-4C54-8481-3FAB028D8F65}" dt="2024-10-30T03:59:41.419" v="1063" actId="1076"/>
          <ac:spMkLst>
            <pc:docMk/>
            <pc:sldMk cId="117739921" sldId="281"/>
            <ac:spMk id="18" creationId="{D53F35DB-BDB0-2762-9891-C58165ADB0BD}"/>
          </ac:spMkLst>
        </pc:spChg>
        <pc:spChg chg="add mod">
          <ac:chgData name="Corey Holton" userId="dfccdeabb580c92e" providerId="LiveId" clId="{3A2942C5-B26C-4C54-8481-3FAB028D8F65}" dt="2024-10-30T03:59:44.365" v="1064" actId="1076"/>
          <ac:spMkLst>
            <pc:docMk/>
            <pc:sldMk cId="117739921" sldId="281"/>
            <ac:spMk id="19" creationId="{39983CAB-6AF6-B4AC-D981-5A59F460B1A7}"/>
          </ac:spMkLst>
        </pc:spChg>
        <pc:spChg chg="add mod">
          <ac:chgData name="Corey Holton" userId="dfccdeabb580c92e" providerId="LiveId" clId="{3A2942C5-B26C-4C54-8481-3FAB028D8F65}" dt="2024-10-30T03:59:58.431" v="1066" actId="1076"/>
          <ac:spMkLst>
            <pc:docMk/>
            <pc:sldMk cId="117739921" sldId="281"/>
            <ac:spMk id="20" creationId="{A9188E7B-2C42-F126-2A37-BF6C6A241991}"/>
          </ac:spMkLst>
        </pc:spChg>
        <pc:spChg chg="add del mod">
          <ac:chgData name="Corey Holton" userId="dfccdeabb580c92e" providerId="LiveId" clId="{3A2942C5-B26C-4C54-8481-3FAB028D8F65}" dt="2024-10-30T03:59:05.386" v="1059" actId="478"/>
          <ac:spMkLst>
            <pc:docMk/>
            <pc:sldMk cId="117739921" sldId="281"/>
            <ac:spMk id="21" creationId="{20E8C1F8-610F-7194-F193-004F3F225140}"/>
          </ac:spMkLst>
        </pc:spChg>
        <pc:spChg chg="add mod">
          <ac:chgData name="Corey Holton" userId="dfccdeabb580c92e" providerId="LiveId" clId="{3A2942C5-B26C-4C54-8481-3FAB028D8F65}" dt="2024-10-30T04:01:05.343" v="1070" actId="1076"/>
          <ac:spMkLst>
            <pc:docMk/>
            <pc:sldMk cId="117739921" sldId="281"/>
            <ac:spMk id="22" creationId="{2C76730C-0241-3EA7-1568-67D32E51D317}"/>
          </ac:spMkLst>
        </pc:spChg>
        <pc:graphicFrameChg chg="add del mod">
          <ac:chgData name="Corey Holton" userId="dfccdeabb580c92e" providerId="LiveId" clId="{3A2942C5-B26C-4C54-8481-3FAB028D8F65}" dt="2024-10-30T01:33:12.745" v="605" actId="478"/>
          <ac:graphicFrameMkLst>
            <pc:docMk/>
            <pc:sldMk cId="117739921" sldId="281"/>
            <ac:graphicFrameMk id="6" creationId="{BDCB3575-79B8-D2AA-E63E-9088A8C12EB3}"/>
          </ac:graphicFrameMkLst>
        </pc:graphicFrameChg>
        <pc:graphicFrameChg chg="add del mod modGraphic">
          <ac:chgData name="Corey Holton" userId="dfccdeabb580c92e" providerId="LiveId" clId="{3A2942C5-B26C-4C54-8481-3FAB028D8F65}" dt="2024-10-30T01:41:46.053" v="623" actId="478"/>
          <ac:graphicFrameMkLst>
            <pc:docMk/>
            <pc:sldMk cId="117739921" sldId="281"/>
            <ac:graphicFrameMk id="10" creationId="{0166C51D-9973-59B3-3DE3-4CAB7D448D96}"/>
          </ac:graphicFrameMkLst>
        </pc:graphicFrameChg>
        <pc:graphicFrameChg chg="add del mod">
          <ac:chgData name="Corey Holton" userId="dfccdeabb580c92e" providerId="LiveId" clId="{3A2942C5-B26C-4C54-8481-3FAB028D8F65}" dt="2024-10-30T02:27:41.182" v="841" actId="478"/>
          <ac:graphicFrameMkLst>
            <pc:docMk/>
            <pc:sldMk cId="117739921" sldId="281"/>
            <ac:graphicFrameMk id="14" creationId="{60376ED4-FEA8-408D-4841-CEA86834E157}"/>
          </ac:graphicFrameMkLst>
        </pc:graphicFrameChg>
        <pc:graphicFrameChg chg="add mod">
          <ac:chgData name="Corey Holton" userId="dfccdeabb580c92e" providerId="LiveId" clId="{3A2942C5-B26C-4C54-8481-3FAB028D8F65}" dt="2024-10-30T04:25:37.349" v="1336"/>
          <ac:graphicFrameMkLst>
            <pc:docMk/>
            <pc:sldMk cId="117739921" sldId="281"/>
            <ac:graphicFrameMk id="23" creationId="{93BD5FB2-6DA5-4F83-3E07-56EACBCFC3F6}"/>
          </ac:graphicFrameMkLst>
        </pc:graphicFrameChg>
        <pc:picChg chg="mod">
          <ac:chgData name="Corey Holton" userId="dfccdeabb580c92e" providerId="LiveId" clId="{3A2942C5-B26C-4C54-8481-3FAB028D8F65}" dt="2024-10-30T03:31:27.271" v="919" actId="1076"/>
          <ac:picMkLst>
            <pc:docMk/>
            <pc:sldMk cId="117739921" sldId="281"/>
            <ac:picMk id="4" creationId="{6876764A-4A7A-54A3-EF9D-23D7DBDB8A9D}"/>
          </ac:picMkLst>
        </pc:picChg>
        <pc:picChg chg="add del mod">
          <ac:chgData name="Corey Holton" userId="dfccdeabb580c92e" providerId="LiveId" clId="{3A2942C5-B26C-4C54-8481-3FAB028D8F65}" dt="2024-10-30T01:34:53.896" v="608" actId="478"/>
          <ac:picMkLst>
            <pc:docMk/>
            <pc:sldMk cId="117739921" sldId="281"/>
            <ac:picMk id="7" creationId="{F4E0674F-3FF3-F72D-3553-D062B0F5EACC}"/>
          </ac:picMkLst>
        </pc:picChg>
        <pc:picChg chg="add del mod">
          <ac:chgData name="Corey Holton" userId="dfccdeabb580c92e" providerId="LiveId" clId="{3A2942C5-B26C-4C54-8481-3FAB028D8F65}" dt="2024-10-30T01:35:19.478" v="611" actId="478"/>
          <ac:picMkLst>
            <pc:docMk/>
            <pc:sldMk cId="117739921" sldId="281"/>
            <ac:picMk id="9" creationId="{6500A92D-6C55-058B-A448-99E36FAAA431}"/>
          </ac:picMkLst>
        </pc:picChg>
        <pc:picChg chg="add del mod">
          <ac:chgData name="Corey Holton" userId="dfccdeabb580c92e" providerId="LiveId" clId="{3A2942C5-B26C-4C54-8481-3FAB028D8F65}" dt="2024-10-30T01:41:42.801" v="621" actId="478"/>
          <ac:picMkLst>
            <pc:docMk/>
            <pc:sldMk cId="117739921" sldId="281"/>
            <ac:picMk id="11" creationId="{A89201EC-0A63-2FD7-B518-31534A47D3EF}"/>
          </ac:picMkLst>
        </pc:picChg>
        <pc:picChg chg="add del mod">
          <ac:chgData name="Corey Holton" userId="dfccdeabb580c92e" providerId="LiveId" clId="{3A2942C5-B26C-4C54-8481-3FAB028D8F65}" dt="2024-10-30T02:27:20.292" v="837" actId="478"/>
          <ac:picMkLst>
            <pc:docMk/>
            <pc:sldMk cId="117739921" sldId="281"/>
            <ac:picMk id="12" creationId="{D5731AA2-6D1F-A72B-4AD9-B31FE68D44A3}"/>
          </ac:picMkLst>
        </pc:picChg>
        <pc:picChg chg="add del mod">
          <ac:chgData name="Corey Holton" userId="dfccdeabb580c92e" providerId="LiveId" clId="{3A2942C5-B26C-4C54-8481-3FAB028D8F65}" dt="2024-10-30T04:25:25.364" v="1335" actId="478"/>
          <ac:picMkLst>
            <pc:docMk/>
            <pc:sldMk cId="117739921" sldId="281"/>
            <ac:picMk id="15" creationId="{7FABA486-E169-665D-7BA0-22E6CFA941C7}"/>
          </ac:picMkLst>
        </pc:picChg>
        <pc:picChg chg="add mod">
          <ac:chgData name="Corey Holton" userId="dfccdeabb580c92e" providerId="LiveId" clId="{3A2942C5-B26C-4C54-8481-3FAB028D8F65}" dt="2024-10-30T04:25:49.931" v="1338" actId="1076"/>
          <ac:picMkLst>
            <pc:docMk/>
            <pc:sldMk cId="117739921" sldId="281"/>
            <ac:picMk id="24" creationId="{292D12F6-A9DF-47F2-A86B-2011C0756CE3}"/>
          </ac:picMkLst>
        </pc:picChg>
      </pc:sldChg>
      <pc:sldChg chg="addSp modSp mod modTransition">
        <pc:chgData name="Corey Holton" userId="dfccdeabb580c92e" providerId="LiveId" clId="{3A2942C5-B26C-4C54-8481-3FAB028D8F65}" dt="2024-10-30T23:42:25.822" v="1498"/>
        <pc:sldMkLst>
          <pc:docMk/>
          <pc:sldMk cId="1049154382" sldId="282"/>
        </pc:sldMkLst>
        <pc:spChg chg="add mod">
          <ac:chgData name="Corey Holton" userId="dfccdeabb580c92e" providerId="LiveId" clId="{3A2942C5-B26C-4C54-8481-3FAB028D8F65}" dt="2024-10-30T02:51:52.303" v="867" actId="207"/>
          <ac:spMkLst>
            <pc:docMk/>
            <pc:sldMk cId="1049154382" sldId="282"/>
            <ac:spMk id="3" creationId="{7999B01B-7481-945B-F171-1B1D5FECA050}"/>
          </ac:spMkLst>
        </pc:spChg>
      </pc:sldChg>
      <pc:sldChg chg="addSp modSp mod modTransition">
        <pc:chgData name="Corey Holton" userId="dfccdeabb580c92e" providerId="LiveId" clId="{3A2942C5-B26C-4C54-8481-3FAB028D8F65}" dt="2024-10-30T23:42:25.822" v="1498"/>
        <pc:sldMkLst>
          <pc:docMk/>
          <pc:sldMk cId="1639337768" sldId="284"/>
        </pc:sldMkLst>
        <pc:spChg chg="mod">
          <ac:chgData name="Corey Holton" userId="dfccdeabb580c92e" providerId="LiveId" clId="{3A2942C5-B26C-4C54-8481-3FAB028D8F65}" dt="2024-10-30T04:11:40.878" v="1099" actId="1076"/>
          <ac:spMkLst>
            <pc:docMk/>
            <pc:sldMk cId="1639337768" sldId="284"/>
            <ac:spMk id="2" creationId="{1C89C251-4347-8E9A-9D55-6CCBAECCA593}"/>
          </ac:spMkLst>
        </pc:spChg>
        <pc:spChg chg="add mod">
          <ac:chgData name="Corey Holton" userId="dfccdeabb580c92e" providerId="LiveId" clId="{3A2942C5-B26C-4C54-8481-3FAB028D8F65}" dt="2024-10-30T04:15:22.371" v="1164" actId="1076"/>
          <ac:spMkLst>
            <pc:docMk/>
            <pc:sldMk cId="1639337768" sldId="284"/>
            <ac:spMk id="3" creationId="{7AFF35C7-423D-86BB-D449-5002B6BEA039}"/>
          </ac:spMkLst>
        </pc:spChg>
        <pc:spChg chg="add mod">
          <ac:chgData name="Corey Holton" userId="dfccdeabb580c92e" providerId="LiveId" clId="{3A2942C5-B26C-4C54-8481-3FAB028D8F65}" dt="2024-10-30T02:47:36.432" v="858"/>
          <ac:spMkLst>
            <pc:docMk/>
            <pc:sldMk cId="1639337768" sldId="284"/>
            <ac:spMk id="4" creationId="{6CBE6CE9-9520-BCC7-92C9-4034EFCEE6AB}"/>
          </ac:spMkLst>
        </pc:spChg>
        <pc:picChg chg="mod">
          <ac:chgData name="Corey Holton" userId="dfccdeabb580c92e" providerId="LiveId" clId="{3A2942C5-B26C-4C54-8481-3FAB028D8F65}" dt="2024-10-30T04:11:12.859" v="1098" actId="1076"/>
          <ac:picMkLst>
            <pc:docMk/>
            <pc:sldMk cId="1639337768" sldId="284"/>
            <ac:picMk id="9" creationId="{B20189C5-DCEC-95A7-829B-6D93AD73967B}"/>
          </ac:picMkLst>
        </pc:picChg>
        <pc:picChg chg="mod">
          <ac:chgData name="Corey Holton" userId="dfccdeabb580c92e" providerId="LiveId" clId="{3A2942C5-B26C-4C54-8481-3FAB028D8F65}" dt="2024-10-30T04:13:16.245" v="1136" actId="1076"/>
          <ac:picMkLst>
            <pc:docMk/>
            <pc:sldMk cId="1639337768" sldId="284"/>
            <ac:picMk id="10" creationId="{EC97662A-DA1E-6647-E2FD-49FC5E95CED1}"/>
          </ac:picMkLst>
        </pc:picChg>
      </pc:sldChg>
      <pc:sldChg chg="new del">
        <pc:chgData name="Corey Holton" userId="dfccdeabb580c92e" providerId="LiveId" clId="{3A2942C5-B26C-4C54-8481-3FAB028D8F65}" dt="2024-10-30T15:20:08.508" v="1484" actId="680"/>
        <pc:sldMkLst>
          <pc:docMk/>
          <pc:sldMk cId="1082241379" sldId="285"/>
        </pc:sldMkLst>
      </pc:sldChg>
      <pc:sldMasterChg chg="modTransition modSldLayout">
        <pc:chgData name="Corey Holton" userId="dfccdeabb580c92e" providerId="LiveId" clId="{3A2942C5-B26C-4C54-8481-3FAB028D8F65}" dt="2024-10-30T23:42:25.822" v="1498"/>
        <pc:sldMasterMkLst>
          <pc:docMk/>
          <pc:sldMasterMk cId="4283340474" sldId="2147483806"/>
        </pc:sldMasterMkLst>
        <pc:sldLayoutChg chg="modTransition">
          <pc:chgData name="Corey Holton" userId="dfccdeabb580c92e" providerId="LiveId" clId="{3A2942C5-B26C-4C54-8481-3FAB028D8F65}" dt="2024-10-30T23:42:25.822" v="1498"/>
          <pc:sldLayoutMkLst>
            <pc:docMk/>
            <pc:sldMasterMk cId="4283340474" sldId="2147483806"/>
            <pc:sldLayoutMk cId="2205508681" sldId="2147483807"/>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3794800805" sldId="2147483808"/>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2517967072" sldId="2147483809"/>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2539651209" sldId="2147483810"/>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329873670" sldId="2147483811"/>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1936817063" sldId="2147483812"/>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3509712106" sldId="2147483813"/>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1716350561" sldId="2147483814"/>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3671599106" sldId="2147483815"/>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1779540271" sldId="2147483816"/>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2308373684" sldId="2147483817"/>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3738911600" sldId="2147483818"/>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3265775730" sldId="2147483819"/>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3991024032" sldId="2147483820"/>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1582158686" sldId="2147483821"/>
          </pc:sldLayoutMkLst>
        </pc:sldLayoutChg>
        <pc:sldLayoutChg chg="modTransition">
          <pc:chgData name="Corey Holton" userId="dfccdeabb580c92e" providerId="LiveId" clId="{3A2942C5-B26C-4C54-8481-3FAB028D8F65}" dt="2024-10-30T23:42:25.822" v="1498"/>
          <pc:sldLayoutMkLst>
            <pc:docMk/>
            <pc:sldMasterMk cId="4283340474" sldId="2147483806"/>
            <pc:sldLayoutMk cId="790371758" sldId="2147483822"/>
          </pc:sldLayoutMkLst>
        </pc:sldLayoutChg>
      </pc:sldMasterChg>
    </pc:docChg>
  </pc:docChgLst>
  <pc:docChgLst>
    <pc:chgData name="Second User" userId="3db78fb17d5cddc2" providerId="Windows Live" clId="Web-{AD3060A8-D448-4A6D-967D-722D77E96B79}"/>
    <pc:docChg chg="addSld delSld modSld sldOrd modSection">
      <pc:chgData name="Second User" userId="3db78fb17d5cddc2" providerId="Windows Live" clId="Web-{AD3060A8-D448-4A6D-967D-722D77E96B79}" dt="2024-10-29T03:59:34.658" v="1405"/>
      <pc:docMkLst>
        <pc:docMk/>
      </pc:docMkLst>
      <pc:sldChg chg="modSp">
        <pc:chgData name="Second User" userId="3db78fb17d5cddc2" providerId="Windows Live" clId="Web-{AD3060A8-D448-4A6D-967D-722D77E96B79}" dt="2024-10-29T03:56:39.059" v="1347" actId="20577"/>
        <pc:sldMkLst>
          <pc:docMk/>
          <pc:sldMk cId="2385896729" sldId="258"/>
        </pc:sldMkLst>
        <pc:spChg chg="mod">
          <ac:chgData name="Second User" userId="3db78fb17d5cddc2" providerId="Windows Live" clId="Web-{AD3060A8-D448-4A6D-967D-722D77E96B79}" dt="2024-10-29T03:56:39.059" v="1347" actId="20577"/>
          <ac:spMkLst>
            <pc:docMk/>
            <pc:sldMk cId="2385896729" sldId="258"/>
            <ac:spMk id="3" creationId="{9678E739-F510-8FF5-9684-66911810CCDA}"/>
          </ac:spMkLst>
        </pc:spChg>
      </pc:sldChg>
      <pc:sldChg chg="addSp modSp ord">
        <pc:chgData name="Second User" userId="3db78fb17d5cddc2" providerId="Windows Live" clId="Web-{AD3060A8-D448-4A6D-967D-722D77E96B79}" dt="2024-10-29T02:44:32.270" v="769"/>
        <pc:sldMkLst>
          <pc:docMk/>
          <pc:sldMk cId="3060779616" sldId="261"/>
        </pc:sldMkLst>
        <pc:spChg chg="mod">
          <ac:chgData name="Second User" userId="3db78fb17d5cddc2" providerId="Windows Live" clId="Web-{AD3060A8-D448-4A6D-967D-722D77E96B79}" dt="2024-10-29T00:27:20.945" v="359" actId="14100"/>
          <ac:spMkLst>
            <pc:docMk/>
            <pc:sldMk cId="3060779616" sldId="261"/>
            <ac:spMk id="2" creationId="{AD02D3ED-D3BA-D322-C15A-C77491B45F81}"/>
          </ac:spMkLst>
        </pc:spChg>
        <pc:spChg chg="add mod">
          <ac:chgData name="Second User" userId="3db78fb17d5cddc2" providerId="Windows Live" clId="Web-{AD3060A8-D448-4A6D-967D-722D77E96B79}" dt="2024-10-29T01:14:29.780" v="694" actId="1076"/>
          <ac:spMkLst>
            <pc:docMk/>
            <pc:sldMk cId="3060779616" sldId="261"/>
            <ac:spMk id="3" creationId="{FF09A56E-6338-619D-D9E4-EBF1BFFED5BF}"/>
          </ac:spMkLst>
        </pc:spChg>
        <pc:picChg chg="mod">
          <ac:chgData name="Second User" userId="3db78fb17d5cddc2" providerId="Windows Live" clId="Web-{AD3060A8-D448-4A6D-967D-722D77E96B79}" dt="2024-10-29T02:25:49.800" v="717" actId="14100"/>
          <ac:picMkLst>
            <pc:docMk/>
            <pc:sldMk cId="3060779616" sldId="261"/>
            <ac:picMk id="5" creationId="{BBC45A0C-6BB4-73A3-0A28-8CA4CF20E99F}"/>
          </ac:picMkLst>
        </pc:picChg>
      </pc:sldChg>
      <pc:sldChg chg="modSp">
        <pc:chgData name="Second User" userId="3db78fb17d5cddc2" providerId="Windows Live" clId="Web-{AD3060A8-D448-4A6D-967D-722D77E96B79}" dt="2024-10-29T03:49:48.250" v="1342" actId="20577"/>
        <pc:sldMkLst>
          <pc:docMk/>
          <pc:sldMk cId="4254315922" sldId="262"/>
        </pc:sldMkLst>
        <pc:spChg chg="mod">
          <ac:chgData name="Second User" userId="3db78fb17d5cddc2" providerId="Windows Live" clId="Web-{AD3060A8-D448-4A6D-967D-722D77E96B79}" dt="2024-10-29T03:49:48.250" v="1342" actId="20577"/>
          <ac:spMkLst>
            <pc:docMk/>
            <pc:sldMk cId="4254315922" sldId="262"/>
            <ac:spMk id="3" creationId="{1D9B6A31-5AEB-E3AD-4193-B769EF866600}"/>
          </ac:spMkLst>
        </pc:spChg>
      </pc:sldChg>
      <pc:sldChg chg="addSp delSp modSp">
        <pc:chgData name="Second User" userId="3db78fb17d5cddc2" providerId="Windows Live" clId="Web-{AD3060A8-D448-4A6D-967D-722D77E96B79}" dt="2024-10-29T03:58:18.094" v="1353"/>
        <pc:sldMkLst>
          <pc:docMk/>
          <pc:sldMk cId="3956160510" sldId="263"/>
        </pc:sldMkLst>
        <pc:spChg chg="mod">
          <ac:chgData name="Second User" userId="3db78fb17d5cddc2" providerId="Windows Live" clId="Web-{AD3060A8-D448-4A6D-967D-722D77E96B79}" dt="2024-10-29T01:14:43.671" v="697" actId="14100"/>
          <ac:spMkLst>
            <pc:docMk/>
            <pc:sldMk cId="3956160510" sldId="263"/>
            <ac:spMk id="2" creationId="{8383DBD9-2ED2-92E1-B38C-AEAF34BDE22A}"/>
          </ac:spMkLst>
        </pc:spChg>
        <pc:spChg chg="add mod">
          <ac:chgData name="Second User" userId="3db78fb17d5cddc2" providerId="Windows Live" clId="Web-{AD3060A8-D448-4A6D-967D-722D77E96B79}" dt="2024-10-29T02:26:00.066" v="718" actId="14100"/>
          <ac:spMkLst>
            <pc:docMk/>
            <pc:sldMk cId="3956160510" sldId="263"/>
            <ac:spMk id="3" creationId="{7E73435F-A6C0-ED07-21A7-04C83775A92D}"/>
          </ac:spMkLst>
        </pc:spChg>
        <pc:picChg chg="mod">
          <ac:chgData name="Second User" userId="3db78fb17d5cddc2" providerId="Windows Live" clId="Web-{AD3060A8-D448-4A6D-967D-722D77E96B79}" dt="2024-10-29T02:26:06.441" v="719" actId="1076"/>
          <ac:picMkLst>
            <pc:docMk/>
            <pc:sldMk cId="3956160510" sldId="263"/>
            <ac:picMk id="5" creationId="{0C98B250-F7EA-D19A-23F1-9FA2AED40A60}"/>
          </ac:picMkLst>
        </pc:picChg>
        <pc:picChg chg="del mod">
          <ac:chgData name="Second User" userId="3db78fb17d5cddc2" providerId="Windows Live" clId="Web-{AD3060A8-D448-4A6D-967D-722D77E96B79}" dt="2024-10-29T03:58:18.094" v="1353"/>
          <ac:picMkLst>
            <pc:docMk/>
            <pc:sldMk cId="3956160510" sldId="263"/>
            <ac:picMk id="7" creationId="{A6DC367D-EF78-242C-6BB7-D6E0544D5DF7}"/>
          </ac:picMkLst>
        </pc:picChg>
      </pc:sldChg>
      <pc:sldChg chg="addSp delSp modSp new mod setBg">
        <pc:chgData name="Second User" userId="3db78fb17d5cddc2" providerId="Windows Live" clId="Web-{AD3060A8-D448-4A6D-967D-722D77E96B79}" dt="2024-10-29T03:49:29.828" v="1338" actId="20577"/>
        <pc:sldMkLst>
          <pc:docMk/>
          <pc:sldMk cId="4209168975" sldId="264"/>
        </pc:sldMkLst>
        <pc:spChg chg="mod">
          <ac:chgData name="Second User" userId="3db78fb17d5cddc2" providerId="Windows Live" clId="Web-{AD3060A8-D448-4A6D-967D-722D77E96B79}" dt="2024-10-29T00:37:40.186" v="488" actId="1076"/>
          <ac:spMkLst>
            <pc:docMk/>
            <pc:sldMk cId="4209168975" sldId="264"/>
            <ac:spMk id="2" creationId="{87A0F01C-920F-1610-587D-EBC23E70AE22}"/>
          </ac:spMkLst>
        </pc:spChg>
        <pc:spChg chg="del">
          <ac:chgData name="Second User" userId="3db78fb17d5cddc2" providerId="Windows Live" clId="Web-{AD3060A8-D448-4A6D-967D-722D77E96B79}" dt="2024-10-29T00:24:07.892" v="191"/>
          <ac:spMkLst>
            <pc:docMk/>
            <pc:sldMk cId="4209168975" sldId="264"/>
            <ac:spMk id="3" creationId="{9BFB73BB-4223-CF5E-7B6A-D32188C0273F}"/>
          </ac:spMkLst>
        </pc:spChg>
        <pc:spChg chg="add mod">
          <ac:chgData name="Second User" userId="3db78fb17d5cddc2" providerId="Windows Live" clId="Web-{AD3060A8-D448-4A6D-967D-722D77E96B79}" dt="2024-10-29T03:49:29.828" v="1338" actId="20577"/>
          <ac:spMkLst>
            <pc:docMk/>
            <pc:sldMk cId="4209168975" sldId="264"/>
            <ac:spMk id="4" creationId="{FE4F9BEC-9185-2766-66F6-521DDE174B7F}"/>
          </ac:spMkLst>
        </pc:spChg>
        <pc:spChg chg="add del">
          <ac:chgData name="Second User" userId="3db78fb17d5cddc2" providerId="Windows Live" clId="Web-{AD3060A8-D448-4A6D-967D-722D77E96B79}" dt="2024-10-29T00:36:21.589" v="477"/>
          <ac:spMkLst>
            <pc:docMk/>
            <pc:sldMk cId="4209168975" sldId="264"/>
            <ac:spMk id="10" creationId="{A65AC7D1-EAA9-48F5-B509-60A7F50BF703}"/>
          </ac:spMkLst>
        </pc:spChg>
        <pc:spChg chg="add del">
          <ac:chgData name="Second User" userId="3db78fb17d5cddc2" providerId="Windows Live" clId="Web-{AD3060A8-D448-4A6D-967D-722D77E96B79}" dt="2024-10-29T00:36:21.589" v="477"/>
          <ac:spMkLst>
            <pc:docMk/>
            <pc:sldMk cId="4209168975" sldId="264"/>
            <ac:spMk id="12" creationId="{D6320AF9-619A-4175-865B-5663E1AEF4C5}"/>
          </ac:spMkLst>
        </pc:spChg>
        <pc:spChg chg="add del">
          <ac:chgData name="Second User" userId="3db78fb17d5cddc2" providerId="Windows Live" clId="Web-{AD3060A8-D448-4A6D-967D-722D77E96B79}" dt="2024-10-29T00:36:21.589" v="477"/>
          <ac:spMkLst>
            <pc:docMk/>
            <pc:sldMk cId="4209168975" sldId="264"/>
            <ac:spMk id="18" creationId="{7E018740-5C2B-4A41-AC1A-7E68D1EC1954}"/>
          </ac:spMkLst>
        </pc:spChg>
        <pc:spChg chg="add del">
          <ac:chgData name="Second User" userId="3db78fb17d5cddc2" providerId="Windows Live" clId="Web-{AD3060A8-D448-4A6D-967D-722D77E96B79}" dt="2024-10-29T00:36:21.589" v="477"/>
          <ac:spMkLst>
            <pc:docMk/>
            <pc:sldMk cId="4209168975" sldId="264"/>
            <ac:spMk id="20" creationId="{166F75A4-C475-4941-8EE2-B80A06A2C1BB}"/>
          </ac:spMkLst>
        </pc:spChg>
        <pc:spChg chg="add del">
          <ac:chgData name="Second User" userId="3db78fb17d5cddc2" providerId="Windows Live" clId="Web-{AD3060A8-D448-4A6D-967D-722D77E96B79}" dt="2024-10-29T00:36:21.589" v="477"/>
          <ac:spMkLst>
            <pc:docMk/>
            <pc:sldMk cId="4209168975" sldId="264"/>
            <ac:spMk id="22" creationId="{A032553A-72E8-4B0D-8405-FF9771C9AF05}"/>
          </ac:spMkLst>
        </pc:spChg>
        <pc:spChg chg="add del">
          <ac:chgData name="Second User" userId="3db78fb17d5cddc2" providerId="Windows Live" clId="Web-{AD3060A8-D448-4A6D-967D-722D77E96B79}" dt="2024-10-29T00:36:21.589" v="477"/>
          <ac:spMkLst>
            <pc:docMk/>
            <pc:sldMk cId="4209168975" sldId="264"/>
            <ac:spMk id="24" creationId="{765800AC-C3B9-498E-87BC-29FAE4C76B21}"/>
          </ac:spMkLst>
        </pc:spChg>
        <pc:spChg chg="add del">
          <ac:chgData name="Second User" userId="3db78fb17d5cddc2" providerId="Windows Live" clId="Web-{AD3060A8-D448-4A6D-967D-722D77E96B79}" dt="2024-10-29T00:36:21.589" v="477"/>
          <ac:spMkLst>
            <pc:docMk/>
            <pc:sldMk cId="4209168975" sldId="264"/>
            <ac:spMk id="26" creationId="{1F9D6ACB-2FF4-49F9-978A-E0D5327FC635}"/>
          </ac:spMkLst>
        </pc:spChg>
        <pc:spChg chg="add del">
          <ac:chgData name="Second User" userId="3db78fb17d5cddc2" providerId="Windows Live" clId="Web-{AD3060A8-D448-4A6D-967D-722D77E96B79}" dt="2024-10-29T00:36:21.589" v="477"/>
          <ac:spMkLst>
            <pc:docMk/>
            <pc:sldMk cId="4209168975" sldId="264"/>
            <ac:spMk id="28" creationId="{A5EC319D-0FEA-4B95-A3EA-01E35672C95B}"/>
          </ac:spMkLst>
        </pc:spChg>
        <pc:picChg chg="add mod ord">
          <ac:chgData name="Second User" userId="3db78fb17d5cddc2" providerId="Windows Live" clId="Web-{AD3060A8-D448-4A6D-967D-722D77E96B79}" dt="2024-10-29T00:37:06.653" v="486" actId="14100"/>
          <ac:picMkLst>
            <pc:docMk/>
            <pc:sldMk cId="4209168975" sldId="264"/>
            <ac:picMk id="5" creationId="{E5FF434A-75DB-7FC3-D974-E83506CF5BF5}"/>
          </ac:picMkLst>
        </pc:picChg>
        <pc:cxnChg chg="add del">
          <ac:chgData name="Second User" userId="3db78fb17d5cddc2" providerId="Windows Live" clId="Web-{AD3060A8-D448-4A6D-967D-722D77E96B79}" dt="2024-10-29T00:36:21.589" v="477"/>
          <ac:cxnSpMkLst>
            <pc:docMk/>
            <pc:sldMk cId="4209168975" sldId="264"/>
            <ac:cxnSpMk id="14" creationId="{063B6EC6-D752-4EE7-908B-F8F19E8C7FEA}"/>
          </ac:cxnSpMkLst>
        </pc:cxnChg>
        <pc:cxnChg chg="add del">
          <ac:chgData name="Second User" userId="3db78fb17d5cddc2" providerId="Windows Live" clId="Web-{AD3060A8-D448-4A6D-967D-722D77E96B79}" dt="2024-10-29T00:36:21.589" v="477"/>
          <ac:cxnSpMkLst>
            <pc:docMk/>
            <pc:sldMk cId="4209168975" sldId="264"/>
            <ac:cxnSpMk id="16" creationId="{EFECD4E8-AD3E-4228-82A2-9461958EA94D}"/>
          </ac:cxnSpMkLst>
        </pc:cxnChg>
      </pc:sldChg>
      <pc:sldChg chg="addSp delSp modSp">
        <pc:chgData name="Second User" userId="3db78fb17d5cddc2" providerId="Windows Live" clId="Web-{AD3060A8-D448-4A6D-967D-722D77E96B79}" dt="2024-10-29T02:47:22.504" v="809" actId="1076"/>
        <pc:sldMkLst>
          <pc:docMk/>
          <pc:sldMk cId="808787752" sldId="265"/>
        </pc:sldMkLst>
        <pc:spChg chg="mod">
          <ac:chgData name="Second User" userId="3db78fb17d5cddc2" providerId="Windows Live" clId="Web-{AD3060A8-D448-4A6D-967D-722D77E96B79}" dt="2024-10-29T00:43:08.072" v="562" actId="14100"/>
          <ac:spMkLst>
            <pc:docMk/>
            <pc:sldMk cId="808787752" sldId="265"/>
            <ac:spMk id="3" creationId="{E5180E5B-25BF-46E3-C257-2F81B5CC5C88}"/>
          </ac:spMkLst>
        </pc:spChg>
        <pc:spChg chg="add mod">
          <ac:chgData name="Second User" userId="3db78fb17d5cddc2" providerId="Windows Live" clId="Web-{AD3060A8-D448-4A6D-967D-722D77E96B79}" dt="2024-10-29T02:47:22.504" v="809" actId="1076"/>
          <ac:spMkLst>
            <pc:docMk/>
            <pc:sldMk cId="808787752" sldId="265"/>
            <ac:spMk id="4" creationId="{3C941546-98BE-7F29-0B19-8D01CC137598}"/>
          </ac:spMkLst>
        </pc:spChg>
        <pc:spChg chg="add mod">
          <ac:chgData name="Second User" userId="3db78fb17d5cddc2" providerId="Windows Live" clId="Web-{AD3060A8-D448-4A6D-967D-722D77E96B79}" dt="2024-10-29T02:47:15.833" v="808" actId="1076"/>
          <ac:spMkLst>
            <pc:docMk/>
            <pc:sldMk cId="808787752" sldId="265"/>
            <ac:spMk id="5" creationId="{626018E6-5892-BC56-2B53-D63EAB330F17}"/>
          </ac:spMkLst>
        </pc:spChg>
        <pc:spChg chg="add del">
          <ac:chgData name="Second User" userId="3db78fb17d5cddc2" providerId="Windows Live" clId="Web-{AD3060A8-D448-4A6D-967D-722D77E96B79}" dt="2024-10-29T00:43:15.932" v="564"/>
          <ac:spMkLst>
            <pc:docMk/>
            <pc:sldMk cId="808787752" sldId="265"/>
            <ac:spMk id="6" creationId="{7C8E08B3-C5DE-43CF-B63D-7882F509CA01}"/>
          </ac:spMkLst>
        </pc:spChg>
        <pc:spChg chg="add del mod">
          <ac:chgData name="Second User" userId="3db78fb17d5cddc2" providerId="Windows Live" clId="Web-{AD3060A8-D448-4A6D-967D-722D77E96B79}" dt="2024-10-29T00:43:30.823" v="567"/>
          <ac:spMkLst>
            <pc:docMk/>
            <pc:sldMk cId="808787752" sldId="265"/>
            <ac:spMk id="7" creationId="{1670BCC1-E210-9D16-6938-83668AB9D6FE}"/>
          </ac:spMkLst>
        </pc:spChg>
        <pc:spChg chg="add del mod">
          <ac:chgData name="Second User" userId="3db78fb17d5cddc2" providerId="Windows Live" clId="Web-{AD3060A8-D448-4A6D-967D-722D77E96B79}" dt="2024-10-29T00:43:53.605" v="570"/>
          <ac:spMkLst>
            <pc:docMk/>
            <pc:sldMk cId="808787752" sldId="265"/>
            <ac:spMk id="8" creationId="{10EF6390-856E-3201-F028-610C08954433}"/>
          </ac:spMkLst>
        </pc:spChg>
        <pc:spChg chg="add mod">
          <ac:chgData name="Second User" userId="3db78fb17d5cddc2" providerId="Windows Live" clId="Web-{AD3060A8-D448-4A6D-967D-722D77E96B79}" dt="2024-10-29T00:46:34.641" v="634" actId="20577"/>
          <ac:spMkLst>
            <pc:docMk/>
            <pc:sldMk cId="808787752" sldId="265"/>
            <ac:spMk id="9" creationId="{23F32F80-46D5-EB14-C45E-6A7596147ABC}"/>
          </ac:spMkLst>
        </pc:spChg>
      </pc:sldChg>
      <pc:sldChg chg="ord">
        <pc:chgData name="Second User" userId="3db78fb17d5cddc2" providerId="Windows Live" clId="Web-{AD3060A8-D448-4A6D-967D-722D77E96B79}" dt="2024-10-29T02:45:30.739" v="772"/>
        <pc:sldMkLst>
          <pc:docMk/>
          <pc:sldMk cId="1378270960" sldId="266"/>
        </pc:sldMkLst>
      </pc:sldChg>
      <pc:sldChg chg="addSp delSp modSp mod setBg">
        <pc:chgData name="Second User" userId="3db78fb17d5cddc2" providerId="Windows Live" clId="Web-{AD3060A8-D448-4A6D-967D-722D77E96B79}" dt="2024-10-29T03:42:07.986" v="1336"/>
        <pc:sldMkLst>
          <pc:docMk/>
          <pc:sldMk cId="843802684" sldId="268"/>
        </pc:sldMkLst>
        <pc:spChg chg="mod">
          <ac:chgData name="Second User" userId="3db78fb17d5cddc2" providerId="Windows Live" clId="Web-{AD3060A8-D448-4A6D-967D-722D77E96B79}" dt="2024-10-29T03:14:04.774" v="1218" actId="20577"/>
          <ac:spMkLst>
            <pc:docMk/>
            <pc:sldMk cId="843802684" sldId="268"/>
            <ac:spMk id="2" creationId="{B187A56E-63B4-3F74-0043-320CA4908A22}"/>
          </ac:spMkLst>
        </pc:spChg>
        <pc:spChg chg="del">
          <ac:chgData name="Second User" userId="3db78fb17d5cddc2" providerId="Windows Live" clId="Web-{AD3060A8-D448-4A6D-967D-722D77E96B79}" dt="2024-10-29T01:08:39.564" v="635"/>
          <ac:spMkLst>
            <pc:docMk/>
            <pc:sldMk cId="843802684" sldId="268"/>
            <ac:spMk id="3" creationId="{F9C83A2B-F59D-73BB-9D90-55C85E4C440C}"/>
          </ac:spMkLst>
        </pc:spChg>
        <pc:spChg chg="add mod ord">
          <ac:chgData name="Second User" userId="3db78fb17d5cddc2" providerId="Windows Live" clId="Web-{AD3060A8-D448-4A6D-967D-722D77E96B79}" dt="2024-10-29T03:18:33.181" v="1326" actId="20577"/>
          <ac:spMkLst>
            <pc:docMk/>
            <pc:sldMk cId="843802684" sldId="268"/>
            <ac:spMk id="4" creationId="{8FBE6E7B-BBF5-2EF3-0C71-297D20B89307}"/>
          </ac:spMkLst>
        </pc:spChg>
        <pc:spChg chg="add">
          <ac:chgData name="Second User" userId="3db78fb17d5cddc2" providerId="Windows Live" clId="Web-{AD3060A8-D448-4A6D-967D-722D77E96B79}" dt="2024-10-29T03:13:45.431" v="1213"/>
          <ac:spMkLst>
            <pc:docMk/>
            <pc:sldMk cId="843802684" sldId="268"/>
            <ac:spMk id="6" creationId="{3BCB5F6A-9EB0-40B0-9D13-3023E9A20508}"/>
          </ac:spMkLst>
        </pc:spChg>
        <pc:spChg chg="add del">
          <ac:chgData name="Second User" userId="3db78fb17d5cddc2" providerId="Windows Live" clId="Web-{AD3060A8-D448-4A6D-967D-722D77E96B79}" dt="2024-10-29T03:13:43.993" v="1210"/>
          <ac:spMkLst>
            <pc:docMk/>
            <pc:sldMk cId="843802684" sldId="268"/>
            <ac:spMk id="9" creationId="{A65AC7D1-EAA9-48F5-B509-60A7F50BF703}"/>
          </ac:spMkLst>
        </pc:spChg>
        <pc:spChg chg="add del">
          <ac:chgData name="Second User" userId="3db78fb17d5cddc2" providerId="Windows Live" clId="Web-{AD3060A8-D448-4A6D-967D-722D77E96B79}" dt="2024-10-29T03:13:43.993" v="1210"/>
          <ac:spMkLst>
            <pc:docMk/>
            <pc:sldMk cId="843802684" sldId="268"/>
            <ac:spMk id="11" creationId="{D6320AF9-619A-4175-865B-5663E1AEF4C5}"/>
          </ac:spMkLst>
        </pc:spChg>
        <pc:spChg chg="add del">
          <ac:chgData name="Second User" userId="3db78fb17d5cddc2" providerId="Windows Live" clId="Web-{AD3060A8-D448-4A6D-967D-722D77E96B79}" dt="2024-10-29T03:13:43.993" v="1210"/>
          <ac:spMkLst>
            <pc:docMk/>
            <pc:sldMk cId="843802684" sldId="268"/>
            <ac:spMk id="17" creationId="{7E018740-5C2B-4A41-AC1A-7E68D1EC1954}"/>
          </ac:spMkLst>
        </pc:spChg>
        <pc:spChg chg="add del">
          <ac:chgData name="Second User" userId="3db78fb17d5cddc2" providerId="Windows Live" clId="Web-{AD3060A8-D448-4A6D-967D-722D77E96B79}" dt="2024-10-29T03:13:43.993" v="1210"/>
          <ac:spMkLst>
            <pc:docMk/>
            <pc:sldMk cId="843802684" sldId="268"/>
            <ac:spMk id="19" creationId="{166F75A4-C475-4941-8EE2-B80A06A2C1BB}"/>
          </ac:spMkLst>
        </pc:spChg>
        <pc:spChg chg="add del">
          <ac:chgData name="Second User" userId="3db78fb17d5cddc2" providerId="Windows Live" clId="Web-{AD3060A8-D448-4A6D-967D-722D77E96B79}" dt="2024-10-29T03:13:43.993" v="1210"/>
          <ac:spMkLst>
            <pc:docMk/>
            <pc:sldMk cId="843802684" sldId="268"/>
            <ac:spMk id="21" creationId="{A032553A-72E8-4B0D-8405-FF9771C9AF05}"/>
          </ac:spMkLst>
        </pc:spChg>
        <pc:spChg chg="add del">
          <ac:chgData name="Second User" userId="3db78fb17d5cddc2" providerId="Windows Live" clId="Web-{AD3060A8-D448-4A6D-967D-722D77E96B79}" dt="2024-10-29T03:13:43.993" v="1210"/>
          <ac:spMkLst>
            <pc:docMk/>
            <pc:sldMk cId="843802684" sldId="268"/>
            <ac:spMk id="23" creationId="{765800AC-C3B9-498E-87BC-29FAE4C76B21}"/>
          </ac:spMkLst>
        </pc:spChg>
        <pc:spChg chg="add del">
          <ac:chgData name="Second User" userId="3db78fb17d5cddc2" providerId="Windows Live" clId="Web-{AD3060A8-D448-4A6D-967D-722D77E96B79}" dt="2024-10-29T03:13:43.993" v="1210"/>
          <ac:spMkLst>
            <pc:docMk/>
            <pc:sldMk cId="843802684" sldId="268"/>
            <ac:spMk id="25" creationId="{1F9D6ACB-2FF4-49F9-978A-E0D5327FC635}"/>
          </ac:spMkLst>
        </pc:spChg>
        <pc:spChg chg="add del">
          <ac:chgData name="Second User" userId="3db78fb17d5cddc2" providerId="Windows Live" clId="Web-{AD3060A8-D448-4A6D-967D-722D77E96B79}" dt="2024-10-29T03:13:43.993" v="1210"/>
          <ac:spMkLst>
            <pc:docMk/>
            <pc:sldMk cId="843802684" sldId="268"/>
            <ac:spMk id="27" creationId="{A5EC319D-0FEA-4B95-A3EA-01E35672C95B}"/>
          </ac:spMkLst>
        </pc:spChg>
        <pc:picChg chg="add mod modCrop">
          <ac:chgData name="Second User" userId="3db78fb17d5cddc2" providerId="Windows Live" clId="Web-{AD3060A8-D448-4A6D-967D-722D77E96B79}" dt="2024-10-29T03:42:07.986" v="1336"/>
          <ac:picMkLst>
            <pc:docMk/>
            <pc:sldMk cId="843802684" sldId="268"/>
            <ac:picMk id="3" creationId="{7C3A0495-E95E-0F77-3AC4-E9C90C4272C3}"/>
          </ac:picMkLst>
        </pc:picChg>
        <pc:picChg chg="add mod">
          <ac:chgData name="Second User" userId="3db78fb17d5cddc2" providerId="Windows Live" clId="Web-{AD3060A8-D448-4A6D-967D-722D77E96B79}" dt="2024-10-29T03:20:48.744" v="1330" actId="1076"/>
          <ac:picMkLst>
            <pc:docMk/>
            <pc:sldMk cId="843802684" sldId="268"/>
            <ac:picMk id="5" creationId="{D421540E-313A-9D80-5F86-4FEA4DB58249}"/>
          </ac:picMkLst>
        </pc:picChg>
        <pc:cxnChg chg="add del">
          <ac:chgData name="Second User" userId="3db78fb17d5cddc2" providerId="Windows Live" clId="Web-{AD3060A8-D448-4A6D-967D-722D77E96B79}" dt="2024-10-29T03:13:43.993" v="1210"/>
          <ac:cxnSpMkLst>
            <pc:docMk/>
            <pc:sldMk cId="843802684" sldId="268"/>
            <ac:cxnSpMk id="13" creationId="{063B6EC6-D752-4EE7-908B-F8F19E8C7FEA}"/>
          </ac:cxnSpMkLst>
        </pc:cxnChg>
        <pc:cxnChg chg="add del">
          <ac:chgData name="Second User" userId="3db78fb17d5cddc2" providerId="Windows Live" clId="Web-{AD3060A8-D448-4A6D-967D-722D77E96B79}" dt="2024-10-29T03:13:43.993" v="1210"/>
          <ac:cxnSpMkLst>
            <pc:docMk/>
            <pc:sldMk cId="843802684" sldId="268"/>
            <ac:cxnSpMk id="15" creationId="{EFECD4E8-AD3E-4228-82A2-9461958EA94D}"/>
          </ac:cxnSpMkLst>
        </pc:cxnChg>
      </pc:sldChg>
      <pc:sldChg chg="modSp new ord">
        <pc:chgData name="Second User" userId="3db78fb17d5cddc2" providerId="Windows Live" clId="Web-{AD3060A8-D448-4A6D-967D-722D77E96B79}" dt="2024-10-29T03:56:45.029" v="1349" actId="20577"/>
        <pc:sldMkLst>
          <pc:docMk/>
          <pc:sldMk cId="230754984" sldId="275"/>
        </pc:sldMkLst>
        <pc:spChg chg="mod">
          <ac:chgData name="Second User" userId="3db78fb17d5cddc2" providerId="Windows Live" clId="Web-{AD3060A8-D448-4A6D-967D-722D77E96B79}" dt="2024-10-29T03:56:45.029" v="1349" actId="20577"/>
          <ac:spMkLst>
            <pc:docMk/>
            <pc:sldMk cId="230754984" sldId="275"/>
            <ac:spMk id="3" creationId="{BC1BA305-7B6F-37B4-5469-8CA7EE4806A4}"/>
          </ac:spMkLst>
        </pc:spChg>
      </pc:sldChg>
      <pc:sldChg chg="modSp new del ord">
        <pc:chgData name="Second User" userId="3db78fb17d5cddc2" providerId="Windows Live" clId="Web-{AD3060A8-D448-4A6D-967D-722D77E96B79}" dt="2024-10-29T02:49:00.598" v="810"/>
        <pc:sldMkLst>
          <pc:docMk/>
          <pc:sldMk cId="713985865" sldId="275"/>
        </pc:sldMkLst>
        <pc:spChg chg="mod">
          <ac:chgData name="Second User" userId="3db78fb17d5cddc2" providerId="Windows Live" clId="Web-{AD3060A8-D448-4A6D-967D-722D77E96B79}" dt="2024-10-29T02:45:37.473" v="780" actId="20577"/>
          <ac:spMkLst>
            <pc:docMk/>
            <pc:sldMk cId="713985865" sldId="275"/>
            <ac:spMk id="2" creationId="{3B5EB7FF-09D3-CD8D-5C6A-B58C2C71C436}"/>
          </ac:spMkLst>
        </pc:spChg>
        <pc:spChg chg="mod">
          <ac:chgData name="Second User" userId="3db78fb17d5cddc2" providerId="Windows Live" clId="Web-{AD3060A8-D448-4A6D-967D-722D77E96B79}" dt="2024-10-29T02:47:01.879" v="807" actId="20577"/>
          <ac:spMkLst>
            <pc:docMk/>
            <pc:sldMk cId="713985865" sldId="275"/>
            <ac:spMk id="3" creationId="{0A9F81C0-7702-364A-EE12-8EA9CD86B03C}"/>
          </ac:spMkLst>
        </pc:spChg>
      </pc:sldChg>
      <pc:sldChg chg="addSp delSp modSp new mod setBg">
        <pc:chgData name="Second User" userId="3db78fb17d5cddc2" providerId="Windows Live" clId="Web-{AD3060A8-D448-4A6D-967D-722D77E96B79}" dt="2024-10-29T03:59:34.658" v="1405"/>
        <pc:sldMkLst>
          <pc:docMk/>
          <pc:sldMk cId="2844995251" sldId="276"/>
        </pc:sldMkLst>
        <pc:spChg chg="mod ord">
          <ac:chgData name="Second User" userId="3db78fb17d5cddc2" providerId="Windows Live" clId="Web-{AD3060A8-D448-4A6D-967D-722D77E96B79}" dt="2024-10-29T03:58:38.579" v="1359"/>
          <ac:spMkLst>
            <pc:docMk/>
            <pc:sldMk cId="2844995251" sldId="276"/>
            <ac:spMk id="2" creationId="{710A8D36-51E8-8C3E-2A24-91AC25AD9472}"/>
          </ac:spMkLst>
        </pc:spChg>
        <pc:spChg chg="del">
          <ac:chgData name="Second User" userId="3db78fb17d5cddc2" providerId="Windows Live" clId="Web-{AD3060A8-D448-4A6D-967D-722D77E96B79}" dt="2024-10-29T03:58:20.281" v="1354"/>
          <ac:spMkLst>
            <pc:docMk/>
            <pc:sldMk cId="2844995251" sldId="276"/>
            <ac:spMk id="3" creationId="{7536873B-3035-89F5-0247-1D7E36394AB7}"/>
          </ac:spMkLst>
        </pc:spChg>
        <pc:spChg chg="add del">
          <ac:chgData name="Second User" userId="3db78fb17d5cddc2" providerId="Windows Live" clId="Web-{AD3060A8-D448-4A6D-967D-722D77E96B79}" dt="2024-10-29T03:58:38.579" v="1358"/>
          <ac:spMkLst>
            <pc:docMk/>
            <pc:sldMk cId="2844995251" sldId="276"/>
            <ac:spMk id="8" creationId="{65B8ED4A-0794-C6C8-A48F-F4939E670EC2}"/>
          </ac:spMkLst>
        </pc:spChg>
        <pc:spChg chg="add mod">
          <ac:chgData name="Second User" userId="3db78fb17d5cddc2" providerId="Windows Live" clId="Web-{AD3060A8-D448-4A6D-967D-722D77E96B79}" dt="2024-10-29T03:58:58.032" v="1399" actId="20577"/>
          <ac:spMkLst>
            <pc:docMk/>
            <pc:sldMk cId="2844995251" sldId="276"/>
            <ac:spMk id="10" creationId="{99F43D98-08C7-F78D-943A-812EE32EBACA}"/>
          </ac:spMkLst>
        </pc:spChg>
        <pc:spChg chg="add del">
          <ac:chgData name="Second User" userId="3db78fb17d5cddc2" providerId="Windows Live" clId="Web-{AD3060A8-D448-4A6D-967D-722D77E96B79}" dt="2024-10-29T03:58:28.469" v="1356"/>
          <ac:spMkLst>
            <pc:docMk/>
            <pc:sldMk cId="2844995251" sldId="276"/>
            <ac:spMk id="25" creationId="{66D61E08-70C3-48D8-BEA0-787111DC30DA}"/>
          </ac:spMkLst>
        </pc:spChg>
        <pc:spChg chg="add del">
          <ac:chgData name="Second User" userId="3db78fb17d5cddc2" providerId="Windows Live" clId="Web-{AD3060A8-D448-4A6D-967D-722D77E96B79}" dt="2024-10-29T03:58:28.469" v="1356"/>
          <ac:spMkLst>
            <pc:docMk/>
            <pc:sldMk cId="2844995251" sldId="276"/>
            <ac:spMk id="27" creationId="{FC55298F-0AE5-478E-AD2B-03C2614C5833}"/>
          </ac:spMkLst>
        </pc:spChg>
        <pc:spChg chg="add del">
          <ac:chgData name="Second User" userId="3db78fb17d5cddc2" providerId="Windows Live" clId="Web-{AD3060A8-D448-4A6D-967D-722D77E96B79}" dt="2024-10-29T03:58:28.469" v="1356"/>
          <ac:spMkLst>
            <pc:docMk/>
            <pc:sldMk cId="2844995251" sldId="276"/>
            <ac:spMk id="29" creationId="{C180E4EA-0B63-4779-A895-7E90E71088F3}"/>
          </ac:spMkLst>
        </pc:spChg>
        <pc:spChg chg="add del">
          <ac:chgData name="Second User" userId="3db78fb17d5cddc2" providerId="Windows Live" clId="Web-{AD3060A8-D448-4A6D-967D-722D77E96B79}" dt="2024-10-29T03:58:28.469" v="1356"/>
          <ac:spMkLst>
            <pc:docMk/>
            <pc:sldMk cId="2844995251" sldId="276"/>
            <ac:spMk id="31" creationId="{CEE01D9D-3DE8-4EED-B0D3-8F3C79CC7673}"/>
          </ac:spMkLst>
        </pc:spChg>
        <pc:spChg chg="add del">
          <ac:chgData name="Second User" userId="3db78fb17d5cddc2" providerId="Windows Live" clId="Web-{AD3060A8-D448-4A6D-967D-722D77E96B79}" dt="2024-10-29T03:58:28.469" v="1356"/>
          <ac:spMkLst>
            <pc:docMk/>
            <pc:sldMk cId="2844995251" sldId="276"/>
            <ac:spMk id="33" creationId="{89AF5CE9-607F-43F4-8983-DCD6DA4051FD}"/>
          </ac:spMkLst>
        </pc:spChg>
        <pc:spChg chg="add del">
          <ac:chgData name="Second User" userId="3db78fb17d5cddc2" providerId="Windows Live" clId="Web-{AD3060A8-D448-4A6D-967D-722D77E96B79}" dt="2024-10-29T03:58:28.469" v="1356"/>
          <ac:spMkLst>
            <pc:docMk/>
            <pc:sldMk cId="2844995251" sldId="276"/>
            <ac:spMk id="35" creationId="{6EEA2DBD-9E1E-4521-8C01-F32AD18A89E3}"/>
          </ac:spMkLst>
        </pc:spChg>
        <pc:spChg chg="add del">
          <ac:chgData name="Second User" userId="3db78fb17d5cddc2" providerId="Windows Live" clId="Web-{AD3060A8-D448-4A6D-967D-722D77E96B79}" dt="2024-10-29T03:58:28.469" v="1356"/>
          <ac:spMkLst>
            <pc:docMk/>
            <pc:sldMk cId="2844995251" sldId="276"/>
            <ac:spMk id="37" creationId="{15BBD2C1-BA9B-46A9-A27A-33498B169272}"/>
          </ac:spMkLst>
        </pc:spChg>
        <pc:grpChg chg="add del">
          <ac:chgData name="Second User" userId="3db78fb17d5cddc2" providerId="Windows Live" clId="Web-{AD3060A8-D448-4A6D-967D-722D77E96B79}" dt="2024-10-29T03:58:28.469" v="1356"/>
          <ac:grpSpMkLst>
            <pc:docMk/>
            <pc:sldMk cId="2844995251" sldId="276"/>
            <ac:grpSpMk id="9" creationId="{A5AFB369-4673-4727-A7CD-D86AFE0AE069}"/>
          </ac:grpSpMkLst>
        </pc:grpChg>
        <pc:picChg chg="add del mod ord">
          <ac:chgData name="Second User" userId="3db78fb17d5cddc2" providerId="Windows Live" clId="Web-{AD3060A8-D448-4A6D-967D-722D77E96B79}" dt="2024-10-29T03:59:34.658" v="1405"/>
          <ac:picMkLst>
            <pc:docMk/>
            <pc:sldMk cId="2844995251" sldId="276"/>
            <ac:picMk id="4" creationId="{212F84B3-9105-7294-46FE-0DE15F5BEEA9}"/>
          </ac:picMkLst>
        </pc:picChg>
        <pc:cxnChg chg="add del">
          <ac:chgData name="Second User" userId="3db78fb17d5cddc2" providerId="Windows Live" clId="Web-{AD3060A8-D448-4A6D-967D-722D77E96B79}" dt="2024-10-29T03:58:28.469" v="1356"/>
          <ac:cxnSpMkLst>
            <pc:docMk/>
            <pc:sldMk cId="2844995251" sldId="276"/>
            <ac:cxnSpMk id="21" creationId="{A57C1A16-B8AB-4D99-A195-A38F556A6486}"/>
          </ac:cxnSpMkLst>
        </pc:cxnChg>
        <pc:cxnChg chg="add del">
          <ac:chgData name="Second User" userId="3db78fb17d5cddc2" providerId="Windows Live" clId="Web-{AD3060A8-D448-4A6D-967D-722D77E96B79}" dt="2024-10-29T03:58:28.469" v="1356"/>
          <ac:cxnSpMkLst>
            <pc:docMk/>
            <pc:sldMk cId="2844995251" sldId="276"/>
            <ac:cxnSpMk id="23" creationId="{F8A9B20B-D1DD-4573-B5EC-558029519236}"/>
          </ac:cxnSpMkLst>
        </pc:cxnChg>
      </pc:sldChg>
    </pc:docChg>
  </pc:docChgLst>
  <pc:docChgLst>
    <pc:chgData name="Second User" userId="3db78fb17d5cddc2" providerId="Windows Live" clId="Web-{435BADEE-3475-4CBB-976B-99896C636CC4}"/>
    <pc:docChg chg="addSld delSld modSld sldOrd modSection">
      <pc:chgData name="Second User" userId="3db78fb17d5cddc2" providerId="Windows Live" clId="Web-{435BADEE-3475-4CBB-976B-99896C636CC4}" dt="2024-10-30T23:17:54.479" v="1147" actId="1076"/>
      <pc:docMkLst>
        <pc:docMk/>
      </pc:docMkLst>
      <pc:sldChg chg="modSp">
        <pc:chgData name="Second User" userId="3db78fb17d5cddc2" providerId="Windows Live" clId="Web-{435BADEE-3475-4CBB-976B-99896C636CC4}" dt="2024-10-30T01:14:39.604" v="95" actId="20577"/>
        <pc:sldMkLst>
          <pc:docMk/>
          <pc:sldMk cId="2385896729" sldId="258"/>
        </pc:sldMkLst>
        <pc:spChg chg="mod">
          <ac:chgData name="Second User" userId="3db78fb17d5cddc2" providerId="Windows Live" clId="Web-{435BADEE-3475-4CBB-976B-99896C636CC4}" dt="2024-10-30T01:14:39.604" v="95" actId="20577"/>
          <ac:spMkLst>
            <pc:docMk/>
            <pc:sldMk cId="2385896729" sldId="258"/>
            <ac:spMk id="3" creationId="{9678E739-F510-8FF5-9684-66911810CCDA}"/>
          </ac:spMkLst>
        </pc:spChg>
      </pc:sldChg>
      <pc:sldChg chg="modNotes">
        <pc:chgData name="Second User" userId="3db78fb17d5cddc2" providerId="Windows Live" clId="Web-{435BADEE-3475-4CBB-976B-99896C636CC4}" dt="2024-10-30T02:52:19.646" v="255"/>
        <pc:sldMkLst>
          <pc:docMk/>
          <pc:sldMk cId="4209168975" sldId="264"/>
        </pc:sldMkLst>
      </pc:sldChg>
      <pc:sldChg chg="modSp">
        <pc:chgData name="Second User" userId="3db78fb17d5cddc2" providerId="Windows Live" clId="Web-{435BADEE-3475-4CBB-976B-99896C636CC4}" dt="2024-10-30T00:49:23.624" v="12" actId="20577"/>
        <pc:sldMkLst>
          <pc:docMk/>
          <pc:sldMk cId="808787752" sldId="265"/>
        </pc:sldMkLst>
        <pc:spChg chg="mod">
          <ac:chgData name="Second User" userId="3db78fb17d5cddc2" providerId="Windows Live" clId="Web-{435BADEE-3475-4CBB-976B-99896C636CC4}" dt="2024-10-30T00:49:23.624" v="12" actId="20577"/>
          <ac:spMkLst>
            <pc:docMk/>
            <pc:sldMk cId="808787752" sldId="265"/>
            <ac:spMk id="6" creationId="{EE7C3A26-23E1-4A74-F8FB-18A25AB498EB}"/>
          </ac:spMkLst>
        </pc:spChg>
      </pc:sldChg>
      <pc:sldChg chg="ord">
        <pc:chgData name="Second User" userId="3db78fb17d5cddc2" providerId="Windows Live" clId="Web-{435BADEE-3475-4CBB-976B-99896C636CC4}" dt="2024-10-30T00:46:17.563" v="9"/>
        <pc:sldMkLst>
          <pc:docMk/>
          <pc:sldMk cId="743590999" sldId="267"/>
        </pc:sldMkLst>
      </pc:sldChg>
      <pc:sldChg chg="modSp">
        <pc:chgData name="Second User" userId="3db78fb17d5cddc2" providerId="Windows Live" clId="Web-{435BADEE-3475-4CBB-976B-99896C636CC4}" dt="2024-10-30T02:45:19.614" v="159" actId="1076"/>
        <pc:sldMkLst>
          <pc:docMk/>
          <pc:sldMk cId="2585966954" sldId="274"/>
        </pc:sldMkLst>
        <pc:picChg chg="mod">
          <ac:chgData name="Second User" userId="3db78fb17d5cddc2" providerId="Windows Live" clId="Web-{435BADEE-3475-4CBB-976B-99896C636CC4}" dt="2024-10-30T02:45:19.614" v="159" actId="1076"/>
          <ac:picMkLst>
            <pc:docMk/>
            <pc:sldMk cId="2585966954" sldId="274"/>
            <ac:picMk id="5" creationId="{3E092169-5196-CABF-97D5-CF2D272C8809}"/>
          </ac:picMkLst>
        </pc:picChg>
      </pc:sldChg>
      <pc:sldChg chg="modSp">
        <pc:chgData name="Second User" userId="3db78fb17d5cddc2" providerId="Windows Live" clId="Web-{435BADEE-3475-4CBB-976B-99896C636CC4}" dt="2024-10-30T00:41:33.290" v="8" actId="20577"/>
        <pc:sldMkLst>
          <pc:docMk/>
          <pc:sldMk cId="230754984" sldId="275"/>
        </pc:sldMkLst>
        <pc:spChg chg="mod">
          <ac:chgData name="Second User" userId="3db78fb17d5cddc2" providerId="Windows Live" clId="Web-{435BADEE-3475-4CBB-976B-99896C636CC4}" dt="2024-10-30T00:41:33.290" v="8" actId="20577"/>
          <ac:spMkLst>
            <pc:docMk/>
            <pc:sldMk cId="230754984" sldId="275"/>
            <ac:spMk id="3" creationId="{BC1BA305-7B6F-37B4-5469-8CA7EE4806A4}"/>
          </ac:spMkLst>
        </pc:spChg>
      </pc:sldChg>
      <pc:sldChg chg="modSp">
        <pc:chgData name="Second User" userId="3db78fb17d5cddc2" providerId="Windows Live" clId="Web-{435BADEE-3475-4CBB-976B-99896C636CC4}" dt="2024-10-30T01:15:04.590" v="98" actId="1076"/>
        <pc:sldMkLst>
          <pc:docMk/>
          <pc:sldMk cId="1732069986" sldId="278"/>
        </pc:sldMkLst>
        <pc:spChg chg="mod">
          <ac:chgData name="Second User" userId="3db78fb17d5cddc2" providerId="Windows Live" clId="Web-{435BADEE-3475-4CBB-976B-99896C636CC4}" dt="2024-10-30T01:15:04.590" v="98" actId="1076"/>
          <ac:spMkLst>
            <pc:docMk/>
            <pc:sldMk cId="1732069986" sldId="278"/>
            <ac:spMk id="23" creationId="{515B4E00-7E07-65B6-5BA3-6596279196A2}"/>
          </ac:spMkLst>
        </pc:spChg>
      </pc:sldChg>
      <pc:sldChg chg="addSp delSp modSp mod ord setBg modNotes">
        <pc:chgData name="Second User" userId="3db78fb17d5cddc2" providerId="Windows Live" clId="Web-{435BADEE-3475-4CBB-976B-99896C636CC4}" dt="2024-10-30T23:12:44.189" v="1136" actId="1076"/>
        <pc:sldMkLst>
          <pc:docMk/>
          <pc:sldMk cId="3774990760" sldId="279"/>
        </pc:sldMkLst>
        <pc:spChg chg="mod ord">
          <ac:chgData name="Second User" userId="3db78fb17d5cddc2" providerId="Windows Live" clId="Web-{435BADEE-3475-4CBB-976B-99896C636CC4}" dt="2024-10-30T03:59:01.926" v="769"/>
          <ac:spMkLst>
            <pc:docMk/>
            <pc:sldMk cId="3774990760" sldId="279"/>
            <ac:spMk id="2" creationId="{D3B792AD-D8ED-848A-51FC-EA477E32DE97}"/>
          </ac:spMkLst>
        </pc:spChg>
        <pc:spChg chg="add mod">
          <ac:chgData name="Second User" userId="3db78fb17d5cddc2" providerId="Windows Live" clId="Web-{435BADEE-3475-4CBB-976B-99896C636CC4}" dt="2024-10-30T03:59:01.926" v="769"/>
          <ac:spMkLst>
            <pc:docMk/>
            <pc:sldMk cId="3774990760" sldId="279"/>
            <ac:spMk id="15" creationId="{7220EBB6-354F-3952-D05E-5958105C110F}"/>
          </ac:spMkLst>
        </pc:spChg>
        <pc:spChg chg="add del mod">
          <ac:chgData name="Second User" userId="3db78fb17d5cddc2" providerId="Windows Live" clId="Web-{435BADEE-3475-4CBB-976B-99896C636CC4}" dt="2024-10-30T23:12:05.876" v="1113"/>
          <ac:spMkLst>
            <pc:docMk/>
            <pc:sldMk cId="3774990760" sldId="279"/>
            <ac:spMk id="15" creationId="{7B620F50-C2E1-8EFC-C92D-F9FF98333BE4}"/>
          </ac:spMkLst>
        </pc:spChg>
        <pc:spChg chg="add del">
          <ac:chgData name="Second User" userId="3db78fb17d5cddc2" providerId="Windows Live" clId="Web-{435BADEE-3475-4CBB-976B-99896C636CC4}" dt="2024-10-30T03:59:01.926" v="769"/>
          <ac:spMkLst>
            <pc:docMk/>
            <pc:sldMk cId="3774990760" sldId="279"/>
            <ac:spMk id="18" creationId="{4BE9D4C4-9FA3-4885-A769-301639CC7AD4}"/>
          </ac:spMkLst>
        </pc:spChg>
        <pc:spChg chg="add mod">
          <ac:chgData name="Second User" userId="3db78fb17d5cddc2" providerId="Windows Live" clId="Web-{435BADEE-3475-4CBB-976B-99896C636CC4}" dt="2024-10-30T23:12:44.189" v="1136" actId="1076"/>
          <ac:spMkLst>
            <pc:docMk/>
            <pc:sldMk cId="3774990760" sldId="279"/>
            <ac:spMk id="19" creationId="{CE933750-0FD5-B9C8-2D86-C9047142E179}"/>
          </ac:spMkLst>
        </pc:spChg>
        <pc:spChg chg="add del">
          <ac:chgData name="Second User" userId="3db78fb17d5cddc2" providerId="Windows Live" clId="Web-{435BADEE-3475-4CBB-976B-99896C636CC4}" dt="2024-10-30T03:59:01.926" v="769"/>
          <ac:spMkLst>
            <pc:docMk/>
            <pc:sldMk cId="3774990760" sldId="279"/>
            <ac:spMk id="20" creationId="{7EB6695E-BED5-4DA3-8C9B-AD301AEF4776}"/>
          </ac:spMkLst>
        </pc:spChg>
        <pc:spChg chg="add del">
          <ac:chgData name="Second User" userId="3db78fb17d5cddc2" providerId="Windows Live" clId="Web-{435BADEE-3475-4CBB-976B-99896C636CC4}" dt="2024-10-30T03:58:57.754" v="766"/>
          <ac:spMkLst>
            <pc:docMk/>
            <pc:sldMk cId="3774990760" sldId="279"/>
            <ac:spMk id="25" creationId="{4BE9D4C4-9FA3-4885-A769-301639CC7AD4}"/>
          </ac:spMkLst>
        </pc:spChg>
        <pc:spChg chg="add del">
          <ac:chgData name="Second User" userId="3db78fb17d5cddc2" providerId="Windows Live" clId="Web-{435BADEE-3475-4CBB-976B-99896C636CC4}" dt="2024-10-30T03:58:57.754" v="766"/>
          <ac:spMkLst>
            <pc:docMk/>
            <pc:sldMk cId="3774990760" sldId="279"/>
            <ac:spMk id="27" creationId="{7EB6695E-BED5-4DA3-8C9B-AD301AEF4776}"/>
          </ac:spMkLst>
        </pc:spChg>
        <pc:spChg chg="add del">
          <ac:chgData name="Second User" userId="3db78fb17d5cddc2" providerId="Windows Live" clId="Web-{435BADEE-3475-4CBB-976B-99896C636CC4}" dt="2024-10-30T03:59:01.926" v="768"/>
          <ac:spMkLst>
            <pc:docMk/>
            <pc:sldMk cId="3774990760" sldId="279"/>
            <ac:spMk id="29" creationId="{8267EEE4-6354-4F1C-9484-951F0EB92F1B}"/>
          </ac:spMkLst>
        </pc:spChg>
        <pc:spChg chg="add del">
          <ac:chgData name="Second User" userId="3db78fb17d5cddc2" providerId="Windows Live" clId="Web-{435BADEE-3475-4CBB-976B-99896C636CC4}" dt="2024-10-30T03:59:01.926" v="768"/>
          <ac:spMkLst>
            <pc:docMk/>
            <pc:sldMk cId="3774990760" sldId="279"/>
            <ac:spMk id="30" creationId="{0E5A83F9-E6B8-40BD-9C0D-9A6F15650742}"/>
          </ac:spMkLst>
        </pc:spChg>
        <pc:spChg chg="add">
          <ac:chgData name="Second User" userId="3db78fb17d5cddc2" providerId="Windows Live" clId="Web-{435BADEE-3475-4CBB-976B-99896C636CC4}" dt="2024-10-30T03:59:01.926" v="769"/>
          <ac:spMkLst>
            <pc:docMk/>
            <pc:sldMk cId="3774990760" sldId="279"/>
            <ac:spMk id="32" creationId="{47F84956-48F4-4B90-ACFA-EB0EAC3903BD}"/>
          </ac:spMkLst>
        </pc:spChg>
        <pc:picChg chg="mod ord modCrop">
          <ac:chgData name="Second User" userId="3db78fb17d5cddc2" providerId="Windows Live" clId="Web-{435BADEE-3475-4CBB-976B-99896C636CC4}" dt="2024-10-30T04:00:18.663" v="773"/>
          <ac:picMkLst>
            <pc:docMk/>
            <pc:sldMk cId="3774990760" sldId="279"/>
            <ac:picMk id="8" creationId="{3EFEDA3A-77EA-3A53-048E-4E5955E999E6}"/>
          </ac:picMkLst>
        </pc:picChg>
        <pc:picChg chg="mod ord modCrop">
          <ac:chgData name="Second User" userId="3db78fb17d5cddc2" providerId="Windows Live" clId="Web-{435BADEE-3475-4CBB-976B-99896C636CC4}" dt="2024-10-30T04:00:10.850" v="771"/>
          <ac:picMkLst>
            <pc:docMk/>
            <pc:sldMk cId="3774990760" sldId="279"/>
            <ac:picMk id="10" creationId="{ECC29C3D-CA85-BB57-FCEC-0A9C6FC528C8}"/>
          </ac:picMkLst>
        </pc:picChg>
        <pc:cxnChg chg="add">
          <ac:chgData name="Second User" userId="3db78fb17d5cddc2" providerId="Windows Live" clId="Web-{435BADEE-3475-4CBB-976B-99896C636CC4}" dt="2024-10-30T03:59:01.926" v="769"/>
          <ac:cxnSpMkLst>
            <pc:docMk/>
            <pc:sldMk cId="3774990760" sldId="279"/>
            <ac:cxnSpMk id="33" creationId="{5A3C2A43-ABEE-4B08-B7AA-35E4BF5680C9}"/>
          </ac:cxnSpMkLst>
        </pc:cxnChg>
      </pc:sldChg>
      <pc:sldChg chg="addSp delSp modSp ord modNotes">
        <pc:chgData name="Second User" userId="3db78fb17d5cddc2" providerId="Windows Live" clId="Web-{435BADEE-3475-4CBB-976B-99896C636CC4}" dt="2024-10-30T23:17:54.479" v="1147" actId="1076"/>
        <pc:sldMkLst>
          <pc:docMk/>
          <pc:sldMk cId="117739921" sldId="281"/>
        </pc:sldMkLst>
        <pc:spChg chg="mod">
          <ac:chgData name="Second User" userId="3db78fb17d5cddc2" providerId="Windows Live" clId="Web-{435BADEE-3475-4CBB-976B-99896C636CC4}" dt="2024-10-30T01:34:32.105" v="104" actId="14100"/>
          <ac:spMkLst>
            <pc:docMk/>
            <pc:sldMk cId="117739921" sldId="281"/>
            <ac:spMk id="2" creationId="{928A34C9-B453-7292-B57A-E15CA6E1C747}"/>
          </ac:spMkLst>
        </pc:spChg>
        <pc:spChg chg="mod">
          <ac:chgData name="Second User" userId="3db78fb17d5cddc2" providerId="Windows Live" clId="Web-{435BADEE-3475-4CBB-976B-99896C636CC4}" dt="2024-10-30T23:17:54.479" v="1147" actId="1076"/>
          <ac:spMkLst>
            <pc:docMk/>
            <pc:sldMk cId="117739921" sldId="281"/>
            <ac:spMk id="5" creationId="{44775FE1-0CD4-7AE9-758F-F5D63FA9F2D6}"/>
          </ac:spMkLst>
        </pc:spChg>
        <pc:spChg chg="add mod">
          <ac:chgData name="Second User" userId="3db78fb17d5cddc2" providerId="Windows Live" clId="Web-{435BADEE-3475-4CBB-976B-99896C636CC4}" dt="2024-10-30T04:26:27.619" v="834" actId="1076"/>
          <ac:spMkLst>
            <pc:docMk/>
            <pc:sldMk cId="117739921" sldId="281"/>
            <ac:spMk id="8" creationId="{AFB8FF62-C912-A0F8-E3F1-7FF9B0E6544F}"/>
          </ac:spMkLst>
        </pc:spChg>
        <pc:spChg chg="del">
          <ac:chgData name="Second User" userId="3db78fb17d5cddc2" providerId="Windows Live" clId="Web-{435BADEE-3475-4CBB-976B-99896C636CC4}" dt="2024-10-30T03:28:28.084" v="588"/>
          <ac:spMkLst>
            <pc:docMk/>
            <pc:sldMk cId="117739921" sldId="281"/>
            <ac:spMk id="13" creationId="{0E10B919-6AE7-8FCC-5C2A-9341B8F9155B}"/>
          </ac:spMkLst>
        </pc:spChg>
        <pc:spChg chg="mod">
          <ac:chgData name="Second User" userId="3db78fb17d5cddc2" providerId="Windows Live" clId="Web-{435BADEE-3475-4CBB-976B-99896C636CC4}" dt="2024-10-30T04:01:26.088" v="777" actId="20577"/>
          <ac:spMkLst>
            <pc:docMk/>
            <pc:sldMk cId="117739921" sldId="281"/>
            <ac:spMk id="22" creationId="{2C76730C-0241-3EA7-1568-67D32E51D317}"/>
          </ac:spMkLst>
        </pc:spChg>
        <pc:graphicFrameChg chg="mod modGraphic">
          <ac:chgData name="Second User" userId="3db78fb17d5cddc2" providerId="Windows Live" clId="Web-{435BADEE-3475-4CBB-976B-99896C636CC4}" dt="2024-10-30T01:35:51.580" v="155" actId="1076"/>
          <ac:graphicFrameMkLst>
            <pc:docMk/>
            <pc:sldMk cId="117739921" sldId="281"/>
            <ac:graphicFrameMk id="10" creationId="{0166C51D-9973-59B3-3DE3-4CAB7D448D96}"/>
          </ac:graphicFrameMkLst>
        </pc:graphicFrameChg>
        <pc:picChg chg="mod">
          <ac:chgData name="Second User" userId="3db78fb17d5cddc2" providerId="Windows Live" clId="Web-{435BADEE-3475-4CBB-976B-99896C636CC4}" dt="2024-10-30T04:00:50.039" v="774" actId="1076"/>
          <ac:picMkLst>
            <pc:docMk/>
            <pc:sldMk cId="117739921" sldId="281"/>
            <ac:picMk id="4" creationId="{6876764A-4A7A-54A3-EF9D-23D7DBDB8A9D}"/>
          </ac:picMkLst>
        </pc:picChg>
        <pc:picChg chg="mod">
          <ac:chgData name="Second User" userId="3db78fb17d5cddc2" providerId="Windows Live" clId="Web-{435BADEE-3475-4CBB-976B-99896C636CC4}" dt="2024-10-30T01:34:14.713" v="101" actId="1076"/>
          <ac:picMkLst>
            <pc:docMk/>
            <pc:sldMk cId="117739921" sldId="281"/>
            <ac:picMk id="7" creationId="{F4E0674F-3FF3-F72D-3553-D062B0F5EACC}"/>
          </ac:picMkLst>
        </pc:picChg>
        <pc:picChg chg="mod">
          <ac:chgData name="Second User" userId="3db78fb17d5cddc2" providerId="Windows Live" clId="Web-{435BADEE-3475-4CBB-976B-99896C636CC4}" dt="2024-10-30T01:36:04.518" v="158" actId="1076"/>
          <ac:picMkLst>
            <pc:docMk/>
            <pc:sldMk cId="117739921" sldId="281"/>
            <ac:picMk id="11" creationId="{A89201EC-0A63-2FD7-B518-31534A47D3EF}"/>
          </ac:picMkLst>
        </pc:picChg>
        <pc:picChg chg="mod">
          <ac:chgData name="Second User" userId="3db78fb17d5cddc2" providerId="Windows Live" clId="Web-{435BADEE-3475-4CBB-976B-99896C636CC4}" dt="2024-10-30T03:08:43.124" v="585" actId="1076"/>
          <ac:picMkLst>
            <pc:docMk/>
            <pc:sldMk cId="117739921" sldId="281"/>
            <ac:picMk id="15" creationId="{7FABA486-E169-665D-7BA0-22E6CFA941C7}"/>
          </ac:picMkLst>
        </pc:picChg>
        <pc:picChg chg="mod">
          <ac:chgData name="Second User" userId="3db78fb17d5cddc2" providerId="Windows Live" clId="Web-{435BADEE-3475-4CBB-976B-99896C636CC4}" dt="2024-10-30T04:26:39.260" v="836" actId="1076"/>
          <ac:picMkLst>
            <pc:docMk/>
            <pc:sldMk cId="117739921" sldId="281"/>
            <ac:picMk id="24" creationId="{292D12F6-A9DF-47F2-A86B-2011C0756CE3}"/>
          </ac:picMkLst>
        </pc:picChg>
      </pc:sldChg>
      <pc:sldChg chg="addSp delSp modSp">
        <pc:chgData name="Second User" userId="3db78fb17d5cddc2" providerId="Windows Live" clId="Web-{435BADEE-3475-4CBB-976B-99896C636CC4}" dt="2024-10-30T04:15:30.311" v="828" actId="1076"/>
        <pc:sldMkLst>
          <pc:docMk/>
          <pc:sldMk cId="1639337768" sldId="284"/>
        </pc:sldMkLst>
        <pc:spChg chg="mod">
          <ac:chgData name="Second User" userId="3db78fb17d5cddc2" providerId="Windows Live" clId="Web-{435BADEE-3475-4CBB-976B-99896C636CC4}" dt="2024-10-30T04:11:16.861" v="805"/>
          <ac:spMkLst>
            <pc:docMk/>
            <pc:sldMk cId="1639337768" sldId="284"/>
            <ac:spMk id="2" creationId="{1C89C251-4347-8E9A-9D55-6CCBAECCA593}"/>
          </ac:spMkLst>
        </pc:spChg>
        <pc:grpChg chg="add del">
          <ac:chgData name="Second User" userId="3db78fb17d5cddc2" providerId="Windows Live" clId="Web-{435BADEE-3475-4CBB-976B-99896C636CC4}" dt="2024-10-30T04:11:16.861" v="805"/>
          <ac:grpSpMkLst>
            <pc:docMk/>
            <pc:sldMk cId="1639337768" sldId="284"/>
            <ac:grpSpMk id="56" creationId="{ABA25A55-2C70-4BF4-84B3-DAB0B6A0F9DE}"/>
          </ac:grpSpMkLst>
        </pc:grpChg>
        <pc:grpChg chg="add del">
          <ac:chgData name="Second User" userId="3db78fb17d5cddc2" providerId="Windows Live" clId="Web-{435BADEE-3475-4CBB-976B-99896C636CC4}" dt="2024-10-30T04:11:16.861" v="805"/>
          <ac:grpSpMkLst>
            <pc:docMk/>
            <pc:sldMk cId="1639337768" sldId="284"/>
            <ac:grpSpMk id="66" creationId="{5E7C6FB2-8D54-49F6-AD99-A87D2F9F3888}"/>
          </ac:grpSpMkLst>
        </pc:grpChg>
        <pc:picChg chg="mod ord">
          <ac:chgData name="Second User" userId="3db78fb17d5cddc2" providerId="Windows Live" clId="Web-{435BADEE-3475-4CBB-976B-99896C636CC4}" dt="2024-10-30T04:15:25.186" v="827" actId="1076"/>
          <ac:picMkLst>
            <pc:docMk/>
            <pc:sldMk cId="1639337768" sldId="284"/>
            <ac:picMk id="8" creationId="{BD3B01A2-3096-7C14-AC2E-D15FBA18B60E}"/>
          </ac:picMkLst>
        </pc:picChg>
        <pc:picChg chg="mod">
          <ac:chgData name="Second User" userId="3db78fb17d5cddc2" providerId="Windows Live" clId="Web-{435BADEE-3475-4CBB-976B-99896C636CC4}" dt="2024-10-30T04:15:18.280" v="826" actId="1076"/>
          <ac:picMkLst>
            <pc:docMk/>
            <pc:sldMk cId="1639337768" sldId="284"/>
            <ac:picMk id="9" creationId="{B20189C5-DCEC-95A7-829B-6D93AD73967B}"/>
          </ac:picMkLst>
        </pc:picChg>
        <pc:picChg chg="mod ord">
          <ac:chgData name="Second User" userId="3db78fb17d5cddc2" providerId="Windows Live" clId="Web-{435BADEE-3475-4CBB-976B-99896C636CC4}" dt="2024-10-30T04:15:30.311" v="828" actId="1076"/>
          <ac:picMkLst>
            <pc:docMk/>
            <pc:sldMk cId="1639337768" sldId="284"/>
            <ac:picMk id="10" creationId="{EC97662A-DA1E-6647-E2FD-49FC5E95CED1}"/>
          </ac:picMkLst>
        </pc:picChg>
      </pc:sldChg>
      <pc:sldChg chg="modSp new del">
        <pc:chgData name="Second User" userId="3db78fb17d5cddc2" providerId="Windows Live" clId="Web-{435BADEE-3475-4CBB-976B-99896C636CC4}" dt="2024-10-30T04:01:49.432" v="778"/>
        <pc:sldMkLst>
          <pc:docMk/>
          <pc:sldMk cId="3824917714" sldId="285"/>
        </pc:sldMkLst>
        <pc:spChg chg="mod">
          <ac:chgData name="Second User" userId="3db78fb17d5cddc2" providerId="Windows Live" clId="Web-{435BADEE-3475-4CBB-976B-99896C636CC4}" dt="2024-10-30T03:49:40.669" v="750" actId="20577"/>
          <ac:spMkLst>
            <pc:docMk/>
            <pc:sldMk cId="3824917714" sldId="285"/>
            <ac:spMk id="2" creationId="{CA7DE094-2DEB-3639-FF40-359EE3BA7541}"/>
          </ac:spMkLst>
        </pc:spChg>
      </pc:sldChg>
    </pc:docChg>
  </pc:docChgLst>
  <pc:docChgLst>
    <pc:chgData name="Chris/Ale Palacios/Garza" userId="6f5617f3a9df37ec" providerId="Windows Live" clId="Web-{14BE970D-33DB-438E-B119-E5F6A0F2C0EE}"/>
    <pc:docChg chg="addSld delSld modSld sldOrd addSection delSection modSection">
      <pc:chgData name="Chris/Ale Palacios/Garza" userId="6f5617f3a9df37ec" providerId="Windows Live" clId="Web-{14BE970D-33DB-438E-B119-E5F6A0F2C0EE}" dt="2024-10-30T01:39:39.576" v="1426" actId="20577"/>
      <pc:docMkLst>
        <pc:docMk/>
      </pc:docMkLst>
      <pc:sldChg chg="modSp">
        <pc:chgData name="Chris/Ale Palacios/Garza" userId="6f5617f3a9df37ec" providerId="Windows Live" clId="Web-{14BE970D-33DB-438E-B119-E5F6A0F2C0EE}" dt="2024-10-30T01:39:39.576" v="1426" actId="20577"/>
        <pc:sldMkLst>
          <pc:docMk/>
          <pc:sldMk cId="1459016155" sldId="260"/>
        </pc:sldMkLst>
        <pc:spChg chg="mod">
          <ac:chgData name="Chris/Ale Palacios/Garza" userId="6f5617f3a9df37ec" providerId="Windows Live" clId="Web-{14BE970D-33DB-438E-B119-E5F6A0F2C0EE}" dt="2024-10-30T01:39:39.576" v="1426" actId="20577"/>
          <ac:spMkLst>
            <pc:docMk/>
            <pc:sldMk cId="1459016155" sldId="260"/>
            <ac:spMk id="3" creationId="{348131E9-02EE-BC01-B926-31C0FAD67C84}"/>
          </ac:spMkLst>
        </pc:spChg>
      </pc:sldChg>
      <pc:sldChg chg="modSp">
        <pc:chgData name="Chris/Ale Palacios/Garza" userId="6f5617f3a9df37ec" providerId="Windows Live" clId="Web-{14BE970D-33DB-438E-B119-E5F6A0F2C0EE}" dt="2024-10-30T00:01:05.816" v="1171"/>
        <pc:sldMkLst>
          <pc:docMk/>
          <pc:sldMk cId="3060779616" sldId="261"/>
        </pc:sldMkLst>
        <pc:picChg chg="mod">
          <ac:chgData name="Chris/Ale Palacios/Garza" userId="6f5617f3a9df37ec" providerId="Windows Live" clId="Web-{14BE970D-33DB-438E-B119-E5F6A0F2C0EE}" dt="2024-10-30T00:01:05.816" v="1171"/>
          <ac:picMkLst>
            <pc:docMk/>
            <pc:sldMk cId="3060779616" sldId="261"/>
            <ac:picMk id="5" creationId="{BBC45A0C-6BB4-73A3-0A28-8CA4CF20E99F}"/>
          </ac:picMkLst>
        </pc:picChg>
      </pc:sldChg>
      <pc:sldChg chg="del">
        <pc:chgData name="Chris/Ale Palacios/Garza" userId="6f5617f3a9df37ec" providerId="Windows Live" clId="Web-{14BE970D-33DB-438E-B119-E5F6A0F2C0EE}" dt="2024-10-29T23:58:47.576" v="1167"/>
        <pc:sldMkLst>
          <pc:docMk/>
          <pc:sldMk cId="3956160510" sldId="263"/>
        </pc:sldMkLst>
      </pc:sldChg>
      <pc:sldChg chg="addSp delSp modSp">
        <pc:chgData name="Chris/Ale Palacios/Garza" userId="6f5617f3a9df37ec" providerId="Windows Live" clId="Web-{14BE970D-33DB-438E-B119-E5F6A0F2C0EE}" dt="2024-10-30T01:38:52.838" v="1420" actId="20577"/>
        <pc:sldMkLst>
          <pc:docMk/>
          <pc:sldMk cId="808787752" sldId="265"/>
        </pc:sldMkLst>
        <pc:spChg chg="mod">
          <ac:chgData name="Chris/Ale Palacios/Garza" userId="6f5617f3a9df37ec" providerId="Windows Live" clId="Web-{14BE970D-33DB-438E-B119-E5F6A0F2C0EE}" dt="2024-10-30T01:38:52.838" v="1420" actId="20577"/>
          <ac:spMkLst>
            <pc:docMk/>
            <pc:sldMk cId="808787752" sldId="265"/>
            <ac:spMk id="6" creationId="{EE7C3A26-23E1-4A74-F8FB-18A25AB498EB}"/>
          </ac:spMkLst>
        </pc:spChg>
        <pc:graphicFrameChg chg="add del mod modGraphic">
          <ac:chgData name="Chris/Ale Palacios/Garza" userId="6f5617f3a9df37ec" providerId="Windows Live" clId="Web-{14BE970D-33DB-438E-B119-E5F6A0F2C0EE}" dt="2024-10-30T00:03:12.009" v="1179"/>
          <ac:graphicFrameMkLst>
            <pc:docMk/>
            <pc:sldMk cId="808787752" sldId="265"/>
            <ac:graphicFrameMk id="4" creationId="{BC369F57-C621-7E47-AFC4-B8A307D13772}"/>
          </ac:graphicFrameMkLst>
        </pc:graphicFrameChg>
        <pc:picChg chg="add del mod">
          <ac:chgData name="Chris/Ale Palacios/Garza" userId="6f5617f3a9df37ec" providerId="Windows Live" clId="Web-{14BE970D-33DB-438E-B119-E5F6A0F2C0EE}" dt="2024-10-30T00:02:32.445" v="1175"/>
          <ac:picMkLst>
            <pc:docMk/>
            <pc:sldMk cId="808787752" sldId="265"/>
            <ac:picMk id="3" creationId="{91468021-58F6-039B-3A68-99D33C0F9BCD}"/>
          </ac:picMkLst>
        </pc:picChg>
      </pc:sldChg>
      <pc:sldChg chg="modSp">
        <pc:chgData name="Chris/Ale Palacios/Garza" userId="6f5617f3a9df37ec" providerId="Windows Live" clId="Web-{14BE970D-33DB-438E-B119-E5F6A0F2C0EE}" dt="2024-10-30T00:08:05.084" v="1252" actId="20577"/>
        <pc:sldMkLst>
          <pc:docMk/>
          <pc:sldMk cId="1378270960" sldId="266"/>
        </pc:sldMkLst>
        <pc:spChg chg="mod">
          <ac:chgData name="Chris/Ale Palacios/Garza" userId="6f5617f3a9df37ec" providerId="Windows Live" clId="Web-{14BE970D-33DB-438E-B119-E5F6A0F2C0EE}" dt="2024-10-30T00:08:05.084" v="1252" actId="20577"/>
          <ac:spMkLst>
            <pc:docMk/>
            <pc:sldMk cId="1378270960" sldId="266"/>
            <ac:spMk id="3" creationId="{9A8C6EF4-ABB4-F7EF-BDA7-7B8B89B3253A}"/>
          </ac:spMkLst>
        </pc:spChg>
      </pc:sldChg>
      <pc:sldChg chg="ord">
        <pc:chgData name="Chris/Ale Palacios/Garza" userId="6f5617f3a9df37ec" providerId="Windows Live" clId="Web-{14BE970D-33DB-438E-B119-E5F6A0F2C0EE}" dt="2024-10-30T00:20:17.850" v="1368"/>
        <pc:sldMkLst>
          <pc:docMk/>
          <pc:sldMk cId="843802684" sldId="268"/>
        </pc:sldMkLst>
      </pc:sldChg>
      <pc:sldChg chg="addSp delSp modSp ord">
        <pc:chgData name="Chris/Ale Palacios/Garza" userId="6f5617f3a9df37ec" providerId="Windows Live" clId="Web-{14BE970D-33DB-438E-B119-E5F6A0F2C0EE}" dt="2024-10-29T23:58:21.731" v="1166" actId="1076"/>
        <pc:sldMkLst>
          <pc:docMk/>
          <pc:sldMk cId="4235640558" sldId="272"/>
        </pc:sldMkLst>
        <pc:picChg chg="add del mod">
          <ac:chgData name="Chris/Ale Palacios/Garza" userId="6f5617f3a9df37ec" providerId="Windows Live" clId="Web-{14BE970D-33DB-438E-B119-E5F6A0F2C0EE}" dt="2024-10-29T23:56:31.070" v="1147"/>
          <ac:picMkLst>
            <pc:docMk/>
            <pc:sldMk cId="4235640558" sldId="272"/>
            <ac:picMk id="4" creationId="{2FACC961-8A95-973B-D46B-C3E74015A8F2}"/>
          </ac:picMkLst>
        </pc:picChg>
        <pc:picChg chg="add mod">
          <ac:chgData name="Chris/Ale Palacios/Garza" userId="6f5617f3a9df37ec" providerId="Windows Live" clId="Web-{14BE970D-33DB-438E-B119-E5F6A0F2C0EE}" dt="2024-10-29T23:58:17.700" v="1165" actId="1076"/>
          <ac:picMkLst>
            <pc:docMk/>
            <pc:sldMk cId="4235640558" sldId="272"/>
            <ac:picMk id="6" creationId="{BF6BCF0B-4B03-529A-3DDD-F5BCD059476F}"/>
          </ac:picMkLst>
        </pc:picChg>
        <pc:picChg chg="mod">
          <ac:chgData name="Chris/Ale Palacios/Garza" userId="6f5617f3a9df37ec" providerId="Windows Live" clId="Web-{14BE970D-33DB-438E-B119-E5F6A0F2C0EE}" dt="2024-10-29T23:58:21.731" v="1166" actId="1076"/>
          <ac:picMkLst>
            <pc:docMk/>
            <pc:sldMk cId="4235640558" sldId="272"/>
            <ac:picMk id="96" creationId="{22DF5ED7-EDB1-008A-8CD3-9064A4BF441A}"/>
          </ac:picMkLst>
        </pc:picChg>
        <pc:picChg chg="mod">
          <ac:chgData name="Chris/Ale Palacios/Garza" userId="6f5617f3a9df37ec" providerId="Windows Live" clId="Web-{14BE970D-33DB-438E-B119-E5F6A0F2C0EE}" dt="2024-10-29T23:58:13.872" v="1164" actId="1076"/>
          <ac:picMkLst>
            <pc:docMk/>
            <pc:sldMk cId="4235640558" sldId="272"/>
            <ac:picMk id="97" creationId="{5ECF4757-1179-5F4D-CB4C-7B45653C0514}"/>
          </ac:picMkLst>
        </pc:picChg>
      </pc:sldChg>
      <pc:sldChg chg="modSp">
        <pc:chgData name="Chris/Ale Palacios/Garza" userId="6f5617f3a9df37ec" providerId="Windows Live" clId="Web-{14BE970D-33DB-438E-B119-E5F6A0F2C0EE}" dt="2024-10-29T23:59:26.843" v="1170" actId="1076"/>
        <pc:sldMkLst>
          <pc:docMk/>
          <pc:sldMk cId="2585966954" sldId="274"/>
        </pc:sldMkLst>
        <pc:spChg chg="mod">
          <ac:chgData name="Chris/Ale Palacios/Garza" userId="6f5617f3a9df37ec" providerId="Windows Live" clId="Web-{14BE970D-33DB-438E-B119-E5F6A0F2C0EE}" dt="2024-10-29T23:59:26.843" v="1170" actId="1076"/>
          <ac:spMkLst>
            <pc:docMk/>
            <pc:sldMk cId="2585966954" sldId="274"/>
            <ac:spMk id="20" creationId="{AF384874-3F06-D828-6F23-C7B184B26884}"/>
          </ac:spMkLst>
        </pc:spChg>
        <pc:picChg chg="mod">
          <ac:chgData name="Chris/Ale Palacios/Garza" userId="6f5617f3a9df37ec" providerId="Windows Live" clId="Web-{14BE970D-33DB-438E-B119-E5F6A0F2C0EE}" dt="2024-10-29T23:59:17.624" v="1169"/>
          <ac:picMkLst>
            <pc:docMk/>
            <pc:sldMk cId="2585966954" sldId="274"/>
            <ac:picMk id="5" creationId="{3E092169-5196-CABF-97D5-CF2D272C8809}"/>
          </ac:picMkLst>
        </pc:picChg>
        <pc:picChg chg="mod">
          <ac:chgData name="Chris/Ale Palacios/Garza" userId="6f5617f3a9df37ec" providerId="Windows Live" clId="Web-{14BE970D-33DB-438E-B119-E5F6A0F2C0EE}" dt="2024-10-29T23:59:11.999" v="1168"/>
          <ac:picMkLst>
            <pc:docMk/>
            <pc:sldMk cId="2585966954" sldId="274"/>
            <ac:picMk id="6" creationId="{9069FBFE-B47D-D6E6-0761-25610C2821A8}"/>
          </ac:picMkLst>
        </pc:picChg>
      </pc:sldChg>
      <pc:sldChg chg="ord">
        <pc:chgData name="Chris/Ale Palacios/Garza" userId="6f5617f3a9df37ec" providerId="Windows Live" clId="Web-{14BE970D-33DB-438E-B119-E5F6A0F2C0EE}" dt="2024-10-30T00:21:22.400" v="1374"/>
        <pc:sldMkLst>
          <pc:docMk/>
          <pc:sldMk cId="230754984" sldId="275"/>
        </pc:sldMkLst>
      </pc:sldChg>
      <pc:sldChg chg="delSp modSp del">
        <pc:chgData name="Chris/Ale Palacios/Garza" userId="6f5617f3a9df37ec" providerId="Windows Live" clId="Web-{14BE970D-33DB-438E-B119-E5F6A0F2C0EE}" dt="2024-10-30T00:21:08.774" v="1373"/>
        <pc:sldMkLst>
          <pc:docMk/>
          <pc:sldMk cId="2844995251" sldId="276"/>
        </pc:sldMkLst>
        <pc:picChg chg="mod">
          <ac:chgData name="Chris/Ale Palacios/Garza" userId="6f5617f3a9df37ec" providerId="Windows Live" clId="Web-{14BE970D-33DB-438E-B119-E5F6A0F2C0EE}" dt="2024-10-30T00:20:54.351" v="1369" actId="1076"/>
          <ac:picMkLst>
            <pc:docMk/>
            <pc:sldMk cId="2844995251" sldId="276"/>
            <ac:picMk id="4" creationId="{212F84B3-9105-7294-46FE-0DE15F5BEEA9}"/>
          </ac:picMkLst>
        </pc:picChg>
        <pc:picChg chg="del">
          <ac:chgData name="Chris/Ale Palacios/Garza" userId="6f5617f3a9df37ec" providerId="Windows Live" clId="Web-{14BE970D-33DB-438E-B119-E5F6A0F2C0EE}" dt="2024-10-30T00:20:59.664" v="1372"/>
          <ac:picMkLst>
            <pc:docMk/>
            <pc:sldMk cId="2844995251" sldId="276"/>
            <ac:picMk id="5" creationId="{6FC7AD1F-B50A-9A40-2BE5-AD6B198AF43C}"/>
          </ac:picMkLst>
        </pc:picChg>
        <pc:picChg chg="del">
          <ac:chgData name="Chris/Ale Palacios/Garza" userId="6f5617f3a9df37ec" providerId="Windows Live" clId="Web-{14BE970D-33DB-438E-B119-E5F6A0F2C0EE}" dt="2024-10-30T00:20:57.086" v="1370"/>
          <ac:picMkLst>
            <pc:docMk/>
            <pc:sldMk cId="2844995251" sldId="276"/>
            <ac:picMk id="7" creationId="{A0903689-ADA7-600C-A08F-DCC382EA55C4}"/>
          </ac:picMkLst>
        </pc:picChg>
        <pc:picChg chg="del">
          <ac:chgData name="Chris/Ale Palacios/Garza" userId="6f5617f3a9df37ec" providerId="Windows Live" clId="Web-{14BE970D-33DB-438E-B119-E5F6A0F2C0EE}" dt="2024-10-30T00:20:58.711" v="1371"/>
          <ac:picMkLst>
            <pc:docMk/>
            <pc:sldMk cId="2844995251" sldId="276"/>
            <ac:picMk id="9" creationId="{3FAE5A58-5B7E-7CF8-F8FE-EB239FC0C8FE}"/>
          </ac:picMkLst>
        </pc:picChg>
      </pc:sldChg>
      <pc:sldChg chg="addSp delSp modSp del ord">
        <pc:chgData name="Chris/Ale Palacios/Garza" userId="6f5617f3a9df37ec" providerId="Windows Live" clId="Web-{14BE970D-33DB-438E-B119-E5F6A0F2C0EE}" dt="2024-10-29T23:43:02.036" v="1065"/>
        <pc:sldMkLst>
          <pc:docMk/>
          <pc:sldMk cId="3150750803" sldId="277"/>
        </pc:sldMkLst>
        <pc:spChg chg="mod">
          <ac:chgData name="Chris/Ale Palacios/Garza" userId="6f5617f3a9df37ec" providerId="Windows Live" clId="Web-{14BE970D-33DB-438E-B119-E5F6A0F2C0EE}" dt="2024-10-29T23:42:26.472" v="1064" actId="20577"/>
          <ac:spMkLst>
            <pc:docMk/>
            <pc:sldMk cId="3150750803" sldId="277"/>
            <ac:spMk id="2" creationId="{264F993B-BF6A-A21B-108A-15432B0D6774}"/>
          </ac:spMkLst>
        </pc:spChg>
        <pc:spChg chg="mod">
          <ac:chgData name="Chris/Ale Palacios/Garza" userId="6f5617f3a9df37ec" providerId="Windows Live" clId="Web-{14BE970D-33DB-438E-B119-E5F6A0F2C0EE}" dt="2024-10-29T22:49:47.448" v="1062" actId="20577"/>
          <ac:spMkLst>
            <pc:docMk/>
            <pc:sldMk cId="3150750803" sldId="277"/>
            <ac:spMk id="3" creationId="{F69AAD6C-C335-D5DE-9E5B-E09D275F28A9}"/>
          </ac:spMkLst>
        </pc:spChg>
        <pc:spChg chg="add del mod">
          <ac:chgData name="Chris/Ale Palacios/Garza" userId="6f5617f3a9df37ec" providerId="Windows Live" clId="Web-{14BE970D-33DB-438E-B119-E5F6A0F2C0EE}" dt="2024-10-29T22:21:45.593" v="666"/>
          <ac:spMkLst>
            <pc:docMk/>
            <pc:sldMk cId="3150750803" sldId="277"/>
            <ac:spMk id="4" creationId="{3ED7C465-C3CB-011D-5808-37ADDD592B18}"/>
          </ac:spMkLst>
        </pc:spChg>
      </pc:sldChg>
      <pc:sldChg chg="addSp delSp modSp new mod setBg">
        <pc:chgData name="Chris/Ale Palacios/Garza" userId="6f5617f3a9df37ec" providerId="Windows Live" clId="Web-{14BE970D-33DB-438E-B119-E5F6A0F2C0EE}" dt="2024-10-30T00:23:00.873" v="1377"/>
        <pc:sldMkLst>
          <pc:docMk/>
          <pc:sldMk cId="1732069986" sldId="278"/>
        </pc:sldMkLst>
        <pc:spChg chg="mod">
          <ac:chgData name="Chris/Ale Palacios/Garza" userId="6f5617f3a9df37ec" providerId="Windows Live" clId="Web-{14BE970D-33DB-438E-B119-E5F6A0F2C0EE}" dt="2024-10-29T22:37:09.618" v="875"/>
          <ac:spMkLst>
            <pc:docMk/>
            <pc:sldMk cId="1732069986" sldId="278"/>
            <ac:spMk id="2" creationId="{2B6B1072-F692-E2E2-987E-ACC3928C974B}"/>
          </ac:spMkLst>
        </pc:spChg>
        <pc:spChg chg="del mod">
          <ac:chgData name="Chris/Ale Palacios/Garza" userId="6f5617f3a9df37ec" providerId="Windows Live" clId="Web-{14BE970D-33DB-438E-B119-E5F6A0F2C0EE}" dt="2024-10-29T22:24:46.289" v="715"/>
          <ac:spMkLst>
            <pc:docMk/>
            <pc:sldMk cId="1732069986" sldId="278"/>
            <ac:spMk id="3" creationId="{9074CB45-BA0E-0960-1327-7C36D59C0D07}"/>
          </ac:spMkLst>
        </pc:spChg>
        <pc:spChg chg="add del mod">
          <ac:chgData name="Chris/Ale Palacios/Garza" userId="6f5617f3a9df37ec" providerId="Windows Live" clId="Web-{14BE970D-33DB-438E-B119-E5F6A0F2C0EE}" dt="2024-10-29T22:26:04.339" v="725"/>
          <ac:spMkLst>
            <pc:docMk/>
            <pc:sldMk cId="1732069986" sldId="278"/>
            <ac:spMk id="4" creationId="{85133F94-B275-A05D-9185-4BCEAE4D4C21}"/>
          </ac:spMkLst>
        </pc:spChg>
        <pc:spChg chg="add del mod">
          <ac:chgData name="Chris/Ale Palacios/Garza" userId="6f5617f3a9df37ec" providerId="Windows Live" clId="Web-{14BE970D-33DB-438E-B119-E5F6A0F2C0EE}" dt="2024-10-29T22:25:30.962" v="716"/>
          <ac:spMkLst>
            <pc:docMk/>
            <pc:sldMk cId="1732069986" sldId="278"/>
            <ac:spMk id="6" creationId="{C8C7ACD8-2404-E675-71B3-0F16C7FDA049}"/>
          </ac:spMkLst>
        </pc:spChg>
        <pc:spChg chg="add del mod">
          <ac:chgData name="Chris/Ale Palacios/Garza" userId="6f5617f3a9df37ec" providerId="Windows Live" clId="Web-{14BE970D-33DB-438E-B119-E5F6A0F2C0EE}" dt="2024-10-29T22:36:42.851" v="872"/>
          <ac:spMkLst>
            <pc:docMk/>
            <pc:sldMk cId="1732069986" sldId="278"/>
            <ac:spMk id="11" creationId="{85133F94-B275-A05D-9185-4BCEAE4D4C21}"/>
          </ac:spMkLst>
        </pc:spChg>
        <pc:spChg chg="add del mod">
          <ac:chgData name="Chris/Ale Palacios/Garza" userId="6f5617f3a9df37ec" providerId="Windows Live" clId="Web-{14BE970D-33DB-438E-B119-E5F6A0F2C0EE}" dt="2024-10-29T22:34:14.267" v="821"/>
          <ac:spMkLst>
            <pc:docMk/>
            <pc:sldMk cId="1732069986" sldId="278"/>
            <ac:spMk id="12" creationId="{949D21DE-93B3-A34A-AF22-5AE277F01226}"/>
          </ac:spMkLst>
        </pc:spChg>
        <pc:spChg chg="add del mod ord">
          <ac:chgData name="Chris/Ale Palacios/Garza" userId="6f5617f3a9df37ec" providerId="Windows Live" clId="Web-{14BE970D-33DB-438E-B119-E5F6A0F2C0EE}" dt="2024-10-30T00:04:40.091" v="1218" actId="20577"/>
          <ac:spMkLst>
            <pc:docMk/>
            <pc:sldMk cId="1732069986" sldId="278"/>
            <ac:spMk id="14" creationId="{8FDC5634-6A10-B4EF-452F-630ACFB39D0B}"/>
          </ac:spMkLst>
        </pc:spChg>
        <pc:spChg chg="add del">
          <ac:chgData name="Chris/Ale Palacios/Garza" userId="6f5617f3a9df37ec" providerId="Windows Live" clId="Web-{14BE970D-33DB-438E-B119-E5F6A0F2C0EE}" dt="2024-10-29T22:26:00.620" v="724"/>
          <ac:spMkLst>
            <pc:docMk/>
            <pc:sldMk cId="1732069986" sldId="278"/>
            <ac:spMk id="15" creationId="{1FDCE85B-1271-4B0E-8C29-C029A1BD5444}"/>
          </ac:spMkLst>
        </pc:spChg>
        <pc:spChg chg="add del mod">
          <ac:chgData name="Chris/Ale Palacios/Garza" userId="6f5617f3a9df37ec" providerId="Windows Live" clId="Web-{14BE970D-33DB-438E-B119-E5F6A0F2C0EE}" dt="2024-10-29T22:30:29.288" v="787"/>
          <ac:spMkLst>
            <pc:docMk/>
            <pc:sldMk cId="1732069986" sldId="278"/>
            <ac:spMk id="16" creationId="{126AF93E-C995-2B1C-BDBA-E1A17093A9F4}"/>
          </ac:spMkLst>
        </pc:spChg>
        <pc:spChg chg="add del">
          <ac:chgData name="Chris/Ale Palacios/Garza" userId="6f5617f3a9df37ec" providerId="Windows Live" clId="Web-{14BE970D-33DB-438E-B119-E5F6A0F2C0EE}" dt="2024-10-29T22:37:09.618" v="875"/>
          <ac:spMkLst>
            <pc:docMk/>
            <pc:sldMk cId="1732069986" sldId="278"/>
            <ac:spMk id="17" creationId="{1FDCE85B-1271-4B0E-8C29-C029A1BD5444}"/>
          </ac:spMkLst>
        </pc:spChg>
        <pc:spChg chg="add del">
          <ac:chgData name="Chris/Ale Palacios/Garza" userId="6f5617f3a9df37ec" providerId="Windows Live" clId="Web-{14BE970D-33DB-438E-B119-E5F6A0F2C0EE}" dt="2024-10-29T22:32:33.200" v="795"/>
          <ac:spMkLst>
            <pc:docMk/>
            <pc:sldMk cId="1732069986" sldId="278"/>
            <ac:spMk id="18" creationId="{A521E211-F954-066E-E022-99C965DE8CDC}"/>
          </ac:spMkLst>
        </pc:spChg>
        <pc:spChg chg="add del">
          <ac:chgData name="Chris/Ale Palacios/Garza" userId="6f5617f3a9df37ec" providerId="Windows Live" clId="Web-{14BE970D-33DB-438E-B119-E5F6A0F2C0EE}" dt="2024-10-29T22:32:41.341" v="798"/>
          <ac:spMkLst>
            <pc:docMk/>
            <pc:sldMk cId="1732069986" sldId="278"/>
            <ac:spMk id="19" creationId="{C2A7B752-79CD-799C-D0E3-C0AE11BAF0DE}"/>
          </ac:spMkLst>
        </pc:spChg>
        <pc:spChg chg="add del">
          <ac:chgData name="Chris/Ale Palacios/Garza" userId="6f5617f3a9df37ec" providerId="Windows Live" clId="Web-{14BE970D-33DB-438E-B119-E5F6A0F2C0EE}" dt="2024-10-29T22:37:09.587" v="874"/>
          <ac:spMkLst>
            <pc:docMk/>
            <pc:sldMk cId="1732069986" sldId="278"/>
            <ac:spMk id="22" creationId="{384ECE37-96DA-43EB-9215-96A746CB1EC4}"/>
          </ac:spMkLst>
        </pc:spChg>
        <pc:spChg chg="add mod">
          <ac:chgData name="Chris/Ale Palacios/Garza" userId="6f5617f3a9df37ec" providerId="Windows Live" clId="Web-{14BE970D-33DB-438E-B119-E5F6A0F2C0EE}" dt="2024-10-30T00:04:43.544" v="1219" actId="1076"/>
          <ac:spMkLst>
            <pc:docMk/>
            <pc:sldMk cId="1732069986" sldId="278"/>
            <ac:spMk id="23" creationId="{515B4E00-7E07-65B6-5BA3-6596279196A2}"/>
          </ac:spMkLst>
        </pc:spChg>
        <pc:spChg chg="add del">
          <ac:chgData name="Chris/Ale Palacios/Garza" userId="6f5617f3a9df37ec" providerId="Windows Live" clId="Web-{14BE970D-33DB-438E-B119-E5F6A0F2C0EE}" dt="2024-10-29T22:37:09.587" v="874"/>
          <ac:spMkLst>
            <pc:docMk/>
            <pc:sldMk cId="1732069986" sldId="278"/>
            <ac:spMk id="28" creationId="{B94C132C-7241-49FB-8B0D-D7B4AE3A2B6B}"/>
          </ac:spMkLst>
        </pc:spChg>
        <pc:spChg chg="add">
          <ac:chgData name="Chris/Ale Palacios/Garza" userId="6f5617f3a9df37ec" providerId="Windows Live" clId="Web-{14BE970D-33DB-438E-B119-E5F6A0F2C0EE}" dt="2024-10-29T22:37:09.618" v="875"/>
          <ac:spMkLst>
            <pc:docMk/>
            <pc:sldMk cId="1732069986" sldId="278"/>
            <ac:spMk id="30" creationId="{601DBFE7-59F3-41F8-BC4E-83FB08639B9C}"/>
          </ac:spMkLst>
        </pc:spChg>
        <pc:spChg chg="add">
          <ac:chgData name="Chris/Ale Palacios/Garza" userId="6f5617f3a9df37ec" providerId="Windows Live" clId="Web-{14BE970D-33DB-438E-B119-E5F6A0F2C0EE}" dt="2024-10-29T22:37:09.618" v="875"/>
          <ac:spMkLst>
            <pc:docMk/>
            <pc:sldMk cId="1732069986" sldId="278"/>
            <ac:spMk id="33" creationId="{AB636136-2572-47F5-B45E-4AE6AD8673D3}"/>
          </ac:spMkLst>
        </pc:spChg>
        <pc:picChg chg="add mod ord modCrop">
          <ac:chgData name="Chris/Ale Palacios/Garza" userId="6f5617f3a9df37ec" providerId="Windows Live" clId="Web-{14BE970D-33DB-438E-B119-E5F6A0F2C0EE}" dt="2024-10-29T22:37:09.618" v="875"/>
          <ac:picMkLst>
            <pc:docMk/>
            <pc:sldMk cId="1732069986" sldId="278"/>
            <ac:picMk id="7" creationId="{866CDBE0-7E9E-D67C-6D2C-C9944C81CFF8}"/>
          </ac:picMkLst>
        </pc:picChg>
        <pc:picChg chg="add mod ord">
          <ac:chgData name="Chris/Ale Palacios/Garza" userId="6f5617f3a9df37ec" providerId="Windows Live" clId="Web-{14BE970D-33DB-438E-B119-E5F6A0F2C0EE}" dt="2024-10-30T00:23:00.873" v="1377"/>
          <ac:picMkLst>
            <pc:docMk/>
            <pc:sldMk cId="1732069986" sldId="278"/>
            <ac:picMk id="8" creationId="{5228EF10-34F1-39C5-6310-304D15B301A7}"/>
          </ac:picMkLst>
        </pc:picChg>
        <pc:picChg chg="add mod modCrop">
          <ac:chgData name="Chris/Ale Palacios/Garza" userId="6f5617f3a9df37ec" providerId="Windows Live" clId="Web-{14BE970D-33DB-438E-B119-E5F6A0F2C0EE}" dt="2024-10-29T22:37:35.322" v="879"/>
          <ac:picMkLst>
            <pc:docMk/>
            <pc:sldMk cId="1732069986" sldId="278"/>
            <ac:picMk id="10" creationId="{87DE75D3-796D-796A-C444-C17B064E4591}"/>
          </ac:picMkLst>
        </pc:picChg>
        <pc:picChg chg="add del">
          <ac:chgData name="Chris/Ale Palacios/Garza" userId="6f5617f3a9df37ec" providerId="Windows Live" clId="Web-{14BE970D-33DB-438E-B119-E5F6A0F2C0EE}" dt="2024-10-29T22:36:01.115" v="863"/>
          <ac:picMkLst>
            <pc:docMk/>
            <pc:sldMk cId="1732069986" sldId="278"/>
            <ac:picMk id="21" creationId="{AD47C861-BA0C-E031-33DE-836B98F02AC8}"/>
          </ac:picMkLst>
        </pc:picChg>
        <pc:cxnChg chg="add del">
          <ac:chgData name="Chris/Ale Palacios/Garza" userId="6f5617f3a9df37ec" providerId="Windows Live" clId="Web-{14BE970D-33DB-438E-B119-E5F6A0F2C0EE}" dt="2024-10-29T22:37:09.587" v="874"/>
          <ac:cxnSpMkLst>
            <pc:docMk/>
            <pc:sldMk cId="1732069986" sldId="278"/>
            <ac:cxnSpMk id="24" creationId="{F92910D5-D561-4A7E-95F9-BA13BD4415CB}"/>
          </ac:cxnSpMkLst>
        </pc:cxnChg>
        <pc:cxnChg chg="add del">
          <ac:chgData name="Chris/Ale Palacios/Garza" userId="6f5617f3a9df37ec" providerId="Windows Live" clId="Web-{14BE970D-33DB-438E-B119-E5F6A0F2C0EE}" dt="2024-10-29T22:37:09.587" v="874"/>
          <ac:cxnSpMkLst>
            <pc:docMk/>
            <pc:sldMk cId="1732069986" sldId="278"/>
            <ac:cxnSpMk id="26" creationId="{4B4272C9-1C33-453D-B585-1C22EBC088DF}"/>
          </ac:cxnSpMkLst>
        </pc:cxnChg>
        <pc:cxnChg chg="add">
          <ac:chgData name="Chris/Ale Palacios/Garza" userId="6f5617f3a9df37ec" providerId="Windows Live" clId="Web-{14BE970D-33DB-438E-B119-E5F6A0F2C0EE}" dt="2024-10-29T22:37:09.618" v="875"/>
          <ac:cxnSpMkLst>
            <pc:docMk/>
            <pc:sldMk cId="1732069986" sldId="278"/>
            <ac:cxnSpMk id="31" creationId="{95AC3254-FB46-4BDF-B7F2-2D039653A36C}"/>
          </ac:cxnSpMkLst>
        </pc:cxnChg>
        <pc:cxnChg chg="add">
          <ac:chgData name="Chris/Ale Palacios/Garza" userId="6f5617f3a9df37ec" providerId="Windows Live" clId="Web-{14BE970D-33DB-438E-B119-E5F6A0F2C0EE}" dt="2024-10-29T22:37:09.618" v="875"/>
          <ac:cxnSpMkLst>
            <pc:docMk/>
            <pc:sldMk cId="1732069986" sldId="278"/>
            <ac:cxnSpMk id="32" creationId="{DD6280CF-E187-4C89-97A6-CE354B2775D7}"/>
          </ac:cxnSpMkLst>
        </pc:cxnChg>
      </pc:sldChg>
      <pc:sldChg chg="modSp new ord">
        <pc:chgData name="Chris/Ale Palacios/Garza" userId="6f5617f3a9df37ec" providerId="Windows Live" clId="Web-{14BE970D-33DB-438E-B119-E5F6A0F2C0EE}" dt="2024-10-30T00:28:29.715" v="1384" actId="1076"/>
        <pc:sldMkLst>
          <pc:docMk/>
          <pc:sldMk cId="3774990760" sldId="279"/>
        </pc:sldMkLst>
        <pc:spChg chg="mod">
          <ac:chgData name="Chris/Ale Palacios/Garza" userId="6f5617f3a9df37ec" providerId="Windows Live" clId="Web-{14BE970D-33DB-438E-B119-E5F6A0F2C0EE}" dt="2024-10-29T22:49:29.729" v="1020" actId="20577"/>
          <ac:spMkLst>
            <pc:docMk/>
            <pc:sldMk cId="3774990760" sldId="279"/>
            <ac:spMk id="2" creationId="{D3B792AD-D8ED-848A-51FC-EA477E32DE97}"/>
          </ac:spMkLst>
        </pc:spChg>
        <pc:picChg chg="mod">
          <ac:chgData name="Chris/Ale Palacios/Garza" userId="6f5617f3a9df37ec" providerId="Windows Live" clId="Web-{14BE970D-33DB-438E-B119-E5F6A0F2C0EE}" dt="2024-10-30T00:28:29.715" v="1384" actId="1076"/>
          <ac:picMkLst>
            <pc:docMk/>
            <pc:sldMk cId="3774990760" sldId="279"/>
            <ac:picMk id="5" creationId="{BEF61EB4-0304-2C06-3DA4-0A3B601912CC}"/>
          </ac:picMkLst>
        </pc:picChg>
      </pc:sldChg>
      <pc:sldChg chg="addSp delSp modSp new mod ord setBg">
        <pc:chgData name="Chris/Ale Palacios/Garza" userId="6f5617f3a9df37ec" providerId="Windows Live" clId="Web-{14BE970D-33DB-438E-B119-E5F6A0F2C0EE}" dt="2024-10-30T00:23:27.389" v="1378"/>
        <pc:sldMkLst>
          <pc:docMk/>
          <pc:sldMk cId="661306683" sldId="280"/>
        </pc:sldMkLst>
        <pc:spChg chg="mod">
          <ac:chgData name="Chris/Ale Palacios/Garza" userId="6f5617f3a9df37ec" providerId="Windows Live" clId="Web-{14BE970D-33DB-438E-B119-E5F6A0F2C0EE}" dt="2024-10-30T00:20:02.005" v="1367" actId="20577"/>
          <ac:spMkLst>
            <pc:docMk/>
            <pc:sldMk cId="661306683" sldId="280"/>
            <ac:spMk id="2" creationId="{CC89CD9E-A9AC-36F2-44DE-0131C533CF17}"/>
          </ac:spMkLst>
        </pc:spChg>
        <pc:spChg chg="del">
          <ac:chgData name="Chris/Ale Palacios/Garza" userId="6f5617f3a9df37ec" providerId="Windows Live" clId="Web-{14BE970D-33DB-438E-B119-E5F6A0F2C0EE}" dt="2024-10-29T23:48:37.832" v="1080"/>
          <ac:spMkLst>
            <pc:docMk/>
            <pc:sldMk cId="661306683" sldId="280"/>
            <ac:spMk id="3" creationId="{818EDC73-8DF7-C034-2048-60CC78874D3F}"/>
          </ac:spMkLst>
        </pc:spChg>
        <pc:spChg chg="add del">
          <ac:chgData name="Chris/Ale Palacios/Garza" userId="6f5617f3a9df37ec" providerId="Windows Live" clId="Web-{14BE970D-33DB-438E-B119-E5F6A0F2C0EE}" dt="2024-10-29T23:49:29.256" v="1095"/>
          <ac:spMkLst>
            <pc:docMk/>
            <pc:sldMk cId="661306683" sldId="280"/>
            <ac:spMk id="11" creationId="{F22B75C6-3ECA-5959-268C-A04E1839644C}"/>
          </ac:spMkLst>
        </pc:spChg>
        <pc:spChg chg="add mod ord">
          <ac:chgData name="Chris/Ale Palacios/Garza" userId="6f5617f3a9df37ec" providerId="Windows Live" clId="Web-{14BE970D-33DB-438E-B119-E5F6A0F2C0EE}" dt="2024-10-30T00:19:19.722" v="1358" actId="1076"/>
          <ac:spMkLst>
            <pc:docMk/>
            <pc:sldMk cId="661306683" sldId="280"/>
            <ac:spMk id="13" creationId="{B5BC4E12-9BBD-62F8-318D-2E6768C39F0E}"/>
          </ac:spMkLst>
        </pc:spChg>
        <pc:spChg chg="add del">
          <ac:chgData name="Chris/Ale Palacios/Garza" userId="6f5617f3a9df37ec" providerId="Windows Live" clId="Web-{14BE970D-33DB-438E-B119-E5F6A0F2C0EE}" dt="2024-10-29T23:49:50.038" v="1102"/>
          <ac:spMkLst>
            <pc:docMk/>
            <pc:sldMk cId="661306683" sldId="280"/>
            <ac:spMk id="14" creationId="{EBDF1F4E-C97D-450D-B4FA-F3411D8C85EC}"/>
          </ac:spMkLst>
        </pc:spChg>
        <pc:spChg chg="add">
          <ac:chgData name="Chris/Ale Palacios/Garza" userId="6f5617f3a9df37ec" providerId="Windows Live" clId="Web-{14BE970D-33DB-438E-B119-E5F6A0F2C0EE}" dt="2024-10-29T23:49:50.038" v="1102"/>
          <ac:spMkLst>
            <pc:docMk/>
            <pc:sldMk cId="661306683" sldId="280"/>
            <ac:spMk id="16" creationId="{1FDCE85B-1271-4B0E-8C29-C029A1BD5444}"/>
          </ac:spMkLst>
        </pc:spChg>
        <pc:spChg chg="add del">
          <ac:chgData name="Chris/Ale Palacios/Garza" userId="6f5617f3a9df37ec" providerId="Windows Live" clId="Web-{14BE970D-33DB-438E-B119-E5F6A0F2C0EE}" dt="2024-10-29T23:49:43.069" v="1099"/>
          <ac:spMkLst>
            <pc:docMk/>
            <pc:sldMk cId="661306683" sldId="280"/>
            <ac:spMk id="19" creationId="{1FDCE85B-1271-4B0E-8C29-C029A1BD5444}"/>
          </ac:spMkLst>
        </pc:spChg>
        <pc:picChg chg="add del mod ord modCrop">
          <ac:chgData name="Chris/Ale Palacios/Garza" userId="6f5617f3a9df37ec" providerId="Windows Live" clId="Web-{14BE970D-33DB-438E-B119-E5F6A0F2C0EE}" dt="2024-10-30T00:12:03.235" v="1287"/>
          <ac:picMkLst>
            <pc:docMk/>
            <pc:sldMk cId="661306683" sldId="280"/>
            <ac:picMk id="4" creationId="{EBD3D8DB-2F55-7E93-2433-65CF5D3AA028}"/>
          </ac:picMkLst>
        </pc:picChg>
        <pc:picChg chg="add del mod modCrop">
          <ac:chgData name="Chris/Ale Palacios/Garza" userId="6f5617f3a9df37ec" providerId="Windows Live" clId="Web-{14BE970D-33DB-438E-B119-E5F6A0F2C0EE}" dt="2024-10-30T00:12:05.438" v="1291"/>
          <ac:picMkLst>
            <pc:docMk/>
            <pc:sldMk cId="661306683" sldId="280"/>
            <ac:picMk id="5" creationId="{411F7C48-5C5D-6BC6-B719-6C0AB5776816}"/>
          </ac:picMkLst>
        </pc:picChg>
        <pc:picChg chg="add del mod ord modCrop">
          <ac:chgData name="Chris/Ale Palacios/Garza" userId="6f5617f3a9df37ec" providerId="Windows Live" clId="Web-{14BE970D-33DB-438E-B119-E5F6A0F2C0EE}" dt="2024-10-30T00:12:04.391" v="1290"/>
          <ac:picMkLst>
            <pc:docMk/>
            <pc:sldMk cId="661306683" sldId="280"/>
            <ac:picMk id="6" creationId="{C98D3CDE-2B57-B581-7D7A-6E146625852B}"/>
          </ac:picMkLst>
        </pc:picChg>
        <pc:picChg chg="add del mod ord">
          <ac:chgData name="Chris/Ale Palacios/Garza" userId="6f5617f3a9df37ec" providerId="Windows Live" clId="Web-{14BE970D-33DB-438E-B119-E5F6A0F2C0EE}" dt="2024-10-29T23:49:34.287" v="1097"/>
          <ac:picMkLst>
            <pc:docMk/>
            <pc:sldMk cId="661306683" sldId="280"/>
            <ac:picMk id="7" creationId="{C78082BD-AB3E-EC3F-9BC9-5C1F9BDB9E65}"/>
          </ac:picMkLst>
        </pc:picChg>
        <pc:picChg chg="add mod modCrop">
          <ac:chgData name="Chris/Ale Palacios/Garza" userId="6f5617f3a9df37ec" providerId="Windows Live" clId="Web-{14BE970D-33DB-438E-B119-E5F6A0F2C0EE}" dt="2024-10-30T00:19:00.331" v="1354"/>
          <ac:picMkLst>
            <pc:docMk/>
            <pc:sldMk cId="661306683" sldId="280"/>
            <ac:picMk id="9" creationId="{63D45450-66B3-8BE2-B6B0-1E76236D9C22}"/>
          </ac:picMkLst>
        </pc:picChg>
        <pc:picChg chg="add mod">
          <ac:chgData name="Chris/Ale Palacios/Garza" userId="6f5617f3a9df37ec" providerId="Windows Live" clId="Web-{14BE970D-33DB-438E-B119-E5F6A0F2C0EE}" dt="2024-10-30T00:19:07.175" v="1356" actId="1076"/>
          <ac:picMkLst>
            <pc:docMk/>
            <pc:sldMk cId="661306683" sldId="280"/>
            <ac:picMk id="12" creationId="{D7185518-3DD4-EC5C-9284-70FF9054CD00}"/>
          </ac:picMkLst>
        </pc:picChg>
        <pc:picChg chg="add del mod">
          <ac:chgData name="Chris/Ale Palacios/Garza" userId="6f5617f3a9df37ec" providerId="Windows Live" clId="Web-{14BE970D-33DB-438E-B119-E5F6A0F2C0EE}" dt="2024-10-30T00:12:05.516" v="1292"/>
          <ac:picMkLst>
            <pc:docMk/>
            <pc:sldMk cId="661306683" sldId="280"/>
            <ac:picMk id="15" creationId="{B11C45D7-A0FA-5CAE-9F7A-B619D1BC5485}"/>
          </ac:picMkLst>
        </pc:picChg>
        <pc:picChg chg="add del mod">
          <ac:chgData name="Chris/Ale Palacios/Garza" userId="6f5617f3a9df37ec" providerId="Windows Live" clId="Web-{14BE970D-33DB-438E-B119-E5F6A0F2C0EE}" dt="2024-10-30T00:12:04.282" v="1288"/>
          <ac:picMkLst>
            <pc:docMk/>
            <pc:sldMk cId="661306683" sldId="280"/>
            <ac:picMk id="17" creationId="{F003318E-5D4B-761C-1726-ABCCD8371CEF}"/>
          </ac:picMkLst>
        </pc:picChg>
        <pc:picChg chg="add del mod">
          <ac:chgData name="Chris/Ale Palacios/Garza" userId="6f5617f3a9df37ec" providerId="Windows Live" clId="Web-{14BE970D-33DB-438E-B119-E5F6A0F2C0EE}" dt="2024-10-30T00:12:04.360" v="1289"/>
          <ac:picMkLst>
            <pc:docMk/>
            <pc:sldMk cId="661306683" sldId="280"/>
            <ac:picMk id="18" creationId="{A7865D9E-5D1A-F715-8457-78E8AB05971E}"/>
          </ac:picMkLst>
        </pc:picChg>
        <pc:picChg chg="add mod">
          <ac:chgData name="Chris/Ale Palacios/Garza" userId="6f5617f3a9df37ec" providerId="Windows Live" clId="Web-{14BE970D-33DB-438E-B119-E5F6A0F2C0EE}" dt="2024-10-30T00:17:49.937" v="1346" actId="1076"/>
          <ac:picMkLst>
            <pc:docMk/>
            <pc:sldMk cId="661306683" sldId="280"/>
            <ac:picMk id="20" creationId="{DFBEBEE8-4BE4-6B74-D2A3-69BE19FD42D9}"/>
          </ac:picMkLst>
        </pc:picChg>
        <pc:picChg chg="add mod">
          <ac:chgData name="Chris/Ale Palacios/Garza" userId="6f5617f3a9df37ec" providerId="Windows Live" clId="Web-{14BE970D-33DB-438E-B119-E5F6A0F2C0EE}" dt="2024-10-30T00:14:59.774" v="1334"/>
          <ac:picMkLst>
            <pc:docMk/>
            <pc:sldMk cId="661306683" sldId="280"/>
            <ac:picMk id="21" creationId="{1ABE21DE-282A-F762-759A-A70F39C4622F}"/>
          </ac:picMkLst>
        </pc:picChg>
        <pc:picChg chg="add mod">
          <ac:chgData name="Chris/Ale Palacios/Garza" userId="6f5617f3a9df37ec" providerId="Windows Live" clId="Web-{14BE970D-33DB-438E-B119-E5F6A0F2C0EE}" dt="2024-10-30T00:14:57.164" v="1333"/>
          <ac:picMkLst>
            <pc:docMk/>
            <pc:sldMk cId="661306683" sldId="280"/>
            <ac:picMk id="22" creationId="{F64F7A4A-FDF6-4AF3-BEE4-D602378A6CE0}"/>
          </ac:picMkLst>
        </pc:picChg>
        <pc:picChg chg="add mod">
          <ac:chgData name="Chris/Ale Palacios/Garza" userId="6f5617f3a9df37ec" providerId="Windows Live" clId="Web-{14BE970D-33DB-438E-B119-E5F6A0F2C0EE}" dt="2024-10-30T00:17:21.577" v="1338" actId="14100"/>
          <ac:picMkLst>
            <pc:docMk/>
            <pc:sldMk cId="661306683" sldId="280"/>
            <ac:picMk id="23" creationId="{A5D7FAFB-D3BE-9607-F958-BC848A14B3C8}"/>
          </ac:picMkLst>
        </pc:picChg>
        <pc:picChg chg="add mod">
          <ac:chgData name="Chris/Ale Palacios/Garza" userId="6f5617f3a9df37ec" providerId="Windows Live" clId="Web-{14BE970D-33DB-438E-B119-E5F6A0F2C0EE}" dt="2024-10-30T00:17:51.922" v="1347" actId="1076"/>
          <ac:picMkLst>
            <pc:docMk/>
            <pc:sldMk cId="661306683" sldId="280"/>
            <ac:picMk id="24" creationId="{C2208641-A581-9235-0CA2-99AD014FED3C}"/>
          </ac:picMkLst>
        </pc:picChg>
        <pc:picChg chg="add mod">
          <ac:chgData name="Chris/Ale Palacios/Garza" userId="6f5617f3a9df37ec" providerId="Windows Live" clId="Web-{14BE970D-33DB-438E-B119-E5F6A0F2C0EE}" dt="2024-10-30T00:17:24.342" v="1339" actId="14100"/>
          <ac:picMkLst>
            <pc:docMk/>
            <pc:sldMk cId="661306683" sldId="280"/>
            <ac:picMk id="25" creationId="{1598DAA8-E386-10B6-8BBB-1C7FDA98C6E4}"/>
          </ac:picMkLst>
        </pc:picChg>
      </pc:sldChg>
    </pc:docChg>
  </pc:docChgLst>
  <pc:docChgLst>
    <pc:chgData name="Guest User" providerId="Windows Live" clId="Web-{4E321D35-4330-4441-9E56-B2B9895BFA85}"/>
    <pc:docChg chg="modSld">
      <pc:chgData name="Guest User" userId="" providerId="Windows Live" clId="Web-{4E321D35-4330-4441-9E56-B2B9895BFA85}" dt="2024-10-30T02:54:04.055" v="10"/>
      <pc:docMkLst>
        <pc:docMk/>
      </pc:docMkLst>
      <pc:sldChg chg="modSp">
        <pc:chgData name="Guest User" userId="" providerId="Windows Live" clId="Web-{4E321D35-4330-4441-9E56-B2B9895BFA85}" dt="2024-10-30T02:54:04.055" v="10"/>
        <pc:sldMkLst>
          <pc:docMk/>
          <pc:sldMk cId="1732069986" sldId="278"/>
        </pc:sldMkLst>
        <pc:spChg chg="mod">
          <ac:chgData name="Guest User" userId="" providerId="Windows Live" clId="Web-{4E321D35-4330-4441-9E56-B2B9895BFA85}" dt="2024-10-30T02:54:04.055" v="10"/>
          <ac:spMkLst>
            <pc:docMk/>
            <pc:sldMk cId="1732069986" sldId="278"/>
            <ac:spMk id="3" creationId="{54A27B3F-FC35-1D54-50DE-10692FE5C301}"/>
          </ac:spMkLst>
        </pc:spChg>
      </pc:sldChg>
      <pc:sldChg chg="addSp delSp modSp">
        <pc:chgData name="Guest User" userId="" providerId="Windows Live" clId="Web-{4E321D35-4330-4441-9E56-B2B9895BFA85}" dt="2024-10-30T02:53:47.523" v="9"/>
        <pc:sldMkLst>
          <pc:docMk/>
          <pc:sldMk cId="661306683" sldId="280"/>
        </pc:sldMkLst>
        <pc:spChg chg="del">
          <ac:chgData name="Guest User" userId="" providerId="Windows Live" clId="Web-{4E321D35-4330-4441-9E56-B2B9895BFA85}" dt="2024-10-30T02:53:37.538" v="7"/>
          <ac:spMkLst>
            <pc:docMk/>
            <pc:sldMk cId="661306683" sldId="280"/>
            <ac:spMk id="3" creationId="{4C05F884-6376-30F9-6B61-7B8DD5900EA2}"/>
          </ac:spMkLst>
        </pc:spChg>
        <pc:spChg chg="add mod">
          <ac:chgData name="Guest User" userId="" providerId="Windows Live" clId="Web-{4E321D35-4330-4441-9E56-B2B9895BFA85}" dt="2024-10-30T02:53:47.523" v="9"/>
          <ac:spMkLst>
            <pc:docMk/>
            <pc:sldMk cId="661306683" sldId="280"/>
            <ac:spMk id="5" creationId="{3C1B47FC-D6AB-5DFB-AF1D-9D273D0DCEB9}"/>
          </ac:spMkLst>
        </pc:spChg>
      </pc:sldChg>
    </pc:docChg>
  </pc:docChgLst>
  <pc:docChgLst>
    <pc:chgData name="Corey Holton" userId="dfccdeabb580c92e" providerId="LiveId" clId="{644700FA-CD20-461E-AF5B-A3FFF87215D1}"/>
    <pc:docChg chg="addSld modSld">
      <pc:chgData name="Corey Holton" userId="dfccdeabb580c92e" providerId="LiveId" clId="{644700FA-CD20-461E-AF5B-A3FFF87215D1}" dt="2024-10-24T14:30:25.742" v="87" actId="20577"/>
      <pc:docMkLst>
        <pc:docMk/>
      </pc:docMkLst>
      <pc:sldChg chg="addSp delSp modSp new mod">
        <pc:chgData name="Corey Holton" userId="dfccdeabb580c92e" providerId="LiveId" clId="{644700FA-CD20-461E-AF5B-A3FFF87215D1}" dt="2024-10-23T02:18:05.569" v="54" actId="20577"/>
        <pc:sldMkLst>
          <pc:docMk/>
          <pc:sldMk cId="3060779616" sldId="261"/>
        </pc:sldMkLst>
        <pc:spChg chg="mod">
          <ac:chgData name="Corey Holton" userId="dfccdeabb580c92e" providerId="LiveId" clId="{644700FA-CD20-461E-AF5B-A3FFF87215D1}" dt="2024-10-23T02:18:05.569" v="54" actId="20577"/>
          <ac:spMkLst>
            <pc:docMk/>
            <pc:sldMk cId="3060779616" sldId="261"/>
            <ac:spMk id="2" creationId="{AD02D3ED-D3BA-D322-C15A-C77491B45F81}"/>
          </ac:spMkLst>
        </pc:spChg>
        <pc:picChg chg="add mod ord">
          <ac:chgData name="Corey Holton" userId="dfccdeabb580c92e" providerId="LiveId" clId="{644700FA-CD20-461E-AF5B-A3FFF87215D1}" dt="2024-10-23T02:16:20.021" v="1" actId="22"/>
          <ac:picMkLst>
            <pc:docMk/>
            <pc:sldMk cId="3060779616" sldId="261"/>
            <ac:picMk id="5" creationId="{BBC45A0C-6BB4-73A3-0A28-8CA4CF20E99F}"/>
          </ac:picMkLst>
        </pc:picChg>
      </pc:sldChg>
      <pc:sldChg chg="addSp delSp modSp new mod">
        <pc:chgData name="Corey Holton" userId="dfccdeabb580c92e" providerId="LiveId" clId="{644700FA-CD20-461E-AF5B-A3FFF87215D1}" dt="2024-10-24T14:30:25.742" v="87" actId="20577"/>
        <pc:sldMkLst>
          <pc:docMk/>
          <pc:sldMk cId="3956160510" sldId="263"/>
        </pc:sldMkLst>
      </pc:sldChg>
    </pc:docChg>
  </pc:docChgLst>
  <pc:docChgLst>
    <pc:chgData name="Guest User" providerId="Windows Live" clId="Web-{6B33AED4-6903-4D57-A02E-A91DEA7CFECF}"/>
    <pc:docChg chg="mod modSld">
      <pc:chgData name="Guest User" userId="" providerId="Windows Live" clId="Web-{6B33AED4-6903-4D57-A02E-A91DEA7CFECF}" dt="2024-10-30T03:26:13.033" v="374" actId="14100"/>
      <pc:docMkLst>
        <pc:docMk/>
      </pc:docMkLst>
      <pc:sldChg chg="modSp modNotes">
        <pc:chgData name="Guest User" userId="" providerId="Windows Live" clId="Web-{6B33AED4-6903-4D57-A02E-A91DEA7CFECF}" dt="2024-10-30T03:26:13.033" v="374" actId="14100"/>
        <pc:sldMkLst>
          <pc:docMk/>
          <pc:sldMk cId="843802684" sldId="268"/>
        </pc:sldMkLst>
        <pc:spChg chg="mod">
          <ac:chgData name="Guest User" userId="" providerId="Windows Live" clId="Web-{6B33AED4-6903-4D57-A02E-A91DEA7CFECF}" dt="2024-10-30T03:26:13.033" v="374" actId="14100"/>
          <ac:spMkLst>
            <pc:docMk/>
            <pc:sldMk cId="843802684" sldId="268"/>
            <ac:spMk id="7" creationId="{26EA6E26-1C4B-73E5-DA01-6A7DBE6697A6}"/>
          </ac:spMkLst>
        </pc:spChg>
      </pc:sldChg>
      <pc:sldChg chg="modSp modNotes">
        <pc:chgData name="Guest User" userId="" providerId="Windows Live" clId="Web-{6B33AED4-6903-4D57-A02E-A91DEA7CFECF}" dt="2024-10-30T02:56:53.203" v="370"/>
        <pc:sldMkLst>
          <pc:docMk/>
          <pc:sldMk cId="217870425" sldId="270"/>
        </pc:sldMkLst>
        <pc:spChg chg="mod">
          <ac:chgData name="Guest User" userId="" providerId="Windows Live" clId="Web-{6B33AED4-6903-4D57-A02E-A91DEA7CFECF}" dt="2024-10-30T01:49:40.428" v="175" actId="20577"/>
          <ac:spMkLst>
            <pc:docMk/>
            <pc:sldMk cId="217870425" sldId="270"/>
            <ac:spMk id="3" creationId="{046778CD-DE3E-AE02-5558-BC7DF899BBEA}"/>
          </ac:spMkLst>
        </pc:spChg>
        <pc:spChg chg="mod">
          <ac:chgData name="Guest User" userId="" providerId="Windows Live" clId="Web-{6B33AED4-6903-4D57-A02E-A91DEA7CFECF}" dt="2024-10-30T02:56:13.201" v="368" actId="1076"/>
          <ac:spMkLst>
            <pc:docMk/>
            <pc:sldMk cId="217870425" sldId="270"/>
            <ac:spMk id="4" creationId="{0270E529-A471-9F9B-8647-7D1E46E9D6AC}"/>
          </ac:spMkLst>
        </pc:spChg>
      </pc:sldChg>
      <pc:sldChg chg="modSp modNotes">
        <pc:chgData name="Guest User" userId="" providerId="Windows Live" clId="Web-{6B33AED4-6903-4D57-A02E-A91DEA7CFECF}" dt="2024-10-30T03:26:03.860" v="373" actId="1076"/>
        <pc:sldMkLst>
          <pc:docMk/>
          <pc:sldMk cId="1049154382" sldId="282"/>
        </pc:sldMkLst>
        <pc:spChg chg="mod">
          <ac:chgData name="Guest User" userId="" providerId="Windows Live" clId="Web-{6B33AED4-6903-4D57-A02E-A91DEA7CFECF}" dt="2024-10-30T03:26:03.860" v="373" actId="1076"/>
          <ac:spMkLst>
            <pc:docMk/>
            <pc:sldMk cId="1049154382" sldId="282"/>
            <ac:spMk id="3" creationId="{7999B01B-7481-945B-F171-1B1D5FECA050}"/>
          </ac:spMkLst>
        </pc:spChg>
      </pc:sldChg>
    </pc:docChg>
  </pc:docChgLst>
  <pc:docChgLst>
    <pc:chgData name="Chris/Ale Palacios/Garza" userId="6f5617f3a9df37ec" providerId="Windows Live" clId="Web-{F93B53C2-4A28-4397-BE75-C28E80636C8B}"/>
    <pc:docChg chg="addSld sldOrd addSection modSection">
      <pc:chgData name="Chris/Ale Palacios/Garza" userId="6f5617f3a9df37ec" providerId="Windows Live" clId="Web-{F93B53C2-4A28-4397-BE75-C28E80636C8B}" dt="2024-10-29T00:50:07.439" v="17"/>
      <pc:docMkLst>
        <pc:docMk/>
      </pc:docMkLst>
      <pc:sldChg chg="ord">
        <pc:chgData name="Chris/Ale Palacios/Garza" userId="6f5617f3a9df37ec" providerId="Windows Live" clId="Web-{F93B53C2-4A28-4397-BE75-C28E80636C8B}" dt="2024-10-29T00:37:14.174" v="13"/>
        <pc:sldMkLst>
          <pc:docMk/>
          <pc:sldMk cId="4254315922" sldId="262"/>
        </pc:sldMkLst>
      </pc:sldChg>
      <pc:sldChg chg="ord">
        <pc:chgData name="Chris/Ale Palacios/Garza" userId="6f5617f3a9df37ec" providerId="Windows Live" clId="Web-{F93B53C2-4A28-4397-BE75-C28E80636C8B}" dt="2024-10-29T00:37:10.643" v="11"/>
        <pc:sldMkLst>
          <pc:docMk/>
          <pc:sldMk cId="843802684" sldId="268"/>
        </pc:sldMkLst>
      </pc:sldChg>
      <pc:sldChg chg="new">
        <pc:chgData name="Chris/Ale Palacios/Garza" userId="6f5617f3a9df37ec" providerId="Windows Live" clId="Web-{F93B53C2-4A28-4397-BE75-C28E80636C8B}" dt="2024-10-29T00:35:52.733" v="6"/>
        <pc:sldMkLst>
          <pc:docMk/>
          <pc:sldMk cId="3732745993" sldId="269"/>
        </pc:sldMkLst>
      </pc:sldChg>
    </pc:docChg>
  </pc:docChgLst>
  <pc:docChgLst>
    <pc:chgData name="Guest User" providerId="Windows Live" clId="Web-{5BDD9720-0376-4A4B-95A2-4FD6DC09E18D}"/>
    <pc:docChg chg="addSld modSld sldOrd">
      <pc:chgData name="Guest User" userId="" providerId="Windows Live" clId="Web-{5BDD9720-0376-4A4B-95A2-4FD6DC09E18D}" dt="2024-10-24T04:22:20.268" v="3" actId="20577"/>
      <pc:docMkLst>
        <pc:docMk/>
      </pc:docMkLst>
      <pc:sldChg chg="modSp new ord">
        <pc:chgData name="Guest User" userId="" providerId="Windows Live" clId="Web-{5BDD9720-0376-4A4B-95A2-4FD6DC09E18D}" dt="2024-10-24T04:22:20.268" v="3" actId="20577"/>
        <pc:sldMkLst>
          <pc:docMk/>
          <pc:sldMk cId="4254315922" sldId="262"/>
        </pc:sldMkLst>
        <pc:spChg chg="mod">
          <ac:chgData name="Guest User" userId="" providerId="Windows Live" clId="Web-{5BDD9720-0376-4A4B-95A2-4FD6DC09E18D}" dt="2024-10-24T04:22:14.689" v="2" actId="20577"/>
          <ac:spMkLst>
            <pc:docMk/>
            <pc:sldMk cId="4254315922" sldId="262"/>
            <ac:spMk id="2" creationId="{01B8FCA9-FAA0-02AA-30CB-56298D431DB4}"/>
          </ac:spMkLst>
        </pc:spChg>
        <pc:spChg chg="mod">
          <ac:chgData name="Guest User" userId="" providerId="Windows Live" clId="Web-{5BDD9720-0376-4A4B-95A2-4FD6DC09E18D}" dt="2024-10-24T04:22:20.268" v="3" actId="20577"/>
          <ac:spMkLst>
            <pc:docMk/>
            <pc:sldMk cId="4254315922" sldId="262"/>
            <ac:spMk id="3" creationId="{1D9B6A31-5AEB-E3AD-4193-B769EF866600}"/>
          </ac:spMkLst>
        </pc:spChg>
      </pc:sldChg>
    </pc:docChg>
  </pc:docChgLst>
  <pc:docChgLst>
    <pc:chgData name="Chris/Ale Palacios/Garza" userId="6f5617f3a9df37ec" providerId="Windows Live" clId="Web-{449413D3-3251-4438-98CB-9C6071F2AB30}"/>
    <pc:docChg chg="modSld">
      <pc:chgData name="Chris/Ale Palacios/Garza" userId="6f5617f3a9df37ec" providerId="Windows Live" clId="Web-{449413D3-3251-4438-98CB-9C6071F2AB30}" dt="2024-10-30T23:49:12.160" v="105"/>
      <pc:docMkLst>
        <pc:docMk/>
      </pc:docMkLst>
      <pc:sldChg chg="modNotes">
        <pc:chgData name="Chris/Ale Palacios/Garza" userId="6f5617f3a9df37ec" providerId="Windows Live" clId="Web-{449413D3-3251-4438-98CB-9C6071F2AB30}" dt="2024-10-30T23:33:27.640" v="3"/>
        <pc:sldMkLst>
          <pc:docMk/>
          <pc:sldMk cId="4235640558" sldId="272"/>
        </pc:sldMkLst>
      </pc:sldChg>
      <pc:sldChg chg="addSp modSp mod setBg">
        <pc:chgData name="Chris/Ale Palacios/Garza" userId="6f5617f3a9df37ec" providerId="Windows Live" clId="Web-{449413D3-3251-4438-98CB-9C6071F2AB30}" dt="2024-10-30T23:49:12.160" v="105"/>
        <pc:sldMkLst>
          <pc:docMk/>
          <pc:sldMk cId="3847404216" sldId="273"/>
        </pc:sldMkLst>
        <pc:spChg chg="mod">
          <ac:chgData name="Chris/Ale Palacios/Garza" userId="6f5617f3a9df37ec" providerId="Windows Live" clId="Web-{449413D3-3251-4438-98CB-9C6071F2AB30}" dt="2024-10-30T23:49:12.160" v="105"/>
          <ac:spMkLst>
            <pc:docMk/>
            <pc:sldMk cId="3847404216" sldId="273"/>
            <ac:spMk id="2" creationId="{DC50BB52-E598-49EA-16DB-C7D99CA24B07}"/>
          </ac:spMkLst>
        </pc:spChg>
        <pc:spChg chg="mod">
          <ac:chgData name="Chris/Ale Palacios/Garza" userId="6f5617f3a9df37ec" providerId="Windows Live" clId="Web-{449413D3-3251-4438-98CB-9C6071F2AB30}" dt="2024-10-30T23:49:12.160" v="105"/>
          <ac:spMkLst>
            <pc:docMk/>
            <pc:sldMk cId="3847404216" sldId="273"/>
            <ac:spMk id="7" creationId="{9DD2169C-13FF-20C5-E891-E24D2CCBDCC2}"/>
          </ac:spMkLst>
        </pc:spChg>
        <pc:spChg chg="add">
          <ac:chgData name="Chris/Ale Palacios/Garza" userId="6f5617f3a9df37ec" providerId="Windows Live" clId="Web-{449413D3-3251-4438-98CB-9C6071F2AB30}" dt="2024-10-30T23:49:12.160" v="105"/>
          <ac:spMkLst>
            <pc:docMk/>
            <pc:sldMk cId="3847404216" sldId="273"/>
            <ac:spMk id="21" creationId="{3F088236-D655-4F88-B238-E16762358025}"/>
          </ac:spMkLst>
        </pc:spChg>
        <pc:spChg chg="add">
          <ac:chgData name="Chris/Ale Palacios/Garza" userId="6f5617f3a9df37ec" providerId="Windows Live" clId="Web-{449413D3-3251-4438-98CB-9C6071F2AB30}" dt="2024-10-30T23:49:12.160" v="105"/>
          <ac:spMkLst>
            <pc:docMk/>
            <pc:sldMk cId="3847404216" sldId="273"/>
            <ac:spMk id="23" creationId="{3DAC0C92-199E-475C-9390-119A9B027276}"/>
          </ac:spMkLst>
        </pc:spChg>
        <pc:spChg chg="add">
          <ac:chgData name="Chris/Ale Palacios/Garza" userId="6f5617f3a9df37ec" providerId="Windows Live" clId="Web-{449413D3-3251-4438-98CB-9C6071F2AB30}" dt="2024-10-30T23:49:12.160" v="105"/>
          <ac:spMkLst>
            <pc:docMk/>
            <pc:sldMk cId="3847404216" sldId="273"/>
            <ac:spMk id="25" creationId="{C4CFB339-0ED8-4FE2-9EF1-6D1375B8499B}"/>
          </ac:spMkLst>
        </pc:spChg>
        <pc:spChg chg="add">
          <ac:chgData name="Chris/Ale Palacios/Garza" userId="6f5617f3a9df37ec" providerId="Windows Live" clId="Web-{449413D3-3251-4438-98CB-9C6071F2AB30}" dt="2024-10-30T23:49:12.160" v="105"/>
          <ac:spMkLst>
            <pc:docMk/>
            <pc:sldMk cId="3847404216" sldId="273"/>
            <ac:spMk id="27" creationId="{31896C80-2069-4431-9C19-83B913734490}"/>
          </ac:spMkLst>
        </pc:spChg>
        <pc:spChg chg="add">
          <ac:chgData name="Chris/Ale Palacios/Garza" userId="6f5617f3a9df37ec" providerId="Windows Live" clId="Web-{449413D3-3251-4438-98CB-9C6071F2AB30}" dt="2024-10-30T23:49:12.160" v="105"/>
          <ac:spMkLst>
            <pc:docMk/>
            <pc:sldMk cId="3847404216" sldId="273"/>
            <ac:spMk id="29" creationId="{BF120A21-0841-4823-B0C4-28AEBCEF9B78}"/>
          </ac:spMkLst>
        </pc:spChg>
        <pc:spChg chg="add">
          <ac:chgData name="Chris/Ale Palacios/Garza" userId="6f5617f3a9df37ec" providerId="Windows Live" clId="Web-{449413D3-3251-4438-98CB-9C6071F2AB30}" dt="2024-10-30T23:49:12.160" v="105"/>
          <ac:spMkLst>
            <pc:docMk/>
            <pc:sldMk cId="3847404216" sldId="273"/>
            <ac:spMk id="31" creationId="{DBB05BAE-BBD3-4289-899F-A6851503C6B0}"/>
          </ac:spMkLst>
        </pc:spChg>
        <pc:spChg chg="add">
          <ac:chgData name="Chris/Ale Palacios/Garza" userId="6f5617f3a9df37ec" providerId="Windows Live" clId="Web-{449413D3-3251-4438-98CB-9C6071F2AB30}" dt="2024-10-30T23:49:12.160" v="105"/>
          <ac:spMkLst>
            <pc:docMk/>
            <pc:sldMk cId="3847404216" sldId="273"/>
            <ac:spMk id="33" creationId="{9874D11C-36F5-4BBE-A490-019A54E953B0}"/>
          </ac:spMkLst>
        </pc:spChg>
        <pc:picChg chg="add">
          <ac:chgData name="Chris/Ale Palacios/Garza" userId="6f5617f3a9df37ec" providerId="Windows Live" clId="Web-{449413D3-3251-4438-98CB-9C6071F2AB30}" dt="2024-10-30T23:49:12.160" v="105"/>
          <ac:picMkLst>
            <pc:docMk/>
            <pc:sldMk cId="3847404216" sldId="273"/>
            <ac:picMk id="13" creationId="{8DB2F47C-FAA8-18D5-3B4B-2DE0F2D8D04F}"/>
          </ac:picMkLst>
        </pc:picChg>
        <pc:cxnChg chg="add">
          <ac:chgData name="Chris/Ale Palacios/Garza" userId="6f5617f3a9df37ec" providerId="Windows Live" clId="Web-{449413D3-3251-4438-98CB-9C6071F2AB30}" dt="2024-10-30T23:49:12.160" v="105"/>
          <ac:cxnSpMkLst>
            <pc:docMk/>
            <pc:sldMk cId="3847404216" sldId="273"/>
            <ac:cxnSpMk id="17" creationId="{64FA5DFF-7FE6-4855-84E6-DFA78EE978BD}"/>
          </ac:cxnSpMkLst>
        </pc:cxnChg>
        <pc:cxnChg chg="add">
          <ac:chgData name="Chris/Ale Palacios/Garza" userId="6f5617f3a9df37ec" providerId="Windows Live" clId="Web-{449413D3-3251-4438-98CB-9C6071F2AB30}" dt="2024-10-30T23:49:12.160" v="105"/>
          <ac:cxnSpMkLst>
            <pc:docMk/>
            <pc:sldMk cId="3847404216" sldId="273"/>
            <ac:cxnSpMk id="19" creationId="{2AFD8CBA-54A3-4363-991B-B9C631BBFA74}"/>
          </ac:cxnSpMkLst>
        </pc:cxnChg>
      </pc:sldChg>
      <pc:sldChg chg="modNotes">
        <pc:chgData name="Chris/Ale Palacios/Garza" userId="6f5617f3a9df37ec" providerId="Windows Live" clId="Web-{449413D3-3251-4438-98CB-9C6071F2AB30}" dt="2024-10-30T23:36:13.693" v="15"/>
        <pc:sldMkLst>
          <pc:docMk/>
          <pc:sldMk cId="2585966954" sldId="274"/>
        </pc:sldMkLst>
      </pc:sldChg>
      <pc:sldChg chg="modNotes">
        <pc:chgData name="Chris/Ale Palacios/Garza" userId="6f5617f3a9df37ec" providerId="Windows Live" clId="Web-{449413D3-3251-4438-98CB-9C6071F2AB30}" dt="2024-10-30T23:39:26.966" v="25"/>
        <pc:sldMkLst>
          <pc:docMk/>
          <pc:sldMk cId="1732069986" sldId="278"/>
        </pc:sldMkLst>
      </pc:sldChg>
      <pc:sldChg chg="modNotes">
        <pc:chgData name="Chris/Ale Palacios/Garza" userId="6f5617f3a9df37ec" providerId="Windows Live" clId="Web-{449413D3-3251-4438-98CB-9C6071F2AB30}" dt="2024-10-30T23:38:26.151" v="21"/>
        <pc:sldMkLst>
          <pc:docMk/>
          <pc:sldMk cId="661306683" sldId="280"/>
        </pc:sldMkLst>
      </pc:sldChg>
      <pc:sldChg chg="modSp">
        <pc:chgData name="Chris/Ale Palacios/Garza" userId="6f5617f3a9df37ec" providerId="Windows Live" clId="Web-{449413D3-3251-4438-98CB-9C6071F2AB30}" dt="2024-10-30T23:41:48.096" v="104" actId="20577"/>
        <pc:sldMkLst>
          <pc:docMk/>
          <pc:sldMk cId="1049154382" sldId="282"/>
        </pc:sldMkLst>
        <pc:graphicFrameChg chg="modGraphic">
          <ac:chgData name="Chris/Ale Palacios/Garza" userId="6f5617f3a9df37ec" providerId="Windows Live" clId="Web-{449413D3-3251-4438-98CB-9C6071F2AB30}" dt="2024-10-30T23:41:48.096" v="104" actId="20577"/>
          <ac:graphicFrameMkLst>
            <pc:docMk/>
            <pc:sldMk cId="1049154382" sldId="282"/>
            <ac:graphicFrameMk id="37" creationId="{1136B653-D2E3-4EDA-01F5-CFB18E580495}"/>
          </ac:graphicFrameMkLst>
        </pc:graphicFrameChg>
      </pc:sldChg>
    </pc:docChg>
  </pc:docChgLst>
  <pc:docChgLst>
    <pc:chgData name="Chris/Ale Palacios/Garza" userId="6f5617f3a9df37ec" providerId="Windows Live" clId="Web-{9254F1E3-CFCC-4AAE-B5EA-CD5D6EC8ACA3}"/>
    <pc:docChg chg="addSld modSld sldOrd modSection">
      <pc:chgData name="Chris/Ale Palacios/Garza" userId="6f5617f3a9df37ec" providerId="Windows Live" clId="Web-{9254F1E3-CFCC-4AAE-B5EA-CD5D6EC8ACA3}" dt="2024-10-29T03:45:00.359" v="100" actId="1076"/>
      <pc:docMkLst>
        <pc:docMk/>
      </pc:docMkLst>
      <pc:sldChg chg="addSp delSp modSp new mod ord setBg modNotes">
        <pc:chgData name="Chris/Ale Palacios/Garza" userId="6f5617f3a9df37ec" providerId="Windows Live" clId="Web-{9254F1E3-CFCC-4AAE-B5EA-CD5D6EC8ACA3}" dt="2024-10-29T03:45:00.359" v="100" actId="1076"/>
        <pc:sldMkLst>
          <pc:docMk/>
          <pc:sldMk cId="2585966954" sldId="274"/>
        </pc:sldMkLst>
        <pc:spChg chg="mod ord">
          <ac:chgData name="Chris/Ale Palacios/Garza" userId="6f5617f3a9df37ec" providerId="Windows Live" clId="Web-{9254F1E3-CFCC-4AAE-B5EA-CD5D6EC8ACA3}" dt="2024-10-29T02:26:59.254" v="53" actId="1076"/>
          <ac:spMkLst>
            <pc:docMk/>
            <pc:sldMk cId="2585966954" sldId="274"/>
            <ac:spMk id="2" creationId="{9DA4E756-C243-3DFC-34FD-777BF6F0204C}"/>
          </ac:spMkLst>
        </pc:spChg>
        <pc:spChg chg="del">
          <ac:chgData name="Chris/Ale Palacios/Garza" userId="6f5617f3a9df37ec" providerId="Windows Live" clId="Web-{9254F1E3-CFCC-4AAE-B5EA-CD5D6EC8ACA3}" dt="2024-10-29T02:22:24.579" v="13"/>
          <ac:spMkLst>
            <pc:docMk/>
            <pc:sldMk cId="2585966954" sldId="274"/>
            <ac:spMk id="3" creationId="{ADDC74C3-BCDF-2212-BD75-2780B2FA6BB4}"/>
          </ac:spMkLst>
        </pc:spChg>
        <pc:spChg chg="add mod">
          <ac:chgData name="Chris/Ale Palacios/Garza" userId="6f5617f3a9df37ec" providerId="Windows Live" clId="Web-{9254F1E3-CFCC-4AAE-B5EA-CD5D6EC8ACA3}" dt="2024-10-29T02:29:28.670" v="72" actId="20577"/>
          <ac:spMkLst>
            <pc:docMk/>
            <pc:sldMk cId="2585966954" sldId="274"/>
            <ac:spMk id="7" creationId="{49D8661E-65A2-AFF1-A973-21EA7B9BC728}"/>
          </ac:spMkLst>
        </pc:spChg>
        <pc:spChg chg="add del">
          <ac:chgData name="Chris/Ale Palacios/Garza" userId="6f5617f3a9df37ec" providerId="Windows Live" clId="Web-{9254F1E3-CFCC-4AAE-B5EA-CD5D6EC8ACA3}" dt="2024-10-29T02:22:33.611" v="16"/>
          <ac:spMkLst>
            <pc:docMk/>
            <pc:sldMk cId="2585966954" sldId="274"/>
            <ac:spMk id="8" creationId="{15D39E53-5C0F-54E8-9763-80A9B6B874BD}"/>
          </ac:spMkLst>
        </pc:spChg>
        <pc:spChg chg="add del">
          <ac:chgData name="Chris/Ale Palacios/Garza" userId="6f5617f3a9df37ec" providerId="Windows Live" clId="Web-{9254F1E3-CFCC-4AAE-B5EA-CD5D6EC8ACA3}" dt="2024-10-29T02:22:43.018" v="20"/>
          <ac:spMkLst>
            <pc:docMk/>
            <pc:sldMk cId="2585966954" sldId="274"/>
            <ac:spMk id="11" creationId="{2A4588C6-4069-4731-BFB4-10F1E6D37842}"/>
          </ac:spMkLst>
        </pc:spChg>
        <pc:spChg chg="add del">
          <ac:chgData name="Chris/Ale Palacios/Garza" userId="6f5617f3a9df37ec" providerId="Windows Live" clId="Web-{9254F1E3-CFCC-4AAE-B5EA-CD5D6EC8ACA3}" dt="2024-10-29T02:22:43.018" v="20"/>
          <ac:spMkLst>
            <pc:docMk/>
            <pc:sldMk cId="2585966954" sldId="274"/>
            <ac:spMk id="13" creationId="{23370524-0FE7-41B4-ABCF-7FB26B6CF1F6}"/>
          </ac:spMkLst>
        </pc:spChg>
        <pc:spChg chg="add del">
          <ac:chgData name="Chris/Ale Palacios/Garza" userId="6f5617f3a9df37ec" providerId="Windows Live" clId="Web-{9254F1E3-CFCC-4AAE-B5EA-CD5D6EC8ACA3}" dt="2024-10-29T02:22:43.018" v="20"/>
          <ac:spMkLst>
            <pc:docMk/>
            <pc:sldMk cId="2585966954" sldId="274"/>
            <ac:spMk id="19" creationId="{4E93B92B-0DD5-4277-9D69-972ABADC3559}"/>
          </ac:spMkLst>
        </pc:spChg>
        <pc:spChg chg="add mod">
          <ac:chgData name="Chris/Ale Palacios/Garza" userId="6f5617f3a9df37ec" providerId="Windows Live" clId="Web-{9254F1E3-CFCC-4AAE-B5EA-CD5D6EC8ACA3}" dt="2024-10-29T03:45:00.359" v="100" actId="1076"/>
          <ac:spMkLst>
            <pc:docMk/>
            <pc:sldMk cId="2585966954" sldId="274"/>
            <ac:spMk id="20" creationId="{AF384874-3F06-D828-6F23-C7B184B26884}"/>
          </ac:spMkLst>
        </pc:spChg>
        <pc:spChg chg="add del">
          <ac:chgData name="Chris/Ale Palacios/Garza" userId="6f5617f3a9df37ec" providerId="Windows Live" clId="Web-{9254F1E3-CFCC-4AAE-B5EA-CD5D6EC8ACA3}" dt="2024-10-29T02:22:43.018" v="20"/>
          <ac:spMkLst>
            <pc:docMk/>
            <pc:sldMk cId="2585966954" sldId="274"/>
            <ac:spMk id="21" creationId="{7CE87768-354E-4E3F-8202-9F387CF50590}"/>
          </ac:spMkLst>
        </pc:spChg>
        <pc:spChg chg="add del">
          <ac:chgData name="Chris/Ale Palacios/Garza" userId="6f5617f3a9df37ec" providerId="Windows Live" clId="Web-{9254F1E3-CFCC-4AAE-B5EA-CD5D6EC8ACA3}" dt="2024-10-29T02:22:43.018" v="20"/>
          <ac:spMkLst>
            <pc:docMk/>
            <pc:sldMk cId="2585966954" sldId="274"/>
            <ac:spMk id="22" creationId="{0F02F94D-4C7C-18CB-CD60-2BC20EEFB0C6}"/>
          </ac:spMkLst>
        </pc:spChg>
        <pc:spChg chg="add del">
          <ac:chgData name="Chris/Ale Palacios/Garza" userId="6f5617f3a9df37ec" providerId="Windows Live" clId="Web-{9254F1E3-CFCC-4AAE-B5EA-CD5D6EC8ACA3}" dt="2024-10-29T02:22:43.018" v="20"/>
          <ac:spMkLst>
            <pc:docMk/>
            <pc:sldMk cId="2585966954" sldId="274"/>
            <ac:spMk id="23" creationId="{09E5B98F-BD75-4A30-BF72-0A91074702FC}"/>
          </ac:spMkLst>
        </pc:spChg>
        <pc:spChg chg="add del">
          <ac:chgData name="Chris/Ale Palacios/Garza" userId="6f5617f3a9df37ec" providerId="Windows Live" clId="Web-{9254F1E3-CFCC-4AAE-B5EA-CD5D6EC8ACA3}" dt="2024-10-29T02:22:43.018" v="20"/>
          <ac:spMkLst>
            <pc:docMk/>
            <pc:sldMk cId="2585966954" sldId="274"/>
            <ac:spMk id="25" creationId="{8AAB91E3-41BE-4478-BF23-A24D43E146C5}"/>
          </ac:spMkLst>
        </pc:spChg>
        <pc:spChg chg="add del">
          <ac:chgData name="Chris/Ale Palacios/Garza" userId="6f5617f3a9df37ec" providerId="Windows Live" clId="Web-{9254F1E3-CFCC-4AAE-B5EA-CD5D6EC8ACA3}" dt="2024-10-29T02:22:43.018" v="20"/>
          <ac:spMkLst>
            <pc:docMk/>
            <pc:sldMk cId="2585966954" sldId="274"/>
            <ac:spMk id="27" creationId="{96DFC7EA-8516-41F1-8ED9-C0A8E1E0862A}"/>
          </ac:spMkLst>
        </pc:spChg>
        <pc:spChg chg="add del">
          <ac:chgData name="Chris/Ale Palacios/Garza" userId="6f5617f3a9df37ec" providerId="Windows Live" clId="Web-{9254F1E3-CFCC-4AAE-B5EA-CD5D6EC8ACA3}" dt="2024-10-29T02:22:43.018" v="20"/>
          <ac:spMkLst>
            <pc:docMk/>
            <pc:sldMk cId="2585966954" sldId="274"/>
            <ac:spMk id="29" creationId="{E24E972C-8744-4CFA-B783-41EA3CC38199}"/>
          </ac:spMkLst>
        </pc:spChg>
        <pc:spChg chg="add del">
          <ac:chgData name="Chris/Ale Palacios/Garza" userId="6f5617f3a9df37ec" providerId="Windows Live" clId="Web-{9254F1E3-CFCC-4AAE-B5EA-CD5D6EC8ACA3}" dt="2024-10-29T02:22:43.018" v="20"/>
          <ac:spMkLst>
            <pc:docMk/>
            <pc:sldMk cId="2585966954" sldId="274"/>
            <ac:spMk id="31" creationId="{C7C88F2E-E233-48BA-B85F-D06BA522B790}"/>
          </ac:spMkLst>
        </pc:spChg>
        <pc:spChg chg="add del">
          <ac:chgData name="Chris/Ale Palacios/Garza" userId="6f5617f3a9df37ec" providerId="Windows Live" clId="Web-{9254F1E3-CFCC-4AAE-B5EA-CD5D6EC8ACA3}" dt="2024-10-29T02:23:43.647" v="22"/>
          <ac:spMkLst>
            <pc:docMk/>
            <pc:sldMk cId="2585966954" sldId="274"/>
            <ac:spMk id="33" creationId="{6AABF50D-2DFF-A57F-EC68-AB10E670DF95}"/>
          </ac:spMkLst>
        </pc:spChg>
        <pc:spChg chg="add del">
          <ac:chgData name="Chris/Ale Palacios/Garza" userId="6f5617f3a9df37ec" providerId="Windows Live" clId="Web-{9254F1E3-CFCC-4AAE-B5EA-CD5D6EC8ACA3}" dt="2024-10-29T02:25:09.700" v="41"/>
          <ac:spMkLst>
            <pc:docMk/>
            <pc:sldMk cId="2585966954" sldId="274"/>
            <ac:spMk id="36" creationId="{3F088236-D655-4F88-B238-E16762358025}"/>
          </ac:spMkLst>
        </pc:spChg>
        <pc:spChg chg="add del">
          <ac:chgData name="Chris/Ale Palacios/Garza" userId="6f5617f3a9df37ec" providerId="Windows Live" clId="Web-{9254F1E3-CFCC-4AAE-B5EA-CD5D6EC8ACA3}" dt="2024-10-29T02:25:09.700" v="41"/>
          <ac:spMkLst>
            <pc:docMk/>
            <pc:sldMk cId="2585966954" sldId="274"/>
            <ac:spMk id="37" creationId="{3DAC0C92-199E-475C-9390-119A9B027276}"/>
          </ac:spMkLst>
        </pc:spChg>
        <pc:spChg chg="add del">
          <ac:chgData name="Chris/Ale Palacios/Garza" userId="6f5617f3a9df37ec" providerId="Windows Live" clId="Web-{9254F1E3-CFCC-4AAE-B5EA-CD5D6EC8ACA3}" dt="2024-10-29T02:25:09.700" v="41"/>
          <ac:spMkLst>
            <pc:docMk/>
            <pc:sldMk cId="2585966954" sldId="274"/>
            <ac:spMk id="38" creationId="{C4CFB339-0ED8-4FE2-9EF1-6D1375B8499B}"/>
          </ac:spMkLst>
        </pc:spChg>
        <pc:spChg chg="add del">
          <ac:chgData name="Chris/Ale Palacios/Garza" userId="6f5617f3a9df37ec" providerId="Windows Live" clId="Web-{9254F1E3-CFCC-4AAE-B5EA-CD5D6EC8ACA3}" dt="2024-10-29T02:25:09.700" v="41"/>
          <ac:spMkLst>
            <pc:docMk/>
            <pc:sldMk cId="2585966954" sldId="274"/>
            <ac:spMk id="39" creationId="{31896C80-2069-4431-9C19-83B913734490}"/>
          </ac:spMkLst>
        </pc:spChg>
        <pc:spChg chg="add del">
          <ac:chgData name="Chris/Ale Palacios/Garza" userId="6f5617f3a9df37ec" providerId="Windows Live" clId="Web-{9254F1E3-CFCC-4AAE-B5EA-CD5D6EC8ACA3}" dt="2024-10-29T02:25:09.700" v="41"/>
          <ac:spMkLst>
            <pc:docMk/>
            <pc:sldMk cId="2585966954" sldId="274"/>
            <ac:spMk id="40" creationId="{BF120A21-0841-4823-B0C4-28AEBCEF9B78}"/>
          </ac:spMkLst>
        </pc:spChg>
        <pc:spChg chg="add del">
          <ac:chgData name="Chris/Ale Palacios/Garza" userId="6f5617f3a9df37ec" providerId="Windows Live" clId="Web-{9254F1E3-CFCC-4AAE-B5EA-CD5D6EC8ACA3}" dt="2024-10-29T02:25:09.700" v="41"/>
          <ac:spMkLst>
            <pc:docMk/>
            <pc:sldMk cId="2585966954" sldId="274"/>
            <ac:spMk id="41" creationId="{DBB05BAE-BBD3-4289-899F-A6851503C6B0}"/>
          </ac:spMkLst>
        </pc:spChg>
        <pc:spChg chg="add del">
          <ac:chgData name="Chris/Ale Palacios/Garza" userId="6f5617f3a9df37ec" providerId="Windows Live" clId="Web-{9254F1E3-CFCC-4AAE-B5EA-CD5D6EC8ACA3}" dt="2024-10-29T02:25:09.700" v="41"/>
          <ac:spMkLst>
            <pc:docMk/>
            <pc:sldMk cId="2585966954" sldId="274"/>
            <ac:spMk id="42" creationId="{9874D11C-36F5-4BBE-A490-019A54E953B0}"/>
          </ac:spMkLst>
        </pc:spChg>
        <pc:spChg chg="add del">
          <ac:chgData name="Chris/Ale Palacios/Garza" userId="6f5617f3a9df37ec" providerId="Windows Live" clId="Web-{9254F1E3-CFCC-4AAE-B5EA-CD5D6EC8ACA3}" dt="2024-10-29T02:25:09.700" v="41"/>
          <ac:spMkLst>
            <pc:docMk/>
            <pc:sldMk cId="2585966954" sldId="274"/>
            <ac:spMk id="44" creationId="{601DBFE7-59F3-41F8-BC4E-83FB08639B9C}"/>
          </ac:spMkLst>
        </pc:spChg>
        <pc:spChg chg="add del mod">
          <ac:chgData name="Chris/Ale Palacios/Garza" userId="6f5617f3a9df37ec" providerId="Windows Live" clId="Web-{9254F1E3-CFCC-4AAE-B5EA-CD5D6EC8ACA3}" dt="2024-10-29T02:24:35.682" v="36"/>
          <ac:spMkLst>
            <pc:docMk/>
            <pc:sldMk cId="2585966954" sldId="274"/>
            <ac:spMk id="46" creationId="{E8B52183-D4C0-18AA-F0A7-64EBBB9E2386}"/>
          </ac:spMkLst>
        </pc:spChg>
        <pc:spChg chg="add del">
          <ac:chgData name="Chris/Ale Palacios/Garza" userId="6f5617f3a9df37ec" providerId="Windows Live" clId="Web-{9254F1E3-CFCC-4AAE-B5EA-CD5D6EC8ACA3}" dt="2024-10-29T02:25:09.700" v="41"/>
          <ac:spMkLst>
            <pc:docMk/>
            <pc:sldMk cId="2585966954" sldId="274"/>
            <ac:spMk id="48" creationId="{AB636136-2572-47F5-B45E-4AE6AD8673D3}"/>
          </ac:spMkLst>
        </pc:spChg>
        <pc:spChg chg="add del">
          <ac:chgData name="Chris/Ale Palacios/Garza" userId="6f5617f3a9df37ec" providerId="Windows Live" clId="Web-{9254F1E3-CFCC-4AAE-B5EA-CD5D6EC8ACA3}" dt="2024-10-29T02:24:35.682" v="36"/>
          <ac:spMkLst>
            <pc:docMk/>
            <pc:sldMk cId="2585966954" sldId="274"/>
            <ac:spMk id="49" creationId="{601DBFE7-59F3-41F8-BC4E-83FB08639B9C}"/>
          </ac:spMkLst>
        </pc:spChg>
        <pc:spChg chg="add del">
          <ac:chgData name="Chris/Ale Palacios/Garza" userId="6f5617f3a9df37ec" providerId="Windows Live" clId="Web-{9254F1E3-CFCC-4AAE-B5EA-CD5D6EC8ACA3}" dt="2024-10-29T02:25:09.700" v="41"/>
          <ac:spMkLst>
            <pc:docMk/>
            <pc:sldMk cId="2585966954" sldId="274"/>
            <ac:spMk id="50" creationId="{20A50F39-039C-0DFE-E75B-DA37E5C4AA36}"/>
          </ac:spMkLst>
        </pc:spChg>
        <pc:spChg chg="add del">
          <ac:chgData name="Chris/Ale Palacios/Garza" userId="6f5617f3a9df37ec" providerId="Windows Live" clId="Web-{9254F1E3-CFCC-4AAE-B5EA-CD5D6EC8ACA3}" dt="2024-10-29T02:24:35.682" v="36"/>
          <ac:spMkLst>
            <pc:docMk/>
            <pc:sldMk cId="2585966954" sldId="274"/>
            <ac:spMk id="55" creationId="{AB636136-2572-47F5-B45E-4AE6AD8673D3}"/>
          </ac:spMkLst>
        </pc:spChg>
        <pc:spChg chg="add del">
          <ac:chgData name="Chris/Ale Palacios/Garza" userId="6f5617f3a9df37ec" providerId="Windows Live" clId="Web-{9254F1E3-CFCC-4AAE-B5EA-CD5D6EC8ACA3}" dt="2024-10-29T02:24:19.337" v="29"/>
          <ac:spMkLst>
            <pc:docMk/>
            <pc:sldMk cId="2585966954" sldId="274"/>
            <ac:spMk id="60" creationId="{384ECE37-96DA-43EB-9215-96A746CB1EC4}"/>
          </ac:spMkLst>
        </pc:spChg>
        <pc:spChg chg="add del">
          <ac:chgData name="Chris/Ale Palacios/Garza" userId="6f5617f3a9df37ec" providerId="Windows Live" clId="Web-{9254F1E3-CFCC-4AAE-B5EA-CD5D6EC8ACA3}" dt="2024-10-29T02:24:19.337" v="29"/>
          <ac:spMkLst>
            <pc:docMk/>
            <pc:sldMk cId="2585966954" sldId="274"/>
            <ac:spMk id="66" creationId="{B94C132C-7241-49FB-8B0D-D7B4AE3A2B6B}"/>
          </ac:spMkLst>
        </pc:spChg>
        <pc:spChg chg="add del">
          <ac:chgData name="Chris/Ale Palacios/Garza" userId="6f5617f3a9df37ec" providerId="Windows Live" clId="Web-{9254F1E3-CFCC-4AAE-B5EA-CD5D6EC8ACA3}" dt="2024-10-29T02:24:25.884" v="31"/>
          <ac:spMkLst>
            <pc:docMk/>
            <pc:sldMk cId="2585966954" sldId="274"/>
            <ac:spMk id="68" creationId="{601DBFE7-59F3-41F8-BC4E-83FB08639B9C}"/>
          </ac:spMkLst>
        </pc:spChg>
        <pc:spChg chg="add del">
          <ac:chgData name="Chris/Ale Palacios/Garza" userId="6f5617f3a9df37ec" providerId="Windows Live" clId="Web-{9254F1E3-CFCC-4AAE-B5EA-CD5D6EC8ACA3}" dt="2024-10-29T02:24:25.884" v="31"/>
          <ac:spMkLst>
            <pc:docMk/>
            <pc:sldMk cId="2585966954" sldId="274"/>
            <ac:spMk id="71" creationId="{AB636136-2572-47F5-B45E-4AE6AD8673D3}"/>
          </ac:spMkLst>
        </pc:spChg>
        <pc:spChg chg="add del">
          <ac:chgData name="Chris/Ale Palacios/Garza" userId="6f5617f3a9df37ec" providerId="Windows Live" clId="Web-{9254F1E3-CFCC-4AAE-B5EA-CD5D6EC8ACA3}" dt="2024-10-29T02:24:32.603" v="33"/>
          <ac:spMkLst>
            <pc:docMk/>
            <pc:sldMk cId="2585966954" sldId="274"/>
            <ac:spMk id="73" creationId="{04DA7304-3398-4873-AB68-C411E03AA7C0}"/>
          </ac:spMkLst>
        </pc:spChg>
        <pc:grpChg chg="add del">
          <ac:chgData name="Chris/Ale Palacios/Garza" userId="6f5617f3a9df37ec" providerId="Windows Live" clId="Web-{9254F1E3-CFCC-4AAE-B5EA-CD5D6EC8ACA3}" dt="2024-10-29T02:22:36.299" v="18"/>
          <ac:grpSpMkLst>
            <pc:docMk/>
            <pc:sldMk cId="2585966954" sldId="274"/>
            <ac:grpSpMk id="9" creationId="{4815A7B4-532E-48C9-AC24-D78ACF3339DB}"/>
          </ac:grpSpMkLst>
        </pc:grpChg>
        <pc:picChg chg="add mod ord">
          <ac:chgData name="Chris/Ale Palacios/Garza" userId="6f5617f3a9df37ec" providerId="Windows Live" clId="Web-{9254F1E3-CFCC-4AAE-B5EA-CD5D6EC8ACA3}" dt="2024-10-29T02:28:05.508" v="55" actId="1076"/>
          <ac:picMkLst>
            <pc:docMk/>
            <pc:sldMk cId="2585966954" sldId="274"/>
            <ac:picMk id="4" creationId="{ECF4B8FC-5F64-70B4-375D-CCFFC4E3405B}"/>
          </ac:picMkLst>
        </pc:picChg>
        <pc:picChg chg="add mod ord">
          <ac:chgData name="Chris/Ale Palacios/Garza" userId="6f5617f3a9df37ec" providerId="Windows Live" clId="Web-{9254F1E3-CFCC-4AAE-B5EA-CD5D6EC8ACA3}" dt="2024-10-29T02:28:11.602" v="56" actId="1076"/>
          <ac:picMkLst>
            <pc:docMk/>
            <pc:sldMk cId="2585966954" sldId="274"/>
            <ac:picMk id="5" creationId="{3E092169-5196-CABF-97D5-CF2D272C8809}"/>
          </ac:picMkLst>
        </pc:picChg>
        <pc:picChg chg="add mod ord">
          <ac:chgData name="Chris/Ale Palacios/Garza" userId="6f5617f3a9df37ec" providerId="Windows Live" clId="Web-{9254F1E3-CFCC-4AAE-B5EA-CD5D6EC8ACA3}" dt="2024-10-29T02:28:11.618" v="57" actId="1076"/>
          <ac:picMkLst>
            <pc:docMk/>
            <pc:sldMk cId="2585966954" sldId="274"/>
            <ac:picMk id="6" creationId="{9069FBFE-B47D-D6E6-0761-25610C2821A8}"/>
          </ac:picMkLst>
        </pc:picChg>
        <pc:cxnChg chg="add del">
          <ac:chgData name="Chris/Ale Palacios/Garza" userId="6f5617f3a9df37ec" providerId="Windows Live" clId="Web-{9254F1E3-CFCC-4AAE-B5EA-CD5D6EC8ACA3}" dt="2024-10-29T02:22:43.018" v="20"/>
          <ac:cxnSpMkLst>
            <pc:docMk/>
            <pc:sldMk cId="2585966954" sldId="274"/>
            <ac:cxnSpMk id="15" creationId="{E0A9CA40-1F57-4A6D-ACDA-F720AA468CF6}"/>
          </ac:cxnSpMkLst>
        </pc:cxnChg>
        <pc:cxnChg chg="add del">
          <ac:chgData name="Chris/Ale Palacios/Garza" userId="6f5617f3a9df37ec" providerId="Windows Live" clId="Web-{9254F1E3-CFCC-4AAE-B5EA-CD5D6EC8ACA3}" dt="2024-10-29T02:22:43.018" v="20"/>
          <ac:cxnSpMkLst>
            <pc:docMk/>
            <pc:sldMk cId="2585966954" sldId="274"/>
            <ac:cxnSpMk id="17" creationId="{B2A94EDB-B0FE-4678-8E69-0F137AE3BE6C}"/>
          </ac:cxnSpMkLst>
        </pc:cxnChg>
        <pc:cxnChg chg="add del">
          <ac:chgData name="Chris/Ale Palacios/Garza" userId="6f5617f3a9df37ec" providerId="Windows Live" clId="Web-{9254F1E3-CFCC-4AAE-B5EA-CD5D6EC8ACA3}" dt="2024-10-29T02:25:09.700" v="41"/>
          <ac:cxnSpMkLst>
            <pc:docMk/>
            <pc:sldMk cId="2585966954" sldId="274"/>
            <ac:cxnSpMk id="34" creationId="{64FA5DFF-7FE6-4855-84E6-DFA78EE978BD}"/>
          </ac:cxnSpMkLst>
        </pc:cxnChg>
        <pc:cxnChg chg="add del">
          <ac:chgData name="Chris/Ale Palacios/Garza" userId="6f5617f3a9df37ec" providerId="Windows Live" clId="Web-{9254F1E3-CFCC-4AAE-B5EA-CD5D6EC8ACA3}" dt="2024-10-29T02:25:09.700" v="41"/>
          <ac:cxnSpMkLst>
            <pc:docMk/>
            <pc:sldMk cId="2585966954" sldId="274"/>
            <ac:cxnSpMk id="35" creationId="{2AFD8CBA-54A3-4363-991B-B9C631BBFA74}"/>
          </ac:cxnSpMkLst>
        </pc:cxnChg>
        <pc:cxnChg chg="add del">
          <ac:chgData name="Chris/Ale Palacios/Garza" userId="6f5617f3a9df37ec" providerId="Windows Live" clId="Web-{9254F1E3-CFCC-4AAE-B5EA-CD5D6EC8ACA3}" dt="2024-10-29T02:25:09.700" v="41"/>
          <ac:cxnSpMkLst>
            <pc:docMk/>
            <pc:sldMk cId="2585966954" sldId="274"/>
            <ac:cxnSpMk id="45" creationId="{95AC3254-FB46-4BDF-B7F2-2D039653A36C}"/>
          </ac:cxnSpMkLst>
        </pc:cxnChg>
        <pc:cxnChg chg="add del">
          <ac:chgData name="Chris/Ale Palacios/Garza" userId="6f5617f3a9df37ec" providerId="Windows Live" clId="Web-{9254F1E3-CFCC-4AAE-B5EA-CD5D6EC8ACA3}" dt="2024-10-29T02:25:09.700" v="41"/>
          <ac:cxnSpMkLst>
            <pc:docMk/>
            <pc:sldMk cId="2585966954" sldId="274"/>
            <ac:cxnSpMk id="47" creationId="{DD6280CF-E187-4C89-97A6-CE354B2775D7}"/>
          </ac:cxnSpMkLst>
        </pc:cxnChg>
        <pc:cxnChg chg="add del">
          <ac:chgData name="Chris/Ale Palacios/Garza" userId="6f5617f3a9df37ec" providerId="Windows Live" clId="Web-{9254F1E3-CFCC-4AAE-B5EA-CD5D6EC8ACA3}" dt="2024-10-29T02:24:35.682" v="36"/>
          <ac:cxnSpMkLst>
            <pc:docMk/>
            <pc:sldMk cId="2585966954" sldId="274"/>
            <ac:cxnSpMk id="51" creationId="{95AC3254-FB46-4BDF-B7F2-2D039653A36C}"/>
          </ac:cxnSpMkLst>
        </pc:cxnChg>
        <pc:cxnChg chg="add del">
          <ac:chgData name="Chris/Ale Palacios/Garza" userId="6f5617f3a9df37ec" providerId="Windows Live" clId="Web-{9254F1E3-CFCC-4AAE-B5EA-CD5D6EC8ACA3}" dt="2024-10-29T02:24:35.682" v="36"/>
          <ac:cxnSpMkLst>
            <pc:docMk/>
            <pc:sldMk cId="2585966954" sldId="274"/>
            <ac:cxnSpMk id="53" creationId="{DD6280CF-E187-4C89-97A6-CE354B2775D7}"/>
          </ac:cxnSpMkLst>
        </pc:cxnChg>
        <pc:cxnChg chg="add del">
          <ac:chgData name="Chris/Ale Palacios/Garza" userId="6f5617f3a9df37ec" providerId="Windows Live" clId="Web-{9254F1E3-CFCC-4AAE-B5EA-CD5D6EC8ACA3}" dt="2024-10-29T02:24:19.337" v="29"/>
          <ac:cxnSpMkLst>
            <pc:docMk/>
            <pc:sldMk cId="2585966954" sldId="274"/>
            <ac:cxnSpMk id="62" creationId="{F92910D5-D561-4A7E-95F9-BA13BD4415CB}"/>
          </ac:cxnSpMkLst>
        </pc:cxnChg>
        <pc:cxnChg chg="add del">
          <ac:chgData name="Chris/Ale Palacios/Garza" userId="6f5617f3a9df37ec" providerId="Windows Live" clId="Web-{9254F1E3-CFCC-4AAE-B5EA-CD5D6EC8ACA3}" dt="2024-10-29T02:24:19.337" v="29"/>
          <ac:cxnSpMkLst>
            <pc:docMk/>
            <pc:sldMk cId="2585966954" sldId="274"/>
            <ac:cxnSpMk id="64" creationId="{4B4272C9-1C33-453D-B585-1C22EBC088DF}"/>
          </ac:cxnSpMkLst>
        </pc:cxnChg>
        <pc:cxnChg chg="add del">
          <ac:chgData name="Chris/Ale Palacios/Garza" userId="6f5617f3a9df37ec" providerId="Windows Live" clId="Web-{9254F1E3-CFCC-4AAE-B5EA-CD5D6EC8ACA3}" dt="2024-10-29T02:24:25.884" v="31"/>
          <ac:cxnSpMkLst>
            <pc:docMk/>
            <pc:sldMk cId="2585966954" sldId="274"/>
            <ac:cxnSpMk id="69" creationId="{95AC3254-FB46-4BDF-B7F2-2D039653A36C}"/>
          </ac:cxnSpMkLst>
        </pc:cxnChg>
        <pc:cxnChg chg="add del">
          <ac:chgData name="Chris/Ale Palacios/Garza" userId="6f5617f3a9df37ec" providerId="Windows Live" clId="Web-{9254F1E3-CFCC-4AAE-B5EA-CD5D6EC8ACA3}" dt="2024-10-29T02:24:25.884" v="31"/>
          <ac:cxnSpMkLst>
            <pc:docMk/>
            <pc:sldMk cId="2585966954" sldId="274"/>
            <ac:cxnSpMk id="70" creationId="{DD6280CF-E187-4C89-97A6-CE354B2775D7}"/>
          </ac:cxnSpMkLst>
        </pc:cxnChg>
      </pc:sldChg>
    </pc:docChg>
  </pc:docChgLst>
  <pc:docChgLst>
    <pc:chgData name="Chris/Ale Palacios/Garza" userId="6f5617f3a9df37ec" providerId="Windows Live" clId="Web-{20288E56-25F3-444F-9800-DB03E5123A53}"/>
    <pc:docChg chg="addSld modSld sldOrd addSection modSection">
      <pc:chgData name="Chris/Ale Palacios/Garza" userId="6f5617f3a9df37ec" providerId="Windows Live" clId="Web-{20288E56-25F3-444F-9800-DB03E5123A53}" dt="2024-10-29T21:45:38.945" v="1061"/>
      <pc:docMkLst>
        <pc:docMk/>
      </pc:docMkLst>
      <pc:sldChg chg="delSp modSp">
        <pc:chgData name="Chris/Ale Palacios/Garza" userId="6f5617f3a9df37ec" providerId="Windows Live" clId="Web-{20288E56-25F3-444F-9800-DB03E5123A53}" dt="2024-10-29T21:21:21.329" v="1051" actId="1076"/>
        <pc:sldMkLst>
          <pc:docMk/>
          <pc:sldMk cId="2448894360" sldId="257"/>
        </pc:sldMkLst>
        <pc:spChg chg="del">
          <ac:chgData name="Chris/Ale Palacios/Garza" userId="6f5617f3a9df37ec" providerId="Windows Live" clId="Web-{20288E56-25F3-444F-9800-DB03E5123A53}" dt="2024-10-29T21:21:20.422" v="1050"/>
          <ac:spMkLst>
            <pc:docMk/>
            <pc:sldMk cId="2448894360" sldId="257"/>
            <ac:spMk id="2" creationId="{1D7B9B31-7817-03BD-C328-D85AD0F6647E}"/>
          </ac:spMkLst>
        </pc:spChg>
        <pc:spChg chg="mod">
          <ac:chgData name="Chris/Ale Palacios/Garza" userId="6f5617f3a9df37ec" providerId="Windows Live" clId="Web-{20288E56-25F3-444F-9800-DB03E5123A53}" dt="2024-10-29T21:21:21.329" v="1051" actId="1076"/>
          <ac:spMkLst>
            <pc:docMk/>
            <pc:sldMk cId="2448894360" sldId="257"/>
            <ac:spMk id="3" creationId="{1CDA5543-7268-6160-230E-CE3E8B9A81E2}"/>
          </ac:spMkLst>
        </pc:spChg>
      </pc:sldChg>
      <pc:sldChg chg="delSp modSp">
        <pc:chgData name="Chris/Ale Palacios/Garza" userId="6f5617f3a9df37ec" providerId="Windows Live" clId="Web-{20288E56-25F3-444F-9800-DB03E5123A53}" dt="2024-10-29T21:21:25.173" v="1052" actId="1076"/>
        <pc:sldMkLst>
          <pc:docMk/>
          <pc:sldMk cId="2385896729" sldId="258"/>
        </pc:sldMkLst>
        <pc:spChg chg="del">
          <ac:chgData name="Chris/Ale Palacios/Garza" userId="6f5617f3a9df37ec" providerId="Windows Live" clId="Web-{20288E56-25F3-444F-9800-DB03E5123A53}" dt="2024-10-29T21:21:16.204" v="1049"/>
          <ac:spMkLst>
            <pc:docMk/>
            <pc:sldMk cId="2385896729" sldId="258"/>
            <ac:spMk id="2" creationId="{7F84EE77-3723-F4D3-1459-B53EE52392CE}"/>
          </ac:spMkLst>
        </pc:spChg>
        <pc:spChg chg="mod">
          <ac:chgData name="Chris/Ale Palacios/Garza" userId="6f5617f3a9df37ec" providerId="Windows Live" clId="Web-{20288E56-25F3-444F-9800-DB03E5123A53}" dt="2024-10-29T21:21:25.173" v="1052" actId="1076"/>
          <ac:spMkLst>
            <pc:docMk/>
            <pc:sldMk cId="2385896729" sldId="258"/>
            <ac:spMk id="3" creationId="{9678E739-F510-8FF5-9684-66911810CCDA}"/>
          </ac:spMkLst>
        </pc:spChg>
      </pc:sldChg>
      <pc:sldChg chg="delSp modSp">
        <pc:chgData name="Chris/Ale Palacios/Garza" userId="6f5617f3a9df37ec" providerId="Windows Live" clId="Web-{20288E56-25F3-444F-9800-DB03E5123A53}" dt="2024-10-29T21:21:27.860" v="1053" actId="1076"/>
        <pc:sldMkLst>
          <pc:docMk/>
          <pc:sldMk cId="611757171" sldId="259"/>
        </pc:sldMkLst>
        <pc:spChg chg="del">
          <ac:chgData name="Chris/Ale Palacios/Garza" userId="6f5617f3a9df37ec" providerId="Windows Live" clId="Web-{20288E56-25F3-444F-9800-DB03E5123A53}" dt="2024-10-29T21:21:11.048" v="1048"/>
          <ac:spMkLst>
            <pc:docMk/>
            <pc:sldMk cId="611757171" sldId="259"/>
            <ac:spMk id="2" creationId="{291CE5F4-BDE7-FEA9-0FE8-E62768B7970B}"/>
          </ac:spMkLst>
        </pc:spChg>
        <pc:spChg chg="mod">
          <ac:chgData name="Chris/Ale Palacios/Garza" userId="6f5617f3a9df37ec" providerId="Windows Live" clId="Web-{20288E56-25F3-444F-9800-DB03E5123A53}" dt="2024-10-29T21:21:27.860" v="1053" actId="1076"/>
          <ac:spMkLst>
            <pc:docMk/>
            <pc:sldMk cId="611757171" sldId="259"/>
            <ac:spMk id="3" creationId="{3E6321A5-6A4C-AEED-3C72-6F21B994E24B}"/>
          </ac:spMkLst>
        </pc:spChg>
      </pc:sldChg>
      <pc:sldChg chg="addSp delSp modSp">
        <pc:chgData name="Chris/Ale Palacios/Garza" userId="6f5617f3a9df37ec" providerId="Windows Live" clId="Web-{20288E56-25F3-444F-9800-DB03E5123A53}" dt="2024-10-29T21:00:50.272" v="1045" actId="1076"/>
        <pc:sldMkLst>
          <pc:docMk/>
          <pc:sldMk cId="1459016155" sldId="260"/>
        </pc:sldMkLst>
        <pc:spChg chg="del">
          <ac:chgData name="Chris/Ale Palacios/Garza" userId="6f5617f3a9df37ec" providerId="Windows Live" clId="Web-{20288E56-25F3-444F-9800-DB03E5123A53}" dt="2024-10-29T21:00:42.444" v="1043"/>
          <ac:spMkLst>
            <pc:docMk/>
            <pc:sldMk cId="1459016155" sldId="260"/>
            <ac:spMk id="2" creationId="{6E678CEA-624E-041C-C8D5-A7764B93D1DF}"/>
          </ac:spMkLst>
        </pc:spChg>
        <pc:spChg chg="mod">
          <ac:chgData name="Chris/Ale Palacios/Garza" userId="6f5617f3a9df37ec" providerId="Windows Live" clId="Web-{20288E56-25F3-444F-9800-DB03E5123A53}" dt="2024-10-29T21:00:50.272" v="1045" actId="1076"/>
          <ac:spMkLst>
            <pc:docMk/>
            <pc:sldMk cId="1459016155" sldId="260"/>
            <ac:spMk id="3" creationId="{348131E9-02EE-BC01-B926-31C0FAD67C84}"/>
          </ac:spMkLst>
        </pc:spChg>
        <pc:spChg chg="add del mod">
          <ac:chgData name="Chris/Ale Palacios/Garza" userId="6f5617f3a9df37ec" providerId="Windows Live" clId="Web-{20288E56-25F3-444F-9800-DB03E5123A53}" dt="2024-10-29T21:00:45.819" v="1044"/>
          <ac:spMkLst>
            <pc:docMk/>
            <pc:sldMk cId="1459016155" sldId="260"/>
            <ac:spMk id="5" creationId="{F232C9C1-E32D-586E-B2C1-6A6730C4BB7E}"/>
          </ac:spMkLst>
        </pc:spChg>
      </pc:sldChg>
      <pc:sldChg chg="addSp delSp modSp mod ord setBg">
        <pc:chgData name="Chris/Ale Palacios/Garza" userId="6f5617f3a9df37ec" providerId="Windows Live" clId="Web-{20288E56-25F3-444F-9800-DB03E5123A53}" dt="2024-10-29T21:00:07.974" v="1040"/>
        <pc:sldMkLst>
          <pc:docMk/>
          <pc:sldMk cId="3060779616" sldId="261"/>
        </pc:sldMkLst>
        <pc:spChg chg="add del mod ord">
          <ac:chgData name="Chris/Ale Palacios/Garza" userId="6f5617f3a9df37ec" providerId="Windows Live" clId="Web-{20288E56-25F3-444F-9800-DB03E5123A53}" dt="2024-10-29T21:00:07.974" v="1040"/>
          <ac:spMkLst>
            <pc:docMk/>
            <pc:sldMk cId="3060779616" sldId="261"/>
            <ac:spMk id="2" creationId="{AD02D3ED-D3BA-D322-C15A-C77491B45F81}"/>
          </ac:spMkLst>
        </pc:spChg>
        <pc:spChg chg="mod">
          <ac:chgData name="Chris/Ale Palacios/Garza" userId="6f5617f3a9df37ec" providerId="Windows Live" clId="Web-{20288E56-25F3-444F-9800-DB03E5123A53}" dt="2024-10-29T21:00:07.974" v="1040"/>
          <ac:spMkLst>
            <pc:docMk/>
            <pc:sldMk cId="3060779616" sldId="261"/>
            <ac:spMk id="3" creationId="{FF09A56E-6338-619D-D9E4-EBF1BFFED5BF}"/>
          </ac:spMkLst>
        </pc:spChg>
        <pc:spChg chg="add del mod">
          <ac:chgData name="Chris/Ale Palacios/Garza" userId="6f5617f3a9df37ec" providerId="Windows Live" clId="Web-{20288E56-25F3-444F-9800-DB03E5123A53}" dt="2024-10-29T20:59:36.239" v="1013"/>
          <ac:spMkLst>
            <pc:docMk/>
            <pc:sldMk cId="3060779616" sldId="261"/>
            <ac:spMk id="6" creationId="{B0E8F651-C804-A84A-441D-9987E91BBBC0}"/>
          </ac:spMkLst>
        </pc:spChg>
        <pc:spChg chg="add del">
          <ac:chgData name="Chris/Ale Palacios/Garza" userId="6f5617f3a9df37ec" providerId="Windows Live" clId="Web-{20288E56-25F3-444F-9800-DB03E5123A53}" dt="2024-10-29T20:55:06.187" v="983"/>
          <ac:spMkLst>
            <pc:docMk/>
            <pc:sldMk cId="3060779616" sldId="261"/>
            <ac:spMk id="14" creationId="{3F088236-D655-4F88-B238-E16762358025}"/>
          </ac:spMkLst>
        </pc:spChg>
        <pc:spChg chg="add del">
          <ac:chgData name="Chris/Ale Palacios/Garza" userId="6f5617f3a9df37ec" providerId="Windows Live" clId="Web-{20288E56-25F3-444F-9800-DB03E5123A53}" dt="2024-10-29T20:55:06.187" v="983"/>
          <ac:spMkLst>
            <pc:docMk/>
            <pc:sldMk cId="3060779616" sldId="261"/>
            <ac:spMk id="16" creationId="{3DAC0C92-199E-475C-9390-119A9B027276}"/>
          </ac:spMkLst>
        </pc:spChg>
        <pc:spChg chg="add del">
          <ac:chgData name="Chris/Ale Palacios/Garza" userId="6f5617f3a9df37ec" providerId="Windows Live" clId="Web-{20288E56-25F3-444F-9800-DB03E5123A53}" dt="2024-10-29T20:55:06.187" v="983"/>
          <ac:spMkLst>
            <pc:docMk/>
            <pc:sldMk cId="3060779616" sldId="261"/>
            <ac:spMk id="18" creationId="{C4CFB339-0ED8-4FE2-9EF1-6D1375B8499B}"/>
          </ac:spMkLst>
        </pc:spChg>
        <pc:spChg chg="add del">
          <ac:chgData name="Chris/Ale Palacios/Garza" userId="6f5617f3a9df37ec" providerId="Windows Live" clId="Web-{20288E56-25F3-444F-9800-DB03E5123A53}" dt="2024-10-29T20:55:06.187" v="983"/>
          <ac:spMkLst>
            <pc:docMk/>
            <pc:sldMk cId="3060779616" sldId="261"/>
            <ac:spMk id="20" creationId="{31896C80-2069-4431-9C19-83B913734490}"/>
          </ac:spMkLst>
        </pc:spChg>
        <pc:spChg chg="add del">
          <ac:chgData name="Chris/Ale Palacios/Garza" userId="6f5617f3a9df37ec" providerId="Windows Live" clId="Web-{20288E56-25F3-444F-9800-DB03E5123A53}" dt="2024-10-29T20:54:03.999" v="971"/>
          <ac:spMkLst>
            <pc:docMk/>
            <pc:sldMk cId="3060779616" sldId="261"/>
            <ac:spMk id="22" creationId="{948AE52C-AD58-4D7E-BBEC-741EA69A9079}"/>
          </ac:spMkLst>
        </pc:spChg>
        <pc:spChg chg="add del">
          <ac:chgData name="Chris/Ale Palacios/Garza" userId="6f5617f3a9df37ec" providerId="Windows Live" clId="Web-{20288E56-25F3-444F-9800-DB03E5123A53}" dt="2024-10-29T20:54:03.999" v="971"/>
          <ac:spMkLst>
            <pc:docMk/>
            <pc:sldMk cId="3060779616" sldId="261"/>
            <ac:spMk id="24" creationId="{EB3158C7-B011-4D27-BC9D-27EA5BE02D03}"/>
          </ac:spMkLst>
        </pc:spChg>
        <pc:spChg chg="add del">
          <ac:chgData name="Chris/Ale Palacios/Garza" userId="6f5617f3a9df37ec" providerId="Windows Live" clId="Web-{20288E56-25F3-444F-9800-DB03E5123A53}" dt="2024-10-29T20:54:03.999" v="971"/>
          <ac:spMkLst>
            <pc:docMk/>
            <pc:sldMk cId="3060779616" sldId="261"/>
            <ac:spMk id="30" creationId="{40EA1C2A-B332-4211-8479-EA99BC303EF5}"/>
          </ac:spMkLst>
        </pc:spChg>
        <pc:spChg chg="add del">
          <ac:chgData name="Chris/Ale Palacios/Garza" userId="6f5617f3a9df37ec" providerId="Windows Live" clId="Web-{20288E56-25F3-444F-9800-DB03E5123A53}" dt="2024-10-29T20:54:03.999" v="971"/>
          <ac:spMkLst>
            <pc:docMk/>
            <pc:sldMk cId="3060779616" sldId="261"/>
            <ac:spMk id="32" creationId="{24A97CC0-C913-4A9C-B6E8-755C7D15EAC8}"/>
          </ac:spMkLst>
        </pc:spChg>
        <pc:spChg chg="add del">
          <ac:chgData name="Chris/Ale Palacios/Garza" userId="6f5617f3a9df37ec" providerId="Windows Live" clId="Web-{20288E56-25F3-444F-9800-DB03E5123A53}" dt="2024-10-29T20:54:03.999" v="971"/>
          <ac:spMkLst>
            <pc:docMk/>
            <pc:sldMk cId="3060779616" sldId="261"/>
            <ac:spMk id="34" creationId="{9DFA36DF-98BD-46D3-A75B-97154DB48262}"/>
          </ac:spMkLst>
        </pc:spChg>
        <pc:spChg chg="add del">
          <ac:chgData name="Chris/Ale Palacios/Garza" userId="6f5617f3a9df37ec" providerId="Windows Live" clId="Web-{20288E56-25F3-444F-9800-DB03E5123A53}" dt="2024-10-29T20:54:03.999" v="971"/>
          <ac:spMkLst>
            <pc:docMk/>
            <pc:sldMk cId="3060779616" sldId="261"/>
            <ac:spMk id="36" creationId="{D1D22F90-51DE-40F7-96EE-8E9894DF0E7E}"/>
          </ac:spMkLst>
        </pc:spChg>
        <pc:spChg chg="add del">
          <ac:chgData name="Chris/Ale Palacios/Garza" userId="6f5617f3a9df37ec" providerId="Windows Live" clId="Web-{20288E56-25F3-444F-9800-DB03E5123A53}" dt="2024-10-29T20:54:03.999" v="971"/>
          <ac:spMkLst>
            <pc:docMk/>
            <pc:sldMk cId="3060779616" sldId="261"/>
            <ac:spMk id="38" creationId="{F45D120E-4F36-4767-98FA-949993B8E1AC}"/>
          </ac:spMkLst>
        </pc:spChg>
        <pc:spChg chg="add del">
          <ac:chgData name="Chris/Ale Palacios/Garza" userId="6f5617f3a9df37ec" providerId="Windows Live" clId="Web-{20288E56-25F3-444F-9800-DB03E5123A53}" dt="2024-10-29T20:54:03.999" v="971"/>
          <ac:spMkLst>
            <pc:docMk/>
            <pc:sldMk cId="3060779616" sldId="261"/>
            <ac:spMk id="40" creationId="{B541A2F0-1EDC-4D03-94AC-35BC742CEAC9}"/>
          </ac:spMkLst>
        </pc:spChg>
        <pc:spChg chg="add del">
          <ac:chgData name="Chris/Ale Palacios/Garza" userId="6f5617f3a9df37ec" providerId="Windows Live" clId="Web-{20288E56-25F3-444F-9800-DB03E5123A53}" dt="2024-10-29T20:54:03.999" v="971"/>
          <ac:spMkLst>
            <pc:docMk/>
            <pc:sldMk cId="3060779616" sldId="261"/>
            <ac:spMk id="42" creationId="{08CE2AE4-51CC-4060-8818-423BB07BF3D4}"/>
          </ac:spMkLst>
        </pc:spChg>
        <pc:spChg chg="add del">
          <ac:chgData name="Chris/Ale Palacios/Garza" userId="6f5617f3a9df37ec" providerId="Windows Live" clId="Web-{20288E56-25F3-444F-9800-DB03E5123A53}" dt="2024-10-29T20:54:07.952" v="973"/>
          <ac:spMkLst>
            <pc:docMk/>
            <pc:sldMk cId="3060779616" sldId="261"/>
            <ac:spMk id="45" creationId="{0FF9F10B-8764-4B6C-9EBC-4FBE9AC1AC7C}"/>
          </ac:spMkLst>
        </pc:spChg>
        <pc:spChg chg="add del">
          <ac:chgData name="Chris/Ale Palacios/Garza" userId="6f5617f3a9df37ec" providerId="Windows Live" clId="Web-{20288E56-25F3-444F-9800-DB03E5123A53}" dt="2024-10-29T20:54:07.952" v="973"/>
          <ac:spMkLst>
            <pc:docMk/>
            <pc:sldMk cId="3060779616" sldId="261"/>
            <ac:spMk id="46" creationId="{4DC5F81A-AB66-427C-B973-546BE1B7EDD0}"/>
          </ac:spMkLst>
        </pc:spChg>
        <pc:spChg chg="add del">
          <ac:chgData name="Chris/Ale Palacios/Garza" userId="6f5617f3a9df37ec" providerId="Windows Live" clId="Web-{20288E56-25F3-444F-9800-DB03E5123A53}" dt="2024-10-29T20:54:07.952" v="973"/>
          <ac:spMkLst>
            <pc:docMk/>
            <pc:sldMk cId="3060779616" sldId="261"/>
            <ac:spMk id="49" creationId="{BE11B7D3-FC4D-4157-827F-D418D4AF3C3B}"/>
          </ac:spMkLst>
        </pc:spChg>
        <pc:spChg chg="add del">
          <ac:chgData name="Chris/Ale Palacios/Garza" userId="6f5617f3a9df37ec" providerId="Windows Live" clId="Web-{20288E56-25F3-444F-9800-DB03E5123A53}" dt="2024-10-29T20:54:07.952" v="973"/>
          <ac:spMkLst>
            <pc:docMk/>
            <pc:sldMk cId="3060779616" sldId="261"/>
            <ac:spMk id="50" creationId="{F9CA2FB3-69C5-4A17-880A-34C260DF3C4F}"/>
          </ac:spMkLst>
        </pc:spChg>
        <pc:spChg chg="add del">
          <ac:chgData name="Chris/Ale Palacios/Garza" userId="6f5617f3a9df37ec" providerId="Windows Live" clId="Web-{20288E56-25F3-444F-9800-DB03E5123A53}" dt="2024-10-29T20:54:07.952" v="973"/>
          <ac:spMkLst>
            <pc:docMk/>
            <pc:sldMk cId="3060779616" sldId="261"/>
            <ac:spMk id="51" creationId="{A3B42260-CA72-429A-AEFF-A2778C7BC6F5}"/>
          </ac:spMkLst>
        </pc:spChg>
        <pc:spChg chg="add del">
          <ac:chgData name="Chris/Ale Palacios/Garza" userId="6f5617f3a9df37ec" providerId="Windows Live" clId="Web-{20288E56-25F3-444F-9800-DB03E5123A53}" dt="2024-10-29T20:54:07.952" v="973"/>
          <ac:spMkLst>
            <pc:docMk/>
            <pc:sldMk cId="3060779616" sldId="261"/>
            <ac:spMk id="52" creationId="{C29C3C96-CB51-440C-B12F-E880D7386269}"/>
          </ac:spMkLst>
        </pc:spChg>
        <pc:spChg chg="add del">
          <ac:chgData name="Chris/Ale Palacios/Garza" userId="6f5617f3a9df37ec" providerId="Windows Live" clId="Web-{20288E56-25F3-444F-9800-DB03E5123A53}" dt="2024-10-29T20:54:07.952" v="973"/>
          <ac:spMkLst>
            <pc:docMk/>
            <pc:sldMk cId="3060779616" sldId="261"/>
            <ac:spMk id="53" creationId="{17070EE5-FA55-4C41-AD18-785E5F02344C}"/>
          </ac:spMkLst>
        </pc:spChg>
        <pc:spChg chg="add del">
          <ac:chgData name="Chris/Ale Palacios/Garza" userId="6f5617f3a9df37ec" providerId="Windows Live" clId="Web-{20288E56-25F3-444F-9800-DB03E5123A53}" dt="2024-10-29T20:54:07.952" v="973"/>
          <ac:spMkLst>
            <pc:docMk/>
            <pc:sldMk cId="3060779616" sldId="261"/>
            <ac:spMk id="54" creationId="{726DD974-2DC0-457D-B797-BFB5EB6F4303}"/>
          </ac:spMkLst>
        </pc:spChg>
        <pc:spChg chg="add del">
          <ac:chgData name="Chris/Ale Palacios/Garza" userId="6f5617f3a9df37ec" providerId="Windows Live" clId="Web-{20288E56-25F3-444F-9800-DB03E5123A53}" dt="2024-10-29T20:54:07.952" v="973"/>
          <ac:spMkLst>
            <pc:docMk/>
            <pc:sldMk cId="3060779616" sldId="261"/>
            <ac:spMk id="55" creationId="{EF9AFB1C-D978-4634-9E2D-78B7F70F524A}"/>
          </ac:spMkLst>
        </pc:spChg>
        <pc:spChg chg="add del">
          <ac:chgData name="Chris/Ale Palacios/Garza" userId="6f5617f3a9df37ec" providerId="Windows Live" clId="Web-{20288E56-25F3-444F-9800-DB03E5123A53}" dt="2024-10-29T20:55:51.860" v="988"/>
          <ac:spMkLst>
            <pc:docMk/>
            <pc:sldMk cId="3060779616" sldId="261"/>
            <ac:spMk id="56" creationId="{C29C3C96-CB51-440C-B12F-E880D7386269}"/>
          </ac:spMkLst>
        </pc:spChg>
        <pc:spChg chg="add del">
          <ac:chgData name="Chris/Ale Palacios/Garza" userId="6f5617f3a9df37ec" providerId="Windows Live" clId="Web-{20288E56-25F3-444F-9800-DB03E5123A53}" dt="2024-10-29T20:54:11.827" v="975"/>
          <ac:spMkLst>
            <pc:docMk/>
            <pc:sldMk cId="3060779616" sldId="261"/>
            <ac:spMk id="58" creationId="{F6E918B1-FA59-42EF-8A8E-B0F3D1E54084}"/>
          </ac:spMkLst>
        </pc:spChg>
        <pc:spChg chg="add del">
          <ac:chgData name="Chris/Ale Palacios/Garza" userId="6f5617f3a9df37ec" providerId="Windows Live" clId="Web-{20288E56-25F3-444F-9800-DB03E5123A53}" dt="2024-10-29T20:54:23.265" v="977"/>
          <ac:spMkLst>
            <pc:docMk/>
            <pc:sldMk cId="3060779616" sldId="261"/>
            <ac:spMk id="63" creationId="{66D61E08-70C3-48D8-BEA0-787111DC30DA}"/>
          </ac:spMkLst>
        </pc:spChg>
        <pc:spChg chg="add del">
          <ac:chgData name="Chris/Ale Palacios/Garza" userId="6f5617f3a9df37ec" providerId="Windows Live" clId="Web-{20288E56-25F3-444F-9800-DB03E5123A53}" dt="2024-10-29T20:54:23.265" v="977"/>
          <ac:spMkLst>
            <pc:docMk/>
            <pc:sldMk cId="3060779616" sldId="261"/>
            <ac:spMk id="64" creationId="{FC55298F-0AE5-478E-AD2B-03C2614C5833}"/>
          </ac:spMkLst>
        </pc:spChg>
        <pc:spChg chg="add del">
          <ac:chgData name="Chris/Ale Palacios/Garza" userId="6f5617f3a9df37ec" providerId="Windows Live" clId="Web-{20288E56-25F3-444F-9800-DB03E5123A53}" dt="2024-10-29T20:54:23.265" v="977"/>
          <ac:spMkLst>
            <pc:docMk/>
            <pc:sldMk cId="3060779616" sldId="261"/>
            <ac:spMk id="65" creationId="{C180E4EA-0B63-4779-A895-7E90E71088F3}"/>
          </ac:spMkLst>
        </pc:spChg>
        <pc:spChg chg="add del">
          <ac:chgData name="Chris/Ale Palacios/Garza" userId="6f5617f3a9df37ec" providerId="Windows Live" clId="Web-{20288E56-25F3-444F-9800-DB03E5123A53}" dt="2024-10-29T20:54:23.265" v="977"/>
          <ac:spMkLst>
            <pc:docMk/>
            <pc:sldMk cId="3060779616" sldId="261"/>
            <ac:spMk id="66" creationId="{CEE01D9D-3DE8-4EED-B0D3-8F3C79CC7673}"/>
          </ac:spMkLst>
        </pc:spChg>
        <pc:spChg chg="add del">
          <ac:chgData name="Chris/Ale Palacios/Garza" userId="6f5617f3a9df37ec" providerId="Windows Live" clId="Web-{20288E56-25F3-444F-9800-DB03E5123A53}" dt="2024-10-29T20:54:23.265" v="977"/>
          <ac:spMkLst>
            <pc:docMk/>
            <pc:sldMk cId="3060779616" sldId="261"/>
            <ac:spMk id="67" creationId="{89AF5CE9-607F-43F4-8983-DCD6DA4051FD}"/>
          </ac:spMkLst>
        </pc:spChg>
        <pc:spChg chg="add del">
          <ac:chgData name="Chris/Ale Palacios/Garza" userId="6f5617f3a9df37ec" providerId="Windows Live" clId="Web-{20288E56-25F3-444F-9800-DB03E5123A53}" dt="2024-10-29T20:54:23.265" v="977"/>
          <ac:spMkLst>
            <pc:docMk/>
            <pc:sldMk cId="3060779616" sldId="261"/>
            <ac:spMk id="68" creationId="{6EEA2DBD-9E1E-4521-8C01-F32AD18A89E3}"/>
          </ac:spMkLst>
        </pc:spChg>
        <pc:spChg chg="add del">
          <ac:chgData name="Chris/Ale Palacios/Garza" userId="6f5617f3a9df37ec" providerId="Windows Live" clId="Web-{20288E56-25F3-444F-9800-DB03E5123A53}" dt="2024-10-29T20:54:23.265" v="977"/>
          <ac:spMkLst>
            <pc:docMk/>
            <pc:sldMk cId="3060779616" sldId="261"/>
            <ac:spMk id="69" creationId="{15BBD2C1-BA9B-46A9-A27A-33498B169272}"/>
          </ac:spMkLst>
        </pc:spChg>
        <pc:spChg chg="add del">
          <ac:chgData name="Chris/Ale Palacios/Garza" userId="6f5617f3a9df37ec" providerId="Windows Live" clId="Web-{20288E56-25F3-444F-9800-DB03E5123A53}" dt="2024-10-29T20:55:06.187" v="983"/>
          <ac:spMkLst>
            <pc:docMk/>
            <pc:sldMk cId="3060779616" sldId="261"/>
            <ac:spMk id="72" creationId="{BF120A21-0841-4823-B0C4-28AEBCEF9B78}"/>
          </ac:spMkLst>
        </pc:spChg>
        <pc:spChg chg="add del">
          <ac:chgData name="Chris/Ale Palacios/Garza" userId="6f5617f3a9df37ec" providerId="Windows Live" clId="Web-{20288E56-25F3-444F-9800-DB03E5123A53}" dt="2024-10-29T20:55:06.187" v="983"/>
          <ac:spMkLst>
            <pc:docMk/>
            <pc:sldMk cId="3060779616" sldId="261"/>
            <ac:spMk id="73" creationId="{DBB05BAE-BBD3-4289-899F-A6851503C6B0}"/>
          </ac:spMkLst>
        </pc:spChg>
        <pc:spChg chg="add del">
          <ac:chgData name="Chris/Ale Palacios/Garza" userId="6f5617f3a9df37ec" providerId="Windows Live" clId="Web-{20288E56-25F3-444F-9800-DB03E5123A53}" dt="2024-10-29T20:55:06.187" v="983"/>
          <ac:spMkLst>
            <pc:docMk/>
            <pc:sldMk cId="3060779616" sldId="261"/>
            <ac:spMk id="74" creationId="{9874D11C-36F5-4BBE-A490-019A54E953B0}"/>
          </ac:spMkLst>
        </pc:spChg>
        <pc:spChg chg="add del">
          <ac:chgData name="Chris/Ale Palacios/Garza" userId="6f5617f3a9df37ec" providerId="Windows Live" clId="Web-{20288E56-25F3-444F-9800-DB03E5123A53}" dt="2024-10-29T20:55:51.860" v="988"/>
          <ac:spMkLst>
            <pc:docMk/>
            <pc:sldMk cId="3060779616" sldId="261"/>
            <ac:spMk id="75" creationId="{0FF9F10B-8764-4B6C-9EBC-4FBE9AC1AC7C}"/>
          </ac:spMkLst>
        </pc:spChg>
        <pc:spChg chg="add del">
          <ac:chgData name="Chris/Ale Palacios/Garza" userId="6f5617f3a9df37ec" providerId="Windows Live" clId="Web-{20288E56-25F3-444F-9800-DB03E5123A53}" dt="2024-10-29T20:55:51.860" v="988"/>
          <ac:spMkLst>
            <pc:docMk/>
            <pc:sldMk cId="3060779616" sldId="261"/>
            <ac:spMk id="76" creationId="{4DC5F81A-AB66-427C-B973-546BE1B7EDD0}"/>
          </ac:spMkLst>
        </pc:spChg>
        <pc:spChg chg="add del">
          <ac:chgData name="Chris/Ale Palacios/Garza" userId="6f5617f3a9df37ec" providerId="Windows Live" clId="Web-{20288E56-25F3-444F-9800-DB03E5123A53}" dt="2024-10-29T20:55:51.860" v="988"/>
          <ac:spMkLst>
            <pc:docMk/>
            <pc:sldMk cId="3060779616" sldId="261"/>
            <ac:spMk id="80" creationId="{BE11B7D3-FC4D-4157-827F-D418D4AF3C3B}"/>
          </ac:spMkLst>
        </pc:spChg>
        <pc:spChg chg="add del">
          <ac:chgData name="Chris/Ale Palacios/Garza" userId="6f5617f3a9df37ec" providerId="Windows Live" clId="Web-{20288E56-25F3-444F-9800-DB03E5123A53}" dt="2024-10-29T20:55:51.860" v="988"/>
          <ac:spMkLst>
            <pc:docMk/>
            <pc:sldMk cId="3060779616" sldId="261"/>
            <ac:spMk id="81" creationId="{F9CA2FB3-69C5-4A17-880A-34C260DF3C4F}"/>
          </ac:spMkLst>
        </pc:spChg>
        <pc:spChg chg="add del">
          <ac:chgData name="Chris/Ale Palacios/Garza" userId="6f5617f3a9df37ec" providerId="Windows Live" clId="Web-{20288E56-25F3-444F-9800-DB03E5123A53}" dt="2024-10-29T20:55:51.860" v="988"/>
          <ac:spMkLst>
            <pc:docMk/>
            <pc:sldMk cId="3060779616" sldId="261"/>
            <ac:spMk id="82" creationId="{A3B42260-CA72-429A-AEFF-A2778C7BC6F5}"/>
          </ac:spMkLst>
        </pc:spChg>
        <pc:spChg chg="add del">
          <ac:chgData name="Chris/Ale Palacios/Garza" userId="6f5617f3a9df37ec" providerId="Windows Live" clId="Web-{20288E56-25F3-444F-9800-DB03E5123A53}" dt="2024-10-29T20:55:51.860" v="988"/>
          <ac:spMkLst>
            <pc:docMk/>
            <pc:sldMk cId="3060779616" sldId="261"/>
            <ac:spMk id="83" creationId="{17070EE5-FA55-4C41-AD18-785E5F02344C}"/>
          </ac:spMkLst>
        </pc:spChg>
        <pc:spChg chg="add del">
          <ac:chgData name="Chris/Ale Palacios/Garza" userId="6f5617f3a9df37ec" providerId="Windows Live" clId="Web-{20288E56-25F3-444F-9800-DB03E5123A53}" dt="2024-10-29T20:55:51.860" v="988"/>
          <ac:spMkLst>
            <pc:docMk/>
            <pc:sldMk cId="3060779616" sldId="261"/>
            <ac:spMk id="84" creationId="{726DD974-2DC0-457D-B797-BFB5EB6F4303}"/>
          </ac:spMkLst>
        </pc:spChg>
        <pc:spChg chg="add del">
          <ac:chgData name="Chris/Ale Palacios/Garza" userId="6f5617f3a9df37ec" providerId="Windows Live" clId="Web-{20288E56-25F3-444F-9800-DB03E5123A53}" dt="2024-10-29T20:55:51.860" v="988"/>
          <ac:spMkLst>
            <pc:docMk/>
            <pc:sldMk cId="3060779616" sldId="261"/>
            <ac:spMk id="85" creationId="{EF9AFB1C-D978-4634-9E2D-78B7F70F524A}"/>
          </ac:spMkLst>
        </pc:spChg>
        <pc:spChg chg="add del">
          <ac:chgData name="Chris/Ale Palacios/Garza" userId="6f5617f3a9df37ec" providerId="Windows Live" clId="Web-{20288E56-25F3-444F-9800-DB03E5123A53}" dt="2024-10-29T20:54:58.531" v="980"/>
          <ac:spMkLst>
            <pc:docMk/>
            <pc:sldMk cId="3060779616" sldId="261"/>
            <ac:spMk id="95" creationId="{66D61E08-70C3-48D8-BEA0-787111DC30DA}"/>
          </ac:spMkLst>
        </pc:spChg>
        <pc:spChg chg="add del">
          <ac:chgData name="Chris/Ale Palacios/Garza" userId="6f5617f3a9df37ec" providerId="Windows Live" clId="Web-{20288E56-25F3-444F-9800-DB03E5123A53}" dt="2024-10-29T20:54:58.531" v="980"/>
          <ac:spMkLst>
            <pc:docMk/>
            <pc:sldMk cId="3060779616" sldId="261"/>
            <ac:spMk id="97" creationId="{FC55298F-0AE5-478E-AD2B-03C2614C5833}"/>
          </ac:spMkLst>
        </pc:spChg>
        <pc:spChg chg="add del">
          <ac:chgData name="Chris/Ale Palacios/Garza" userId="6f5617f3a9df37ec" providerId="Windows Live" clId="Web-{20288E56-25F3-444F-9800-DB03E5123A53}" dt="2024-10-29T20:54:58.531" v="980"/>
          <ac:spMkLst>
            <pc:docMk/>
            <pc:sldMk cId="3060779616" sldId="261"/>
            <ac:spMk id="99" creationId="{C180E4EA-0B63-4779-A895-7E90E71088F3}"/>
          </ac:spMkLst>
        </pc:spChg>
        <pc:spChg chg="add del">
          <ac:chgData name="Chris/Ale Palacios/Garza" userId="6f5617f3a9df37ec" providerId="Windows Live" clId="Web-{20288E56-25F3-444F-9800-DB03E5123A53}" dt="2024-10-29T20:54:58.531" v="980"/>
          <ac:spMkLst>
            <pc:docMk/>
            <pc:sldMk cId="3060779616" sldId="261"/>
            <ac:spMk id="101" creationId="{CEE01D9D-3DE8-4EED-B0D3-8F3C79CC7673}"/>
          </ac:spMkLst>
        </pc:spChg>
        <pc:spChg chg="add del">
          <ac:chgData name="Chris/Ale Palacios/Garza" userId="6f5617f3a9df37ec" providerId="Windows Live" clId="Web-{20288E56-25F3-444F-9800-DB03E5123A53}" dt="2024-10-29T20:54:58.531" v="980"/>
          <ac:spMkLst>
            <pc:docMk/>
            <pc:sldMk cId="3060779616" sldId="261"/>
            <ac:spMk id="103" creationId="{89AF5CE9-607F-43F4-8983-DCD6DA4051FD}"/>
          </ac:spMkLst>
        </pc:spChg>
        <pc:spChg chg="add del">
          <ac:chgData name="Chris/Ale Palacios/Garza" userId="6f5617f3a9df37ec" providerId="Windows Live" clId="Web-{20288E56-25F3-444F-9800-DB03E5123A53}" dt="2024-10-29T20:54:58.531" v="980"/>
          <ac:spMkLst>
            <pc:docMk/>
            <pc:sldMk cId="3060779616" sldId="261"/>
            <ac:spMk id="105" creationId="{6EEA2DBD-9E1E-4521-8C01-F32AD18A89E3}"/>
          </ac:spMkLst>
        </pc:spChg>
        <pc:spChg chg="add del">
          <ac:chgData name="Chris/Ale Palacios/Garza" userId="6f5617f3a9df37ec" providerId="Windows Live" clId="Web-{20288E56-25F3-444F-9800-DB03E5123A53}" dt="2024-10-29T20:54:58.531" v="980"/>
          <ac:spMkLst>
            <pc:docMk/>
            <pc:sldMk cId="3060779616" sldId="261"/>
            <ac:spMk id="107" creationId="{15BBD2C1-BA9B-46A9-A27A-33498B169272}"/>
          </ac:spMkLst>
        </pc:spChg>
        <pc:grpChg chg="add del">
          <ac:chgData name="Chris/Ale Palacios/Garza" userId="6f5617f3a9df37ec" providerId="Windows Live" clId="Web-{20288E56-25F3-444F-9800-DB03E5123A53}" dt="2024-10-29T20:56:04.407" v="993"/>
          <ac:grpSpMkLst>
            <pc:docMk/>
            <pc:sldMk cId="3060779616" sldId="261"/>
            <ac:grpSpMk id="7" creationId="{4815A7B4-532E-48C9-AC24-D78ACF3339DB}"/>
          </ac:grpSpMkLst>
        </pc:grpChg>
        <pc:grpChg chg="add del">
          <ac:chgData name="Chris/Ale Palacios/Garza" userId="6f5617f3a9df37ec" providerId="Windows Live" clId="Web-{20288E56-25F3-444F-9800-DB03E5123A53}" dt="2024-10-29T20:54:03.999" v="971"/>
          <ac:grpSpMkLst>
            <pc:docMk/>
            <pc:sldMk cId="3060779616" sldId="261"/>
            <ac:grpSpMk id="10" creationId="{A5AFB369-4673-4727-A7CD-D86AFE0AE069}"/>
          </ac:grpSpMkLst>
        </pc:grpChg>
        <pc:grpChg chg="add del">
          <ac:chgData name="Chris/Ale Palacios/Garza" userId="6f5617f3a9df37ec" providerId="Windows Live" clId="Web-{20288E56-25F3-444F-9800-DB03E5123A53}" dt="2024-10-29T20:55:51.860" v="988"/>
          <ac:grpSpMkLst>
            <pc:docMk/>
            <pc:sldMk cId="3060779616" sldId="261"/>
            <ac:grpSpMk id="27" creationId="{A5AFB369-4673-4727-A7CD-D86AFE0AE069}"/>
          </ac:grpSpMkLst>
        </pc:grpChg>
        <pc:grpChg chg="add del">
          <ac:chgData name="Chris/Ale Palacios/Garza" userId="6f5617f3a9df37ec" providerId="Windows Live" clId="Web-{20288E56-25F3-444F-9800-DB03E5123A53}" dt="2024-10-29T20:54:07.952" v="973"/>
          <ac:grpSpMkLst>
            <pc:docMk/>
            <pc:sldMk cId="3060779616" sldId="261"/>
            <ac:grpSpMk id="44" creationId="{A5AFB369-4673-4727-A7CD-D86AFE0AE069}"/>
          </ac:grpSpMkLst>
        </pc:grpChg>
        <pc:grpChg chg="add del">
          <ac:chgData name="Chris/Ale Palacios/Garza" userId="6f5617f3a9df37ec" providerId="Windows Live" clId="Web-{20288E56-25F3-444F-9800-DB03E5123A53}" dt="2024-10-29T20:54:11.827" v="975"/>
          <ac:grpSpMkLst>
            <pc:docMk/>
            <pc:sldMk cId="3060779616" sldId="261"/>
            <ac:grpSpMk id="57" creationId="{4815A7B4-532E-48C9-AC24-D78ACF3339DB}"/>
          </ac:grpSpMkLst>
        </pc:grpChg>
        <pc:grpChg chg="add del">
          <ac:chgData name="Chris/Ale Palacios/Garza" userId="6f5617f3a9df37ec" providerId="Windows Live" clId="Web-{20288E56-25F3-444F-9800-DB03E5123A53}" dt="2024-10-29T20:54:23.265" v="977"/>
          <ac:grpSpMkLst>
            <pc:docMk/>
            <pc:sldMk cId="3060779616" sldId="261"/>
            <ac:grpSpMk id="60" creationId="{A5AFB369-4673-4727-A7CD-D86AFE0AE069}"/>
          </ac:grpSpMkLst>
        </pc:grpChg>
        <pc:grpChg chg="add del">
          <ac:chgData name="Chris/Ale Palacios/Garza" userId="6f5617f3a9df37ec" providerId="Windows Live" clId="Web-{20288E56-25F3-444F-9800-DB03E5123A53}" dt="2024-10-29T20:54:58.531" v="980"/>
          <ac:grpSpMkLst>
            <pc:docMk/>
            <pc:sldMk cId="3060779616" sldId="261"/>
            <ac:grpSpMk id="79" creationId="{A5AFB369-4673-4727-A7CD-D86AFE0AE069}"/>
          </ac:grpSpMkLst>
        </pc:grpChg>
        <pc:grpChg chg="add del">
          <ac:chgData name="Chris/Ale Palacios/Garza" userId="6f5617f3a9df37ec" providerId="Windows Live" clId="Web-{20288E56-25F3-444F-9800-DB03E5123A53}" dt="2024-10-29T20:56:02.267" v="990"/>
          <ac:grpSpMkLst>
            <pc:docMk/>
            <pc:sldMk cId="3060779616" sldId="261"/>
            <ac:grpSpMk id="87" creationId="{A5AFB369-4673-4727-A7CD-D86AFE0AE069}"/>
          </ac:grpSpMkLst>
        </pc:grpChg>
        <pc:grpChg chg="add del">
          <ac:chgData name="Chris/Ale Palacios/Garza" userId="6f5617f3a9df37ec" providerId="Windows Live" clId="Web-{20288E56-25F3-444F-9800-DB03E5123A53}" dt="2024-10-29T20:56:04.407" v="992"/>
          <ac:grpSpMkLst>
            <pc:docMk/>
            <pc:sldMk cId="3060779616" sldId="261"/>
            <ac:grpSpMk id="96" creationId="{4815A7B4-532E-48C9-AC24-D78ACF3339DB}"/>
          </ac:grpSpMkLst>
        </pc:grpChg>
        <pc:grpChg chg="add del">
          <ac:chgData name="Chris/Ale Palacios/Garza" userId="6f5617f3a9df37ec" providerId="Windows Live" clId="Web-{20288E56-25F3-444F-9800-DB03E5123A53}" dt="2024-10-29T21:00:07.974" v="1040"/>
          <ac:grpSpMkLst>
            <pc:docMk/>
            <pc:sldMk cId="3060779616" sldId="261"/>
            <ac:grpSpMk id="108" creationId="{4815A7B4-532E-48C9-AC24-D78ACF3339DB}"/>
          </ac:grpSpMkLst>
        </pc:grpChg>
        <pc:grpChg chg="add del">
          <ac:chgData name="Chris/Ale Palacios/Garza" userId="6f5617f3a9df37ec" providerId="Windows Live" clId="Web-{20288E56-25F3-444F-9800-DB03E5123A53}" dt="2024-10-29T20:55:04.344" v="982"/>
          <ac:grpSpMkLst>
            <pc:docMk/>
            <pc:sldMk cId="3060779616" sldId="261"/>
            <ac:grpSpMk id="109" creationId="{A5AFB369-4673-4727-A7CD-D86AFE0AE069}"/>
          </ac:grpSpMkLst>
        </pc:grpChg>
        <pc:grpChg chg="add del">
          <ac:chgData name="Chris/Ale Palacios/Garza" userId="6f5617f3a9df37ec" providerId="Windows Live" clId="Web-{20288E56-25F3-444F-9800-DB03E5123A53}" dt="2024-10-29T21:00:07.959" v="1039"/>
          <ac:grpSpMkLst>
            <pc:docMk/>
            <pc:sldMk cId="3060779616" sldId="261"/>
            <ac:grpSpMk id="119" creationId="{4815A7B4-532E-48C9-AC24-D78ACF3339DB}"/>
          </ac:grpSpMkLst>
        </pc:grpChg>
        <pc:grpChg chg="add">
          <ac:chgData name="Chris/Ale Palacios/Garza" userId="6f5617f3a9df37ec" providerId="Windows Live" clId="Web-{20288E56-25F3-444F-9800-DB03E5123A53}" dt="2024-10-29T21:00:07.974" v="1040"/>
          <ac:grpSpMkLst>
            <pc:docMk/>
            <pc:sldMk cId="3060779616" sldId="261"/>
            <ac:grpSpMk id="131" creationId="{A5AFB369-4673-4727-A7CD-D86AFE0AE069}"/>
          </ac:grpSpMkLst>
        </pc:grpChg>
        <pc:picChg chg="mod ord">
          <ac:chgData name="Chris/Ale Palacios/Garza" userId="6f5617f3a9df37ec" providerId="Windows Live" clId="Web-{20288E56-25F3-444F-9800-DB03E5123A53}" dt="2024-10-29T21:00:07.974" v="1040"/>
          <ac:picMkLst>
            <pc:docMk/>
            <pc:sldMk cId="3060779616" sldId="261"/>
            <ac:picMk id="5" creationId="{BBC45A0C-6BB4-73A3-0A28-8CA4CF20E99F}"/>
          </ac:picMkLst>
        </pc:picChg>
        <pc:cxnChg chg="add del">
          <ac:chgData name="Chris/Ale Palacios/Garza" userId="6f5617f3a9df37ec" providerId="Windows Live" clId="Web-{20288E56-25F3-444F-9800-DB03E5123A53}" dt="2024-10-29T20:55:06.187" v="983"/>
          <ac:cxnSpMkLst>
            <pc:docMk/>
            <pc:sldMk cId="3060779616" sldId="261"/>
            <ac:cxnSpMk id="12" creationId="{2AFD8CBA-54A3-4363-991B-B9C631BBFA74}"/>
          </ac:cxnSpMkLst>
        </pc:cxnChg>
        <pc:cxnChg chg="add del">
          <ac:chgData name="Chris/Ale Palacios/Garza" userId="6f5617f3a9df37ec" providerId="Windows Live" clId="Web-{20288E56-25F3-444F-9800-DB03E5123A53}" dt="2024-10-29T20:54:03.999" v="971"/>
          <ac:cxnSpMkLst>
            <pc:docMk/>
            <pc:sldMk cId="3060779616" sldId="261"/>
            <ac:cxnSpMk id="26" creationId="{7295AA18-FA8B-4B5D-9477-7F5F51288FEC}"/>
          </ac:cxnSpMkLst>
        </pc:cxnChg>
        <pc:cxnChg chg="add del">
          <ac:chgData name="Chris/Ale Palacios/Garza" userId="6f5617f3a9df37ec" providerId="Windows Live" clId="Web-{20288E56-25F3-444F-9800-DB03E5123A53}" dt="2024-10-29T20:54:03.999" v="971"/>
          <ac:cxnSpMkLst>
            <pc:docMk/>
            <pc:sldMk cId="3060779616" sldId="261"/>
            <ac:cxnSpMk id="28" creationId="{5E377175-C211-4D7B-89F7-92406DBD7346}"/>
          </ac:cxnSpMkLst>
        </pc:cxnChg>
        <pc:cxnChg chg="add del">
          <ac:chgData name="Chris/Ale Palacios/Garza" userId="6f5617f3a9df37ec" providerId="Windows Live" clId="Web-{20288E56-25F3-444F-9800-DB03E5123A53}" dt="2024-10-29T20:54:07.952" v="973"/>
          <ac:cxnSpMkLst>
            <pc:docMk/>
            <pc:sldMk cId="3060779616" sldId="261"/>
            <ac:cxnSpMk id="47" creationId="{2146C810-9BC7-4BEB-A44C-B70C5B3DC9D2}"/>
          </ac:cxnSpMkLst>
        </pc:cxnChg>
        <pc:cxnChg chg="add del">
          <ac:chgData name="Chris/Ale Palacios/Garza" userId="6f5617f3a9df37ec" providerId="Windows Live" clId="Web-{20288E56-25F3-444F-9800-DB03E5123A53}" dt="2024-10-29T20:54:07.952" v="973"/>
          <ac:cxnSpMkLst>
            <pc:docMk/>
            <pc:sldMk cId="3060779616" sldId="261"/>
            <ac:cxnSpMk id="48" creationId="{F5ADF6C1-FC3E-4CEF-ACAA-1E533A927942}"/>
          </ac:cxnSpMkLst>
        </pc:cxnChg>
        <pc:cxnChg chg="add del">
          <ac:chgData name="Chris/Ale Palacios/Garza" userId="6f5617f3a9df37ec" providerId="Windows Live" clId="Web-{20288E56-25F3-444F-9800-DB03E5123A53}" dt="2024-10-29T20:54:23.265" v="977"/>
          <ac:cxnSpMkLst>
            <pc:docMk/>
            <pc:sldMk cId="3060779616" sldId="261"/>
            <ac:cxnSpMk id="61" creationId="{A57C1A16-B8AB-4D99-A195-A38F556A6486}"/>
          </ac:cxnSpMkLst>
        </pc:cxnChg>
        <pc:cxnChg chg="add del">
          <ac:chgData name="Chris/Ale Palacios/Garza" userId="6f5617f3a9df37ec" providerId="Windows Live" clId="Web-{20288E56-25F3-444F-9800-DB03E5123A53}" dt="2024-10-29T20:54:23.265" v="977"/>
          <ac:cxnSpMkLst>
            <pc:docMk/>
            <pc:sldMk cId="3060779616" sldId="261"/>
            <ac:cxnSpMk id="62" creationId="{F8A9B20B-D1DD-4573-B5EC-558029519236}"/>
          </ac:cxnSpMkLst>
        </pc:cxnChg>
        <pc:cxnChg chg="add del">
          <ac:chgData name="Chris/Ale Palacios/Garza" userId="6f5617f3a9df37ec" providerId="Windows Live" clId="Web-{20288E56-25F3-444F-9800-DB03E5123A53}" dt="2024-10-29T20:55:06.187" v="983"/>
          <ac:cxnSpMkLst>
            <pc:docMk/>
            <pc:sldMk cId="3060779616" sldId="261"/>
            <ac:cxnSpMk id="71" creationId="{64FA5DFF-7FE6-4855-84E6-DFA78EE978BD}"/>
          </ac:cxnSpMkLst>
        </pc:cxnChg>
        <pc:cxnChg chg="add del">
          <ac:chgData name="Chris/Ale Palacios/Garza" userId="6f5617f3a9df37ec" providerId="Windows Live" clId="Web-{20288E56-25F3-444F-9800-DB03E5123A53}" dt="2024-10-29T20:55:51.860" v="988"/>
          <ac:cxnSpMkLst>
            <pc:docMk/>
            <pc:sldMk cId="3060779616" sldId="261"/>
            <ac:cxnSpMk id="77" creationId="{2146C810-9BC7-4BEB-A44C-B70C5B3DC9D2}"/>
          </ac:cxnSpMkLst>
        </pc:cxnChg>
        <pc:cxnChg chg="add del">
          <ac:chgData name="Chris/Ale Palacios/Garza" userId="6f5617f3a9df37ec" providerId="Windows Live" clId="Web-{20288E56-25F3-444F-9800-DB03E5123A53}" dt="2024-10-29T20:55:51.860" v="988"/>
          <ac:cxnSpMkLst>
            <pc:docMk/>
            <pc:sldMk cId="3060779616" sldId="261"/>
            <ac:cxnSpMk id="78" creationId="{F5ADF6C1-FC3E-4CEF-ACAA-1E533A927942}"/>
          </ac:cxnSpMkLst>
        </pc:cxnChg>
        <pc:cxnChg chg="add del">
          <ac:chgData name="Chris/Ale Palacios/Garza" userId="6f5617f3a9df37ec" providerId="Windows Live" clId="Web-{20288E56-25F3-444F-9800-DB03E5123A53}" dt="2024-10-29T20:54:58.531" v="980"/>
          <ac:cxnSpMkLst>
            <pc:docMk/>
            <pc:sldMk cId="3060779616" sldId="261"/>
            <ac:cxnSpMk id="91" creationId="{A57C1A16-B8AB-4D99-A195-A38F556A6486}"/>
          </ac:cxnSpMkLst>
        </pc:cxnChg>
        <pc:cxnChg chg="add del">
          <ac:chgData name="Chris/Ale Palacios/Garza" userId="6f5617f3a9df37ec" providerId="Windows Live" clId="Web-{20288E56-25F3-444F-9800-DB03E5123A53}" dt="2024-10-29T20:54:58.531" v="980"/>
          <ac:cxnSpMkLst>
            <pc:docMk/>
            <pc:sldMk cId="3060779616" sldId="261"/>
            <ac:cxnSpMk id="93" creationId="{F8A9B20B-D1DD-4573-B5EC-558029519236}"/>
          </ac:cxnSpMkLst>
        </pc:cxnChg>
      </pc:sldChg>
      <pc:sldChg chg="ord">
        <pc:chgData name="Chris/Ale Palacios/Garza" userId="6f5617f3a9df37ec" providerId="Windows Live" clId="Web-{20288E56-25F3-444F-9800-DB03E5123A53}" dt="2024-10-29T21:45:38.945" v="1060"/>
        <pc:sldMkLst>
          <pc:docMk/>
          <pc:sldMk cId="4254315922" sldId="262"/>
        </pc:sldMkLst>
      </pc:sldChg>
      <pc:sldChg chg="ord">
        <pc:chgData name="Chris/Ale Palacios/Garza" userId="6f5617f3a9df37ec" providerId="Windows Live" clId="Web-{20288E56-25F3-444F-9800-DB03E5123A53}" dt="2024-10-29T21:45:38.945" v="1061"/>
        <pc:sldMkLst>
          <pc:docMk/>
          <pc:sldMk cId="4209168975" sldId="264"/>
        </pc:sldMkLst>
      </pc:sldChg>
      <pc:sldChg chg="addSp delSp modSp mod setBg">
        <pc:chgData name="Chris/Ale Palacios/Garza" userId="6f5617f3a9df37ec" providerId="Windows Live" clId="Web-{20288E56-25F3-444F-9800-DB03E5123A53}" dt="2024-10-29T20:52:12.637" v="938"/>
        <pc:sldMkLst>
          <pc:docMk/>
          <pc:sldMk cId="1378270960" sldId="266"/>
        </pc:sldMkLst>
        <pc:spChg chg="mod">
          <ac:chgData name="Chris/Ale Palacios/Garza" userId="6f5617f3a9df37ec" providerId="Windows Live" clId="Web-{20288E56-25F3-444F-9800-DB03E5123A53}" dt="2024-10-29T20:49:57.088" v="922"/>
          <ac:spMkLst>
            <pc:docMk/>
            <pc:sldMk cId="1378270960" sldId="266"/>
            <ac:spMk id="2" creationId="{C6D72C21-8F9B-FB5C-614F-3DC6D5249854}"/>
          </ac:spMkLst>
        </pc:spChg>
        <pc:spChg chg="add del mod ord">
          <ac:chgData name="Chris/Ale Palacios/Garza" userId="6f5617f3a9df37ec" providerId="Windows Live" clId="Web-{20288E56-25F3-444F-9800-DB03E5123A53}" dt="2024-10-29T20:49:57.088" v="922"/>
          <ac:spMkLst>
            <pc:docMk/>
            <pc:sldMk cId="1378270960" sldId="266"/>
            <ac:spMk id="3" creationId="{9A8C6EF4-ABB4-F7EF-BDA7-7B8B89B3253A}"/>
          </ac:spMkLst>
        </pc:spChg>
        <pc:spChg chg="add">
          <ac:chgData name="Chris/Ale Palacios/Garza" userId="6f5617f3a9df37ec" providerId="Windows Live" clId="Web-{20288E56-25F3-444F-9800-DB03E5123A53}" dt="2024-10-29T20:49:57.088" v="922"/>
          <ac:spMkLst>
            <pc:docMk/>
            <pc:sldMk cId="1378270960" sldId="266"/>
            <ac:spMk id="19" creationId="{601DBFE7-59F3-41F8-BC4E-83FB08639B9C}"/>
          </ac:spMkLst>
        </pc:spChg>
        <pc:spChg chg="add del">
          <ac:chgData name="Chris/Ale Palacios/Garza" userId="6f5617f3a9df37ec" providerId="Windows Live" clId="Web-{20288E56-25F3-444F-9800-DB03E5123A53}" dt="2024-10-29T20:49:23.228" v="921"/>
          <ac:spMkLst>
            <pc:docMk/>
            <pc:sldMk cId="1378270960" sldId="266"/>
            <ac:spMk id="20" creationId="{601DBFE7-59F3-41F8-BC4E-83FB08639B9C}"/>
          </ac:spMkLst>
        </pc:spChg>
        <pc:spChg chg="add del">
          <ac:chgData name="Chris/Ale Palacios/Garza" userId="6f5617f3a9df37ec" providerId="Windows Live" clId="Web-{20288E56-25F3-444F-9800-DB03E5123A53}" dt="2024-10-29T20:48:54.665" v="915"/>
          <ac:spMkLst>
            <pc:docMk/>
            <pc:sldMk cId="1378270960" sldId="266"/>
            <ac:spMk id="21" creationId="{601DBFE7-59F3-41F8-BC4E-83FB08639B9C}"/>
          </ac:spMkLst>
        </pc:spChg>
        <pc:spChg chg="add del">
          <ac:chgData name="Chris/Ale Palacios/Garza" userId="6f5617f3a9df37ec" providerId="Windows Live" clId="Web-{20288E56-25F3-444F-9800-DB03E5123A53}" dt="2024-10-29T20:49:23.228" v="921"/>
          <ac:spMkLst>
            <pc:docMk/>
            <pc:sldMk cId="1378270960" sldId="266"/>
            <ac:spMk id="26" creationId="{AB636136-2572-47F5-B45E-4AE6AD8673D3}"/>
          </ac:spMkLst>
        </pc:spChg>
        <pc:spChg chg="add del">
          <ac:chgData name="Chris/Ale Palacios/Garza" userId="6f5617f3a9df37ec" providerId="Windows Live" clId="Web-{20288E56-25F3-444F-9800-DB03E5123A53}" dt="2024-10-29T20:48:54.665" v="915"/>
          <ac:spMkLst>
            <pc:docMk/>
            <pc:sldMk cId="1378270960" sldId="266"/>
            <ac:spMk id="27" creationId="{AB636136-2572-47F5-B45E-4AE6AD8673D3}"/>
          </ac:spMkLst>
        </pc:spChg>
        <pc:spChg chg="add del">
          <ac:chgData name="Chris/Ale Palacios/Garza" userId="6f5617f3a9df37ec" providerId="Windows Live" clId="Web-{20288E56-25F3-444F-9800-DB03E5123A53}" dt="2024-10-29T20:49:23.228" v="921"/>
          <ac:spMkLst>
            <pc:docMk/>
            <pc:sldMk cId="1378270960" sldId="266"/>
            <ac:spMk id="28" creationId="{9A8C6EF4-ABB4-F7EF-BDA7-7B8B89B3253A}"/>
          </ac:spMkLst>
        </pc:spChg>
        <pc:spChg chg="add">
          <ac:chgData name="Chris/Ale Palacios/Garza" userId="6f5617f3a9df37ec" providerId="Windows Live" clId="Web-{20288E56-25F3-444F-9800-DB03E5123A53}" dt="2024-10-29T20:49:57.088" v="922"/>
          <ac:spMkLst>
            <pc:docMk/>
            <pc:sldMk cId="1378270960" sldId="266"/>
            <ac:spMk id="31" creationId="{AB636136-2572-47F5-B45E-4AE6AD8673D3}"/>
          </ac:spMkLst>
        </pc:spChg>
        <pc:graphicFrameChg chg="add del">
          <ac:chgData name="Chris/Ale Palacios/Garza" userId="6f5617f3a9df37ec" providerId="Windows Live" clId="Web-{20288E56-25F3-444F-9800-DB03E5123A53}" dt="2024-10-29T20:49:02.962" v="917"/>
          <ac:graphicFrameMkLst>
            <pc:docMk/>
            <pc:sldMk cId="1378270960" sldId="266"/>
            <ac:graphicFrameMk id="18" creationId="{D2406DC7-20FB-ACB0-F236-B6125A902884}"/>
          </ac:graphicFrameMkLst>
        </pc:graphicFrameChg>
        <pc:picChg chg="add mod ord modCrop">
          <ac:chgData name="Chris/Ale Palacios/Garza" userId="6f5617f3a9df37ec" providerId="Windows Live" clId="Web-{20288E56-25F3-444F-9800-DB03E5123A53}" dt="2024-10-29T20:52:12.637" v="938"/>
          <ac:picMkLst>
            <pc:docMk/>
            <pc:sldMk cId="1378270960" sldId="266"/>
            <ac:picMk id="4" creationId="{13DEFA98-AC06-8A29-F59C-86A6D2CF6E68}"/>
          </ac:picMkLst>
        </pc:picChg>
        <pc:picChg chg="add mod ord modCrop">
          <ac:chgData name="Chris/Ale Palacios/Garza" userId="6f5617f3a9df37ec" providerId="Windows Live" clId="Web-{20288E56-25F3-444F-9800-DB03E5123A53}" dt="2024-10-29T20:51:39.512" v="930"/>
          <ac:picMkLst>
            <pc:docMk/>
            <pc:sldMk cId="1378270960" sldId="266"/>
            <ac:picMk id="5" creationId="{441545E0-BF86-171B-DB79-E47D233FD5B9}"/>
          </ac:picMkLst>
        </pc:picChg>
        <pc:picChg chg="add del mod">
          <ac:chgData name="Chris/Ale Palacios/Garza" userId="6f5617f3a9df37ec" providerId="Windows Live" clId="Web-{20288E56-25F3-444F-9800-DB03E5123A53}" dt="2024-10-29T20:48:29.836" v="908"/>
          <ac:picMkLst>
            <pc:docMk/>
            <pc:sldMk cId="1378270960" sldId="266"/>
            <ac:picMk id="6" creationId="{3AF2AF8B-5BB5-4D4B-B8C3-0996BFA05B43}"/>
          </ac:picMkLst>
        </pc:picChg>
        <pc:picChg chg="add del mod">
          <ac:chgData name="Chris/Ale Palacios/Garza" userId="6f5617f3a9df37ec" providerId="Windows Live" clId="Web-{20288E56-25F3-444F-9800-DB03E5123A53}" dt="2024-10-29T20:48:28.180" v="906"/>
          <ac:picMkLst>
            <pc:docMk/>
            <pc:sldMk cId="1378270960" sldId="266"/>
            <ac:picMk id="7" creationId="{B1BEA066-5FFC-3BC4-9F96-C7E23517FE73}"/>
          </ac:picMkLst>
        </pc:picChg>
        <pc:picChg chg="add del mod">
          <ac:chgData name="Chris/Ale Palacios/Garza" userId="6f5617f3a9df37ec" providerId="Windows Live" clId="Web-{20288E56-25F3-444F-9800-DB03E5123A53}" dt="2024-10-29T20:48:28.977" v="907"/>
          <ac:picMkLst>
            <pc:docMk/>
            <pc:sldMk cId="1378270960" sldId="266"/>
            <ac:picMk id="8" creationId="{E5CA5649-F5C1-6349-DC05-CD020830E068}"/>
          </ac:picMkLst>
        </pc:picChg>
        <pc:picChg chg="add del mod">
          <ac:chgData name="Chris/Ale Palacios/Garza" userId="6f5617f3a9df37ec" providerId="Windows Live" clId="Web-{20288E56-25F3-444F-9800-DB03E5123A53}" dt="2024-10-29T20:48:28.086" v="905"/>
          <ac:picMkLst>
            <pc:docMk/>
            <pc:sldMk cId="1378270960" sldId="266"/>
            <ac:picMk id="9" creationId="{68D8F61A-12E8-4C10-283D-142AF85B1E0B}"/>
          </ac:picMkLst>
        </pc:picChg>
        <pc:picChg chg="add del mod">
          <ac:chgData name="Chris/Ale Palacios/Garza" userId="6f5617f3a9df37ec" providerId="Windows Live" clId="Web-{20288E56-25F3-444F-9800-DB03E5123A53}" dt="2024-10-29T20:48:27.336" v="904"/>
          <ac:picMkLst>
            <pc:docMk/>
            <pc:sldMk cId="1378270960" sldId="266"/>
            <ac:picMk id="10" creationId="{86F0F424-0CBB-49C5-A5B5-A45D5CC4B318}"/>
          </ac:picMkLst>
        </pc:picChg>
        <pc:picChg chg="add del mod">
          <ac:chgData name="Chris/Ale Palacios/Garza" userId="6f5617f3a9df37ec" providerId="Windows Live" clId="Web-{20288E56-25F3-444F-9800-DB03E5123A53}" dt="2024-10-29T20:48:26.586" v="903"/>
          <ac:picMkLst>
            <pc:docMk/>
            <pc:sldMk cId="1378270960" sldId="266"/>
            <ac:picMk id="11" creationId="{411BA9E3-244F-2ECF-B230-5ED87B43B8E3}"/>
          </ac:picMkLst>
        </pc:picChg>
        <pc:picChg chg="add del mod">
          <ac:chgData name="Chris/Ale Palacios/Garza" userId="6f5617f3a9df37ec" providerId="Windows Live" clId="Web-{20288E56-25F3-444F-9800-DB03E5123A53}" dt="2024-10-29T20:48:25.821" v="902"/>
          <ac:picMkLst>
            <pc:docMk/>
            <pc:sldMk cId="1378270960" sldId="266"/>
            <ac:picMk id="12" creationId="{8E816A5B-EAE5-CE8E-F040-D73F2139B3FB}"/>
          </ac:picMkLst>
        </pc:picChg>
        <pc:picChg chg="add del mod">
          <ac:chgData name="Chris/Ale Palacios/Garza" userId="6f5617f3a9df37ec" providerId="Windows Live" clId="Web-{20288E56-25F3-444F-9800-DB03E5123A53}" dt="2024-10-29T20:48:25.711" v="901"/>
          <ac:picMkLst>
            <pc:docMk/>
            <pc:sldMk cId="1378270960" sldId="266"/>
            <ac:picMk id="13" creationId="{5C43D555-997C-A158-99B0-782AD559E7BE}"/>
          </ac:picMkLst>
        </pc:picChg>
        <pc:picChg chg="add del mod">
          <ac:chgData name="Chris/Ale Palacios/Garza" userId="6f5617f3a9df37ec" providerId="Windows Live" clId="Web-{20288E56-25F3-444F-9800-DB03E5123A53}" dt="2024-10-29T20:48:24.258" v="900"/>
          <ac:picMkLst>
            <pc:docMk/>
            <pc:sldMk cId="1378270960" sldId="266"/>
            <ac:picMk id="14" creationId="{AA0DC31C-5C10-D7FB-5C64-26939366518E}"/>
          </ac:picMkLst>
        </pc:picChg>
        <pc:picChg chg="add del mod">
          <ac:chgData name="Chris/Ale Palacios/Garza" userId="6f5617f3a9df37ec" providerId="Windows Live" clId="Web-{20288E56-25F3-444F-9800-DB03E5123A53}" dt="2024-10-29T20:48:23.399" v="899"/>
          <ac:picMkLst>
            <pc:docMk/>
            <pc:sldMk cId="1378270960" sldId="266"/>
            <ac:picMk id="15" creationId="{93C40022-6EE6-39CE-CAD0-31CB3ECCB62F}"/>
          </ac:picMkLst>
        </pc:picChg>
        <pc:picChg chg="add mod modCrop">
          <ac:chgData name="Chris/Ale Palacios/Garza" userId="6f5617f3a9df37ec" providerId="Windows Live" clId="Web-{20288E56-25F3-444F-9800-DB03E5123A53}" dt="2024-10-29T20:51:55.184" v="934"/>
          <ac:picMkLst>
            <pc:docMk/>
            <pc:sldMk cId="1378270960" sldId="266"/>
            <ac:picMk id="16" creationId="{7879C65E-5EB9-F612-8EB8-A49E63B7AFDC}"/>
          </ac:picMkLst>
        </pc:picChg>
        <pc:cxnChg chg="add del">
          <ac:chgData name="Chris/Ale Palacios/Garza" userId="6f5617f3a9df37ec" providerId="Windows Live" clId="Web-{20288E56-25F3-444F-9800-DB03E5123A53}" dt="2024-10-29T20:49:23.228" v="921"/>
          <ac:cxnSpMkLst>
            <pc:docMk/>
            <pc:sldMk cId="1378270960" sldId="266"/>
            <ac:cxnSpMk id="22" creationId="{95AC3254-FB46-4BDF-B7F2-2D039653A36C}"/>
          </ac:cxnSpMkLst>
        </pc:cxnChg>
        <pc:cxnChg chg="add del">
          <ac:chgData name="Chris/Ale Palacios/Garza" userId="6f5617f3a9df37ec" providerId="Windows Live" clId="Web-{20288E56-25F3-444F-9800-DB03E5123A53}" dt="2024-10-29T20:48:54.665" v="915"/>
          <ac:cxnSpMkLst>
            <pc:docMk/>
            <pc:sldMk cId="1378270960" sldId="266"/>
            <ac:cxnSpMk id="23" creationId="{95AC3254-FB46-4BDF-B7F2-2D039653A36C}"/>
          </ac:cxnSpMkLst>
        </pc:cxnChg>
        <pc:cxnChg chg="add del">
          <ac:chgData name="Chris/Ale Palacios/Garza" userId="6f5617f3a9df37ec" providerId="Windows Live" clId="Web-{20288E56-25F3-444F-9800-DB03E5123A53}" dt="2024-10-29T20:49:23.228" v="921"/>
          <ac:cxnSpMkLst>
            <pc:docMk/>
            <pc:sldMk cId="1378270960" sldId="266"/>
            <ac:cxnSpMk id="24" creationId="{DD6280CF-E187-4C89-97A6-CE354B2775D7}"/>
          </ac:cxnSpMkLst>
        </pc:cxnChg>
        <pc:cxnChg chg="add del">
          <ac:chgData name="Chris/Ale Palacios/Garza" userId="6f5617f3a9df37ec" providerId="Windows Live" clId="Web-{20288E56-25F3-444F-9800-DB03E5123A53}" dt="2024-10-29T20:48:54.665" v="915"/>
          <ac:cxnSpMkLst>
            <pc:docMk/>
            <pc:sldMk cId="1378270960" sldId="266"/>
            <ac:cxnSpMk id="25" creationId="{DD6280CF-E187-4C89-97A6-CE354B2775D7}"/>
          </ac:cxnSpMkLst>
        </pc:cxnChg>
        <pc:cxnChg chg="add">
          <ac:chgData name="Chris/Ale Palacios/Garza" userId="6f5617f3a9df37ec" providerId="Windows Live" clId="Web-{20288E56-25F3-444F-9800-DB03E5123A53}" dt="2024-10-29T20:49:57.088" v="922"/>
          <ac:cxnSpMkLst>
            <pc:docMk/>
            <pc:sldMk cId="1378270960" sldId="266"/>
            <ac:cxnSpMk id="29" creationId="{95AC3254-FB46-4BDF-B7F2-2D039653A36C}"/>
          </ac:cxnSpMkLst>
        </pc:cxnChg>
        <pc:cxnChg chg="add">
          <ac:chgData name="Chris/Ale Palacios/Garza" userId="6f5617f3a9df37ec" providerId="Windows Live" clId="Web-{20288E56-25F3-444F-9800-DB03E5123A53}" dt="2024-10-29T20:49:57.088" v="922"/>
          <ac:cxnSpMkLst>
            <pc:docMk/>
            <pc:sldMk cId="1378270960" sldId="266"/>
            <ac:cxnSpMk id="30" creationId="{DD6280CF-E187-4C89-97A6-CE354B2775D7}"/>
          </ac:cxnSpMkLst>
        </pc:cxnChg>
      </pc:sldChg>
      <pc:sldChg chg="ord">
        <pc:chgData name="Chris/Ale Palacios/Garza" userId="6f5617f3a9df37ec" providerId="Windows Live" clId="Web-{20288E56-25F3-444F-9800-DB03E5123A53}" dt="2024-10-29T21:45:38.945" v="1059"/>
        <pc:sldMkLst>
          <pc:docMk/>
          <pc:sldMk cId="843802684" sldId="268"/>
        </pc:sldMkLst>
      </pc:sldChg>
      <pc:sldChg chg="ord">
        <pc:chgData name="Chris/Ale Palacios/Garza" userId="6f5617f3a9df37ec" providerId="Windows Live" clId="Web-{20288E56-25F3-444F-9800-DB03E5123A53}" dt="2024-10-29T21:45:38.945" v="1058"/>
        <pc:sldMkLst>
          <pc:docMk/>
          <pc:sldMk cId="4235640558" sldId="272"/>
        </pc:sldMkLst>
      </pc:sldChg>
      <pc:sldChg chg="addSp modSp">
        <pc:chgData name="Chris/Ale Palacios/Garza" userId="6f5617f3a9df37ec" providerId="Windows Live" clId="Web-{20288E56-25F3-444F-9800-DB03E5123A53}" dt="2024-10-29T20:29:02.612" v="348" actId="1076"/>
        <pc:sldMkLst>
          <pc:docMk/>
          <pc:sldMk cId="2585966954" sldId="274"/>
        </pc:sldMkLst>
        <pc:spChg chg="add mod">
          <ac:chgData name="Chris/Ale Palacios/Garza" userId="6f5617f3a9df37ec" providerId="Windows Live" clId="Web-{20288E56-25F3-444F-9800-DB03E5123A53}" dt="2024-10-29T20:27:45.782" v="284" actId="20577"/>
          <ac:spMkLst>
            <pc:docMk/>
            <pc:sldMk cId="2585966954" sldId="274"/>
            <ac:spMk id="3" creationId="{51B87DD3-1E96-D2B3-0E98-540F2A98F313}"/>
          </ac:spMkLst>
        </pc:spChg>
        <pc:spChg chg="mod">
          <ac:chgData name="Chris/Ale Palacios/Garza" userId="6f5617f3a9df37ec" providerId="Windows Live" clId="Web-{20288E56-25F3-444F-9800-DB03E5123A53}" dt="2024-10-29T20:27:21.219" v="249" actId="1076"/>
          <ac:spMkLst>
            <pc:docMk/>
            <pc:sldMk cId="2585966954" sldId="274"/>
            <ac:spMk id="7" creationId="{49D8661E-65A2-AFF1-A973-21EA7B9BC728}"/>
          </ac:spMkLst>
        </pc:spChg>
        <pc:spChg chg="mod">
          <ac:chgData name="Chris/Ale Palacios/Garza" userId="6f5617f3a9df37ec" providerId="Windows Live" clId="Web-{20288E56-25F3-444F-9800-DB03E5123A53}" dt="2024-10-29T20:29:02.612" v="348" actId="1076"/>
          <ac:spMkLst>
            <pc:docMk/>
            <pc:sldMk cId="2585966954" sldId="274"/>
            <ac:spMk id="20" creationId="{AF384874-3F06-D828-6F23-C7B184B26884}"/>
          </ac:spMkLst>
        </pc:spChg>
      </pc:sldChg>
      <pc:sldChg chg="new">
        <pc:chgData name="Chris/Ale Palacios/Garza" userId="6f5617f3a9df37ec" providerId="Windows Live" clId="Web-{20288E56-25F3-444F-9800-DB03E5123A53}" dt="2024-10-29T20:57:18.924" v="999"/>
        <pc:sldMkLst>
          <pc:docMk/>
          <pc:sldMk cId="3150750803" sldId="277"/>
        </pc:sldMkLst>
      </pc:sldChg>
    </pc:docChg>
  </pc:docChgLst>
</pc:chgInfo>
</file>

<file path=ppt/comments/modernComment_10E_CFC7059.xml><?xml version="1.0" encoding="utf-8"?>
<p188:cmLst xmlns:a="http://schemas.openxmlformats.org/drawingml/2006/main" xmlns:r="http://schemas.openxmlformats.org/officeDocument/2006/relationships" xmlns:p188="http://schemas.microsoft.com/office/powerpoint/2018/8/main">
  <p188:cm id="{7D15D6C5-BC15-4B19-8504-40B2E299C612}" authorId="{95582667-6102-27E7-ED8E-01A166EB4B6B}" created="2024-10-30T01:49:51.257">
    <ac:deMkLst xmlns:ac="http://schemas.microsoft.com/office/drawing/2013/main/command">
      <pc:docMk xmlns:pc="http://schemas.microsoft.com/office/powerpoint/2013/main/command"/>
      <pc:sldMk xmlns:pc="http://schemas.microsoft.com/office/powerpoint/2013/main/command" cId="217870425" sldId="270"/>
      <ac:spMk id="3" creationId="{046778CD-DE3E-AE02-5558-BC7DF899BBEA}"/>
    </ac:deMkLst>
    <p188:replyLst>
      <p188:reply id="{701AF69D-9B04-4DCB-9EE8-D28B273DDF84}" authorId="{872754CD-C61E-C95D-8093-C5AF80873D4E}" created="2024-10-30T02:06:20.237">
        <p188:txBody>
          <a:bodyPr/>
          <a:lstStyle/>
          <a:p>
            <a:r>
              <a:rPr lang="en-US"/>
              <a:t>Thanks bud!</a:t>
            </a:r>
          </a:p>
        </p188:txBody>
      </p188:reply>
    </p188:replyLst>
    <p188:txBody>
      <a:bodyPr/>
      <a:lstStyle/>
      <a:p>
        <a:r>
          <a:rPr lang="en-US"/>
          <a:t>Christian feel free to change the wording on the last.</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0E5AA-EDD9-4718-B224-EDBCDE72E00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9DDAB8A3-B31E-4ED3-B19F-95EE6E762BC7}">
      <dgm:prSet/>
      <dgm:spPr/>
      <dgm:t>
        <a:bodyPr/>
        <a:lstStyle/>
        <a:p>
          <a:r>
            <a:rPr lang="en-US" b="1"/>
            <a:t>Learning Curve in Finance Features</a:t>
          </a:r>
          <a:endParaRPr lang="en-US"/>
        </a:p>
      </dgm:t>
    </dgm:pt>
    <dgm:pt modelId="{AFF4F22E-9DCA-4149-AC4B-5E2A3C805058}" type="parTrans" cxnId="{51803BEC-ADEF-4BAC-9421-58C07CB04D6E}">
      <dgm:prSet/>
      <dgm:spPr/>
      <dgm:t>
        <a:bodyPr/>
        <a:lstStyle/>
        <a:p>
          <a:endParaRPr lang="en-US"/>
        </a:p>
      </dgm:t>
    </dgm:pt>
    <dgm:pt modelId="{AF644FEE-CCA6-48CE-BEC9-69B8C03A2B16}" type="sibTrans" cxnId="{51803BEC-ADEF-4BAC-9421-58C07CB04D6E}">
      <dgm:prSet/>
      <dgm:spPr/>
      <dgm:t>
        <a:bodyPr/>
        <a:lstStyle/>
        <a:p>
          <a:endParaRPr lang="en-US"/>
        </a:p>
      </dgm:t>
    </dgm:pt>
    <dgm:pt modelId="{431EAE5B-FAFA-4A4B-8821-9324DD2F4426}">
      <dgm:prSet/>
      <dgm:spPr/>
      <dgm:t>
        <a:bodyPr/>
        <a:lstStyle/>
        <a:p>
          <a:r>
            <a:rPr lang="en-US"/>
            <a:t>New finance indicators required team adaptation and domain learning.</a:t>
          </a:r>
        </a:p>
      </dgm:t>
    </dgm:pt>
    <dgm:pt modelId="{8C5DC10D-C8DA-4C4B-816A-9CF30DC1D080}" type="parTrans" cxnId="{5D6ECABA-CC82-4867-8D95-31DA319F0468}">
      <dgm:prSet/>
      <dgm:spPr/>
      <dgm:t>
        <a:bodyPr/>
        <a:lstStyle/>
        <a:p>
          <a:endParaRPr lang="en-US"/>
        </a:p>
      </dgm:t>
    </dgm:pt>
    <dgm:pt modelId="{532E4439-7708-4497-A813-B1FB51BB1434}" type="sibTrans" cxnId="{5D6ECABA-CC82-4867-8D95-31DA319F0468}">
      <dgm:prSet/>
      <dgm:spPr/>
      <dgm:t>
        <a:bodyPr/>
        <a:lstStyle/>
        <a:p>
          <a:endParaRPr lang="en-US"/>
        </a:p>
      </dgm:t>
    </dgm:pt>
    <dgm:pt modelId="{0F1F2DC6-EE4C-49CF-8C6B-7B8FA2332831}">
      <dgm:prSet/>
      <dgm:spPr/>
      <dgm:t>
        <a:bodyPr/>
        <a:lstStyle/>
        <a:p>
          <a:r>
            <a:rPr lang="en-US" b="1"/>
            <a:t>Pivoting Prediction Goals</a:t>
          </a:r>
          <a:endParaRPr lang="en-US"/>
        </a:p>
      </dgm:t>
    </dgm:pt>
    <dgm:pt modelId="{784A6714-0F98-45AD-B9FB-ACB36A779F2B}" type="parTrans" cxnId="{C2892AB8-4C9E-4863-A49F-096284874E56}">
      <dgm:prSet/>
      <dgm:spPr/>
      <dgm:t>
        <a:bodyPr/>
        <a:lstStyle/>
        <a:p>
          <a:endParaRPr lang="en-US"/>
        </a:p>
      </dgm:t>
    </dgm:pt>
    <dgm:pt modelId="{8E135C36-0856-4057-9868-6A20FC45E564}" type="sibTrans" cxnId="{C2892AB8-4C9E-4863-A49F-096284874E56}">
      <dgm:prSet/>
      <dgm:spPr/>
      <dgm:t>
        <a:bodyPr/>
        <a:lstStyle/>
        <a:p>
          <a:endParaRPr lang="en-US"/>
        </a:p>
      </dgm:t>
    </dgm:pt>
    <dgm:pt modelId="{3CBD4934-2EF2-4907-B9F7-23E632F8F73D}">
      <dgm:prSet/>
      <dgm:spPr/>
      <dgm:t>
        <a:bodyPr/>
        <a:lstStyle/>
        <a:p>
          <a:r>
            <a:rPr lang="en-US"/>
            <a:t>Started with regression (exact values), switched to direction-based indicators (Returns), and finalized with Classification (Today vs. Tomorrow).</a:t>
          </a:r>
        </a:p>
      </dgm:t>
    </dgm:pt>
    <dgm:pt modelId="{C39A0FF8-20A9-4DC5-BD88-AAB1FFBFC475}" type="parTrans" cxnId="{B8063CF6-BD8F-49C5-B825-BBDF986B5539}">
      <dgm:prSet/>
      <dgm:spPr/>
      <dgm:t>
        <a:bodyPr/>
        <a:lstStyle/>
        <a:p>
          <a:endParaRPr lang="en-US"/>
        </a:p>
      </dgm:t>
    </dgm:pt>
    <dgm:pt modelId="{D987FF71-501E-4630-8331-3230502613E2}" type="sibTrans" cxnId="{B8063CF6-BD8F-49C5-B825-BBDF986B5539}">
      <dgm:prSet/>
      <dgm:spPr/>
      <dgm:t>
        <a:bodyPr/>
        <a:lstStyle/>
        <a:p>
          <a:endParaRPr lang="en-US"/>
        </a:p>
      </dgm:t>
    </dgm:pt>
    <dgm:pt modelId="{208ECC33-45F9-4531-95CF-3D93769540FE}">
      <dgm:prSet/>
      <dgm:spPr/>
      <dgm:t>
        <a:bodyPr/>
        <a:lstStyle/>
        <a:p>
          <a:r>
            <a:rPr lang="en-US" b="1"/>
            <a:t>Flexibility Through Trial and Error</a:t>
          </a:r>
          <a:endParaRPr lang="en-US"/>
        </a:p>
      </dgm:t>
    </dgm:pt>
    <dgm:pt modelId="{659FD9AB-A7F1-4641-96BB-32908D544CCF}" type="parTrans" cxnId="{2A362D5C-001E-42B6-89AC-AF75BC5034BF}">
      <dgm:prSet/>
      <dgm:spPr/>
      <dgm:t>
        <a:bodyPr/>
        <a:lstStyle/>
        <a:p>
          <a:endParaRPr lang="en-US"/>
        </a:p>
      </dgm:t>
    </dgm:pt>
    <dgm:pt modelId="{CACDD408-9122-4521-A231-E64558EC2395}" type="sibTrans" cxnId="{2A362D5C-001E-42B6-89AC-AF75BC5034BF}">
      <dgm:prSet/>
      <dgm:spPr/>
      <dgm:t>
        <a:bodyPr/>
        <a:lstStyle/>
        <a:p>
          <a:endParaRPr lang="en-US"/>
        </a:p>
      </dgm:t>
    </dgm:pt>
    <dgm:pt modelId="{5E56A36F-BD7A-4D25-87EC-EB7E80755C23}">
      <dgm:prSet/>
      <dgm:spPr/>
      <dgm:t>
        <a:bodyPr/>
        <a:lstStyle/>
        <a:p>
          <a:r>
            <a:rPr lang="en-US"/>
            <a:t>Iterative testing taught us to adapt based on model performance; Classification proved most effective.</a:t>
          </a:r>
        </a:p>
      </dgm:t>
    </dgm:pt>
    <dgm:pt modelId="{A6D1947B-6CCD-4C62-A1E2-C4541090D2FF}" type="parTrans" cxnId="{C6B56DC5-1E51-4A66-8310-9EB16C01FB14}">
      <dgm:prSet/>
      <dgm:spPr/>
      <dgm:t>
        <a:bodyPr/>
        <a:lstStyle/>
        <a:p>
          <a:endParaRPr lang="en-US"/>
        </a:p>
      </dgm:t>
    </dgm:pt>
    <dgm:pt modelId="{0909DF28-7DA4-458E-AB4C-B142731B3685}" type="sibTrans" cxnId="{C6B56DC5-1E51-4A66-8310-9EB16C01FB14}">
      <dgm:prSet/>
      <dgm:spPr/>
      <dgm:t>
        <a:bodyPr/>
        <a:lstStyle/>
        <a:p>
          <a:endParaRPr lang="en-US"/>
        </a:p>
      </dgm:t>
    </dgm:pt>
    <dgm:pt modelId="{81E66E93-29A7-450D-8D57-2C06CE5DAB86}">
      <dgm:prSet/>
      <dgm:spPr/>
      <dgm:t>
        <a:bodyPr/>
        <a:lstStyle/>
        <a:p>
          <a:r>
            <a:rPr lang="en-US" b="1"/>
            <a:t>Demanding Resouces to Train Model</a:t>
          </a:r>
          <a:endParaRPr lang="en-US"/>
        </a:p>
      </dgm:t>
    </dgm:pt>
    <dgm:pt modelId="{86050446-8EAE-4189-BBBD-894443AE4394}" type="parTrans" cxnId="{F426D3A1-CE76-4134-B63B-ABE18D735A23}">
      <dgm:prSet/>
      <dgm:spPr/>
      <dgm:t>
        <a:bodyPr/>
        <a:lstStyle/>
        <a:p>
          <a:endParaRPr lang="en-US"/>
        </a:p>
      </dgm:t>
    </dgm:pt>
    <dgm:pt modelId="{9F859FC4-9887-4402-9970-490C28DE8D7C}" type="sibTrans" cxnId="{F426D3A1-CE76-4134-B63B-ABE18D735A23}">
      <dgm:prSet/>
      <dgm:spPr/>
      <dgm:t>
        <a:bodyPr/>
        <a:lstStyle/>
        <a:p>
          <a:endParaRPr lang="en-US"/>
        </a:p>
      </dgm:t>
    </dgm:pt>
    <dgm:pt modelId="{D10C1EA2-3E05-452E-8C2F-F62CFD158526}">
      <dgm:prSet/>
      <dgm:spPr/>
      <dgm:t>
        <a:bodyPr/>
        <a:lstStyle/>
        <a:p>
          <a:r>
            <a:rPr lang="en-US"/>
            <a:t>Large dataset requires large training times.  </a:t>
          </a:r>
        </a:p>
      </dgm:t>
    </dgm:pt>
    <dgm:pt modelId="{34ABFC9E-6CD0-4E0E-8AD2-BBCA45FAF0FC}" type="parTrans" cxnId="{B4C491AA-C17C-4A3C-9081-57EB71558849}">
      <dgm:prSet/>
      <dgm:spPr/>
      <dgm:t>
        <a:bodyPr/>
        <a:lstStyle/>
        <a:p>
          <a:endParaRPr lang="en-US"/>
        </a:p>
      </dgm:t>
    </dgm:pt>
    <dgm:pt modelId="{AB687780-1D09-4E50-A6C7-9E70F202D5D4}" type="sibTrans" cxnId="{B4C491AA-C17C-4A3C-9081-57EB71558849}">
      <dgm:prSet/>
      <dgm:spPr/>
      <dgm:t>
        <a:bodyPr/>
        <a:lstStyle/>
        <a:p>
          <a:endParaRPr lang="en-US"/>
        </a:p>
      </dgm:t>
    </dgm:pt>
    <dgm:pt modelId="{94361181-06E5-4BC2-A9BA-692678B7A47D}">
      <dgm:prSet phldr="0"/>
      <dgm:spPr/>
      <dgm:t>
        <a:bodyPr/>
        <a:lstStyle/>
        <a:p>
          <a:pPr rtl="0"/>
          <a:r>
            <a:rPr lang="en-US" b="0">
              <a:latin typeface="Trebuchet MS" panose="020B0603020202020204"/>
            </a:rPr>
            <a:t>Uploading very large dataset to repo</a:t>
          </a:r>
        </a:p>
      </dgm:t>
    </dgm:pt>
    <dgm:pt modelId="{1094DDA0-F743-4586-9268-4214E59D2311}" type="parTrans" cxnId="{7350665E-0281-4E02-BC3D-E6516CEEA8DD}">
      <dgm:prSet/>
      <dgm:spPr/>
    </dgm:pt>
    <dgm:pt modelId="{33ACE39E-2A93-42C1-B020-5CD30752839B}" type="sibTrans" cxnId="{7350665E-0281-4E02-BC3D-E6516CEEA8DD}">
      <dgm:prSet/>
      <dgm:spPr/>
    </dgm:pt>
    <dgm:pt modelId="{057C5D1B-4D8D-4A66-87AC-F8E0A0395FBE}">
      <dgm:prSet phldr="0"/>
      <dgm:spPr/>
      <dgm:t>
        <a:bodyPr/>
        <a:lstStyle/>
        <a:p>
          <a:pPr rtl="0"/>
          <a:r>
            <a:rPr lang="en-US" b="0">
              <a:latin typeface="Trebuchet MS" panose="020B0603020202020204"/>
            </a:rPr>
            <a:t>Difficulty is high. Hard to get good results.</a:t>
          </a:r>
        </a:p>
      </dgm:t>
    </dgm:pt>
    <dgm:pt modelId="{E33F0E42-4E36-4223-9763-DFD082B9F4B6}" type="parTrans" cxnId="{A346C645-F142-42CE-B963-C769A1943F96}">
      <dgm:prSet/>
      <dgm:spPr/>
    </dgm:pt>
    <dgm:pt modelId="{AC01E5E1-7A50-4C96-AD94-DCF199E06DAD}" type="sibTrans" cxnId="{A346C645-F142-42CE-B963-C769A1943F96}">
      <dgm:prSet/>
      <dgm:spPr/>
    </dgm:pt>
    <dgm:pt modelId="{C3CEFF55-95F2-479A-9633-21EF974323F5}" type="pres">
      <dgm:prSet presAssocID="{D850E5AA-EDD9-4718-B224-EDBCDE72E004}" presName="linear" presStyleCnt="0">
        <dgm:presLayoutVars>
          <dgm:dir/>
          <dgm:animLvl val="lvl"/>
          <dgm:resizeHandles val="exact"/>
        </dgm:presLayoutVars>
      </dgm:prSet>
      <dgm:spPr/>
    </dgm:pt>
    <dgm:pt modelId="{B3FFE26A-7126-4F1A-8CDB-2169FC55023A}" type="pres">
      <dgm:prSet presAssocID="{9DDAB8A3-B31E-4ED3-B19F-95EE6E762BC7}" presName="parentLin" presStyleCnt="0"/>
      <dgm:spPr/>
    </dgm:pt>
    <dgm:pt modelId="{DE787FA1-D44C-475A-BBA5-6823AAD478E2}" type="pres">
      <dgm:prSet presAssocID="{9DDAB8A3-B31E-4ED3-B19F-95EE6E762BC7}" presName="parentLeftMargin" presStyleLbl="node1" presStyleIdx="0" presStyleCnt="4"/>
      <dgm:spPr/>
    </dgm:pt>
    <dgm:pt modelId="{E954FE0E-8F1B-4158-9C1B-7CDD2E20A676}" type="pres">
      <dgm:prSet presAssocID="{9DDAB8A3-B31E-4ED3-B19F-95EE6E762BC7}" presName="parentText" presStyleLbl="node1" presStyleIdx="0" presStyleCnt="4">
        <dgm:presLayoutVars>
          <dgm:chMax val="0"/>
          <dgm:bulletEnabled val="1"/>
        </dgm:presLayoutVars>
      </dgm:prSet>
      <dgm:spPr/>
    </dgm:pt>
    <dgm:pt modelId="{5962A9E9-A1C6-470E-8909-83F24C11EB1A}" type="pres">
      <dgm:prSet presAssocID="{9DDAB8A3-B31E-4ED3-B19F-95EE6E762BC7}" presName="negativeSpace" presStyleCnt="0"/>
      <dgm:spPr/>
    </dgm:pt>
    <dgm:pt modelId="{39F407A3-23D4-49E1-B945-4813F7BE3C01}" type="pres">
      <dgm:prSet presAssocID="{9DDAB8A3-B31E-4ED3-B19F-95EE6E762BC7}" presName="childText" presStyleLbl="conFgAcc1" presStyleIdx="0" presStyleCnt="4">
        <dgm:presLayoutVars>
          <dgm:bulletEnabled val="1"/>
        </dgm:presLayoutVars>
      </dgm:prSet>
      <dgm:spPr/>
    </dgm:pt>
    <dgm:pt modelId="{A220E4A0-35C4-421E-9227-26E75CEA0E8C}" type="pres">
      <dgm:prSet presAssocID="{AF644FEE-CCA6-48CE-BEC9-69B8C03A2B16}" presName="spaceBetweenRectangles" presStyleCnt="0"/>
      <dgm:spPr/>
    </dgm:pt>
    <dgm:pt modelId="{DB794725-570F-429A-820B-3DB39C374457}" type="pres">
      <dgm:prSet presAssocID="{0F1F2DC6-EE4C-49CF-8C6B-7B8FA2332831}" presName="parentLin" presStyleCnt="0"/>
      <dgm:spPr/>
    </dgm:pt>
    <dgm:pt modelId="{B114C9CE-4AA7-4D73-B359-FF26D2FB6CBE}" type="pres">
      <dgm:prSet presAssocID="{0F1F2DC6-EE4C-49CF-8C6B-7B8FA2332831}" presName="parentLeftMargin" presStyleLbl="node1" presStyleIdx="0" presStyleCnt="4"/>
      <dgm:spPr/>
    </dgm:pt>
    <dgm:pt modelId="{41DE7562-7FDE-4942-8D71-85938F25ED9A}" type="pres">
      <dgm:prSet presAssocID="{0F1F2DC6-EE4C-49CF-8C6B-7B8FA2332831}" presName="parentText" presStyleLbl="node1" presStyleIdx="1" presStyleCnt="4">
        <dgm:presLayoutVars>
          <dgm:chMax val="0"/>
          <dgm:bulletEnabled val="1"/>
        </dgm:presLayoutVars>
      </dgm:prSet>
      <dgm:spPr/>
    </dgm:pt>
    <dgm:pt modelId="{5A517FAC-1552-4E6C-AB62-556A22A33DB6}" type="pres">
      <dgm:prSet presAssocID="{0F1F2DC6-EE4C-49CF-8C6B-7B8FA2332831}" presName="negativeSpace" presStyleCnt="0"/>
      <dgm:spPr/>
    </dgm:pt>
    <dgm:pt modelId="{67A368C6-7F49-48FB-8178-8E5C24F37483}" type="pres">
      <dgm:prSet presAssocID="{0F1F2DC6-EE4C-49CF-8C6B-7B8FA2332831}" presName="childText" presStyleLbl="conFgAcc1" presStyleIdx="1" presStyleCnt="4">
        <dgm:presLayoutVars>
          <dgm:bulletEnabled val="1"/>
        </dgm:presLayoutVars>
      </dgm:prSet>
      <dgm:spPr/>
    </dgm:pt>
    <dgm:pt modelId="{934EE57B-0FF8-4E14-8394-E3860768B6A4}" type="pres">
      <dgm:prSet presAssocID="{8E135C36-0856-4057-9868-6A20FC45E564}" presName="spaceBetweenRectangles" presStyleCnt="0"/>
      <dgm:spPr/>
    </dgm:pt>
    <dgm:pt modelId="{8EB9C0F4-776B-43F6-AF1C-953541F70D93}" type="pres">
      <dgm:prSet presAssocID="{208ECC33-45F9-4531-95CF-3D93769540FE}" presName="parentLin" presStyleCnt="0"/>
      <dgm:spPr/>
    </dgm:pt>
    <dgm:pt modelId="{177AF83D-EB44-40C6-9E37-3C1E9ECD0F49}" type="pres">
      <dgm:prSet presAssocID="{208ECC33-45F9-4531-95CF-3D93769540FE}" presName="parentLeftMargin" presStyleLbl="node1" presStyleIdx="1" presStyleCnt="4"/>
      <dgm:spPr/>
    </dgm:pt>
    <dgm:pt modelId="{F51D98AE-FBE1-4B3B-ABBE-021477584589}" type="pres">
      <dgm:prSet presAssocID="{208ECC33-45F9-4531-95CF-3D93769540FE}" presName="parentText" presStyleLbl="node1" presStyleIdx="2" presStyleCnt="4">
        <dgm:presLayoutVars>
          <dgm:chMax val="0"/>
          <dgm:bulletEnabled val="1"/>
        </dgm:presLayoutVars>
      </dgm:prSet>
      <dgm:spPr/>
    </dgm:pt>
    <dgm:pt modelId="{2D17190E-82AE-43C3-BADC-5E93B1DD0433}" type="pres">
      <dgm:prSet presAssocID="{208ECC33-45F9-4531-95CF-3D93769540FE}" presName="negativeSpace" presStyleCnt="0"/>
      <dgm:spPr/>
    </dgm:pt>
    <dgm:pt modelId="{55C32F17-7FBE-4CD3-8A93-2E9D86FBAB07}" type="pres">
      <dgm:prSet presAssocID="{208ECC33-45F9-4531-95CF-3D93769540FE}" presName="childText" presStyleLbl="conFgAcc1" presStyleIdx="2" presStyleCnt="4">
        <dgm:presLayoutVars>
          <dgm:bulletEnabled val="1"/>
        </dgm:presLayoutVars>
      </dgm:prSet>
      <dgm:spPr/>
    </dgm:pt>
    <dgm:pt modelId="{37AAE6C7-C0CC-47E7-8276-52582DB1F23A}" type="pres">
      <dgm:prSet presAssocID="{CACDD408-9122-4521-A231-E64558EC2395}" presName="spaceBetweenRectangles" presStyleCnt="0"/>
      <dgm:spPr/>
    </dgm:pt>
    <dgm:pt modelId="{BDD94B5B-3013-4365-927C-C3B3A0621038}" type="pres">
      <dgm:prSet presAssocID="{81E66E93-29A7-450D-8D57-2C06CE5DAB86}" presName="parentLin" presStyleCnt="0"/>
      <dgm:spPr/>
    </dgm:pt>
    <dgm:pt modelId="{F832D133-7352-4708-BCD8-08509C22AD2C}" type="pres">
      <dgm:prSet presAssocID="{81E66E93-29A7-450D-8D57-2C06CE5DAB86}" presName="parentLeftMargin" presStyleLbl="node1" presStyleIdx="2" presStyleCnt="4"/>
      <dgm:spPr/>
    </dgm:pt>
    <dgm:pt modelId="{5BF0E3D3-95AD-4F82-9407-59F1DB0F081D}" type="pres">
      <dgm:prSet presAssocID="{81E66E93-29A7-450D-8D57-2C06CE5DAB86}" presName="parentText" presStyleLbl="node1" presStyleIdx="3" presStyleCnt="4">
        <dgm:presLayoutVars>
          <dgm:chMax val="0"/>
          <dgm:bulletEnabled val="1"/>
        </dgm:presLayoutVars>
      </dgm:prSet>
      <dgm:spPr/>
    </dgm:pt>
    <dgm:pt modelId="{019A9EEB-1259-4A44-BB87-DF6531FA16D3}" type="pres">
      <dgm:prSet presAssocID="{81E66E93-29A7-450D-8D57-2C06CE5DAB86}" presName="negativeSpace" presStyleCnt="0"/>
      <dgm:spPr/>
    </dgm:pt>
    <dgm:pt modelId="{B3EA8BD6-7A50-4E37-93B4-43D8FB607B00}" type="pres">
      <dgm:prSet presAssocID="{81E66E93-29A7-450D-8D57-2C06CE5DAB86}" presName="childText" presStyleLbl="conFgAcc1" presStyleIdx="3" presStyleCnt="4">
        <dgm:presLayoutVars>
          <dgm:bulletEnabled val="1"/>
        </dgm:presLayoutVars>
      </dgm:prSet>
      <dgm:spPr/>
    </dgm:pt>
  </dgm:ptLst>
  <dgm:cxnLst>
    <dgm:cxn modelId="{55A43D29-05C2-4CC5-B115-0C6286123136}" type="presOf" srcId="{0F1F2DC6-EE4C-49CF-8C6B-7B8FA2332831}" destId="{41DE7562-7FDE-4942-8D71-85938F25ED9A}" srcOrd="1" destOrd="0" presId="urn:microsoft.com/office/officeart/2005/8/layout/list1"/>
    <dgm:cxn modelId="{32B6FA3F-20A8-4678-9139-6858DBD18DED}" type="presOf" srcId="{D850E5AA-EDD9-4718-B224-EDBCDE72E004}" destId="{C3CEFF55-95F2-479A-9633-21EF974323F5}" srcOrd="0" destOrd="0" presId="urn:microsoft.com/office/officeart/2005/8/layout/list1"/>
    <dgm:cxn modelId="{2A362D5C-001E-42B6-89AC-AF75BC5034BF}" srcId="{D850E5AA-EDD9-4718-B224-EDBCDE72E004}" destId="{208ECC33-45F9-4531-95CF-3D93769540FE}" srcOrd="2" destOrd="0" parTransId="{659FD9AB-A7F1-4641-96BB-32908D544CCF}" sibTransId="{CACDD408-9122-4521-A231-E64558EC2395}"/>
    <dgm:cxn modelId="{7350665E-0281-4E02-BC3D-E6516CEEA8DD}" srcId="{208ECC33-45F9-4531-95CF-3D93769540FE}" destId="{94361181-06E5-4BC2-A9BA-692678B7A47D}" srcOrd="1" destOrd="0" parTransId="{1094DDA0-F743-4586-9268-4214E59D2311}" sibTransId="{33ACE39E-2A93-42C1-B020-5CD30752839B}"/>
    <dgm:cxn modelId="{54DADF60-4BFD-4707-809F-70543537DD8B}" type="presOf" srcId="{0F1F2DC6-EE4C-49CF-8C6B-7B8FA2332831}" destId="{B114C9CE-4AA7-4D73-B359-FF26D2FB6CBE}" srcOrd="0" destOrd="0" presId="urn:microsoft.com/office/officeart/2005/8/layout/list1"/>
    <dgm:cxn modelId="{A346C645-F142-42CE-B963-C769A1943F96}" srcId="{208ECC33-45F9-4531-95CF-3D93769540FE}" destId="{057C5D1B-4D8D-4A66-87AC-F8E0A0395FBE}" srcOrd="2" destOrd="0" parTransId="{E33F0E42-4E36-4223-9763-DFD082B9F4B6}" sibTransId="{AC01E5E1-7A50-4C96-AD94-DCF199E06DAD}"/>
    <dgm:cxn modelId="{A78F114C-08AC-4483-8B45-5630014DFF33}" type="presOf" srcId="{D10C1EA2-3E05-452E-8C2F-F62CFD158526}" destId="{B3EA8BD6-7A50-4E37-93B4-43D8FB607B00}" srcOrd="0" destOrd="0" presId="urn:microsoft.com/office/officeart/2005/8/layout/list1"/>
    <dgm:cxn modelId="{7AEF067A-49F1-4B22-81E2-E18078309967}" type="presOf" srcId="{5E56A36F-BD7A-4D25-87EC-EB7E80755C23}" destId="{55C32F17-7FBE-4CD3-8A93-2E9D86FBAB07}" srcOrd="0" destOrd="0" presId="urn:microsoft.com/office/officeart/2005/8/layout/list1"/>
    <dgm:cxn modelId="{981E7C81-7494-4905-8927-FBB21C15655E}" type="presOf" srcId="{9DDAB8A3-B31E-4ED3-B19F-95EE6E762BC7}" destId="{E954FE0E-8F1B-4158-9C1B-7CDD2E20A676}" srcOrd="1" destOrd="0" presId="urn:microsoft.com/office/officeart/2005/8/layout/list1"/>
    <dgm:cxn modelId="{A7595A82-1C83-4E2D-AFB6-50912DC24E5F}" type="presOf" srcId="{208ECC33-45F9-4531-95CF-3D93769540FE}" destId="{177AF83D-EB44-40C6-9E37-3C1E9ECD0F49}" srcOrd="0" destOrd="0" presId="urn:microsoft.com/office/officeart/2005/8/layout/list1"/>
    <dgm:cxn modelId="{B1DA8786-D8AC-4434-ADEF-A9B0C990D532}" type="presOf" srcId="{3CBD4934-2EF2-4907-B9F7-23E632F8F73D}" destId="{67A368C6-7F49-48FB-8178-8E5C24F37483}" srcOrd="0" destOrd="0" presId="urn:microsoft.com/office/officeart/2005/8/layout/list1"/>
    <dgm:cxn modelId="{E9BECB8B-A032-4FEC-B807-AE0CB68D49C5}" type="presOf" srcId="{81E66E93-29A7-450D-8D57-2C06CE5DAB86}" destId="{F832D133-7352-4708-BCD8-08509C22AD2C}" srcOrd="0" destOrd="0" presId="urn:microsoft.com/office/officeart/2005/8/layout/list1"/>
    <dgm:cxn modelId="{F426D3A1-CE76-4134-B63B-ABE18D735A23}" srcId="{D850E5AA-EDD9-4718-B224-EDBCDE72E004}" destId="{81E66E93-29A7-450D-8D57-2C06CE5DAB86}" srcOrd="3" destOrd="0" parTransId="{86050446-8EAE-4189-BBBD-894443AE4394}" sibTransId="{9F859FC4-9887-4402-9970-490C28DE8D7C}"/>
    <dgm:cxn modelId="{B4C491AA-C17C-4A3C-9081-57EB71558849}" srcId="{81E66E93-29A7-450D-8D57-2C06CE5DAB86}" destId="{D10C1EA2-3E05-452E-8C2F-F62CFD158526}" srcOrd="0" destOrd="0" parTransId="{34ABFC9E-6CD0-4E0E-8AD2-BBCA45FAF0FC}" sibTransId="{AB687780-1D09-4E50-A6C7-9E70F202D5D4}"/>
    <dgm:cxn modelId="{0CF76BAD-DA3D-4E5E-875D-69FB46AA2395}" type="presOf" srcId="{94361181-06E5-4BC2-A9BA-692678B7A47D}" destId="{55C32F17-7FBE-4CD3-8A93-2E9D86FBAB07}" srcOrd="0" destOrd="1" presId="urn:microsoft.com/office/officeart/2005/8/layout/list1"/>
    <dgm:cxn modelId="{153168B4-A912-4566-B4A1-B06C9D23C56E}" type="presOf" srcId="{208ECC33-45F9-4531-95CF-3D93769540FE}" destId="{F51D98AE-FBE1-4B3B-ABBE-021477584589}" srcOrd="1" destOrd="0" presId="urn:microsoft.com/office/officeart/2005/8/layout/list1"/>
    <dgm:cxn modelId="{C2892AB8-4C9E-4863-A49F-096284874E56}" srcId="{D850E5AA-EDD9-4718-B224-EDBCDE72E004}" destId="{0F1F2DC6-EE4C-49CF-8C6B-7B8FA2332831}" srcOrd="1" destOrd="0" parTransId="{784A6714-0F98-45AD-B9FB-ACB36A779F2B}" sibTransId="{8E135C36-0856-4057-9868-6A20FC45E564}"/>
    <dgm:cxn modelId="{5D6ECABA-CC82-4867-8D95-31DA319F0468}" srcId="{9DDAB8A3-B31E-4ED3-B19F-95EE6E762BC7}" destId="{431EAE5B-FAFA-4A4B-8821-9324DD2F4426}" srcOrd="0" destOrd="0" parTransId="{8C5DC10D-C8DA-4C4B-816A-9CF30DC1D080}" sibTransId="{532E4439-7708-4497-A813-B1FB51BB1434}"/>
    <dgm:cxn modelId="{C6B56DC5-1E51-4A66-8310-9EB16C01FB14}" srcId="{208ECC33-45F9-4531-95CF-3D93769540FE}" destId="{5E56A36F-BD7A-4D25-87EC-EB7E80755C23}" srcOrd="0" destOrd="0" parTransId="{A6D1947B-6CCD-4C62-A1E2-C4541090D2FF}" sibTransId="{0909DF28-7DA4-458E-AB4C-B142731B3685}"/>
    <dgm:cxn modelId="{BBE70DE6-670C-4A08-BB4D-4F63EACB45BD}" type="presOf" srcId="{057C5D1B-4D8D-4A66-87AC-F8E0A0395FBE}" destId="{55C32F17-7FBE-4CD3-8A93-2E9D86FBAB07}" srcOrd="0" destOrd="2" presId="urn:microsoft.com/office/officeart/2005/8/layout/list1"/>
    <dgm:cxn modelId="{51803BEC-ADEF-4BAC-9421-58C07CB04D6E}" srcId="{D850E5AA-EDD9-4718-B224-EDBCDE72E004}" destId="{9DDAB8A3-B31E-4ED3-B19F-95EE6E762BC7}" srcOrd="0" destOrd="0" parTransId="{AFF4F22E-9DCA-4149-AC4B-5E2A3C805058}" sibTransId="{AF644FEE-CCA6-48CE-BEC9-69B8C03A2B16}"/>
    <dgm:cxn modelId="{6B4A0DF5-9D57-4608-8F89-0DE19ABD3F26}" type="presOf" srcId="{431EAE5B-FAFA-4A4B-8821-9324DD2F4426}" destId="{39F407A3-23D4-49E1-B945-4813F7BE3C01}" srcOrd="0" destOrd="0" presId="urn:microsoft.com/office/officeart/2005/8/layout/list1"/>
    <dgm:cxn modelId="{B8063CF6-BD8F-49C5-B825-BBDF986B5539}" srcId="{0F1F2DC6-EE4C-49CF-8C6B-7B8FA2332831}" destId="{3CBD4934-2EF2-4907-B9F7-23E632F8F73D}" srcOrd="0" destOrd="0" parTransId="{C39A0FF8-20A9-4DC5-BD88-AAB1FFBFC475}" sibTransId="{D987FF71-501E-4630-8331-3230502613E2}"/>
    <dgm:cxn modelId="{7A9733F7-4D1C-476E-AAF4-D979074B1CE6}" type="presOf" srcId="{81E66E93-29A7-450D-8D57-2C06CE5DAB86}" destId="{5BF0E3D3-95AD-4F82-9407-59F1DB0F081D}" srcOrd="1" destOrd="0" presId="urn:microsoft.com/office/officeart/2005/8/layout/list1"/>
    <dgm:cxn modelId="{166CABF7-D316-42FF-9D21-4BDF359FFE66}" type="presOf" srcId="{9DDAB8A3-B31E-4ED3-B19F-95EE6E762BC7}" destId="{DE787FA1-D44C-475A-BBA5-6823AAD478E2}" srcOrd="0" destOrd="0" presId="urn:microsoft.com/office/officeart/2005/8/layout/list1"/>
    <dgm:cxn modelId="{1F8402E0-FD1D-463C-B3B8-99940A14F314}" type="presParOf" srcId="{C3CEFF55-95F2-479A-9633-21EF974323F5}" destId="{B3FFE26A-7126-4F1A-8CDB-2169FC55023A}" srcOrd="0" destOrd="0" presId="urn:microsoft.com/office/officeart/2005/8/layout/list1"/>
    <dgm:cxn modelId="{3C438838-2517-41CA-B426-DFC0330297D7}" type="presParOf" srcId="{B3FFE26A-7126-4F1A-8CDB-2169FC55023A}" destId="{DE787FA1-D44C-475A-BBA5-6823AAD478E2}" srcOrd="0" destOrd="0" presId="urn:microsoft.com/office/officeart/2005/8/layout/list1"/>
    <dgm:cxn modelId="{EADDDCF8-234B-4F7E-A626-06C42A03C7DC}" type="presParOf" srcId="{B3FFE26A-7126-4F1A-8CDB-2169FC55023A}" destId="{E954FE0E-8F1B-4158-9C1B-7CDD2E20A676}" srcOrd="1" destOrd="0" presId="urn:microsoft.com/office/officeart/2005/8/layout/list1"/>
    <dgm:cxn modelId="{805CADF4-D8BD-4EFE-AC9C-250C8A346806}" type="presParOf" srcId="{C3CEFF55-95F2-479A-9633-21EF974323F5}" destId="{5962A9E9-A1C6-470E-8909-83F24C11EB1A}" srcOrd="1" destOrd="0" presId="urn:microsoft.com/office/officeart/2005/8/layout/list1"/>
    <dgm:cxn modelId="{7101FCA6-0907-442C-8F8C-B52358B05DCA}" type="presParOf" srcId="{C3CEFF55-95F2-479A-9633-21EF974323F5}" destId="{39F407A3-23D4-49E1-B945-4813F7BE3C01}" srcOrd="2" destOrd="0" presId="urn:microsoft.com/office/officeart/2005/8/layout/list1"/>
    <dgm:cxn modelId="{ECFAA4F1-7898-4575-AD18-56A278AA6202}" type="presParOf" srcId="{C3CEFF55-95F2-479A-9633-21EF974323F5}" destId="{A220E4A0-35C4-421E-9227-26E75CEA0E8C}" srcOrd="3" destOrd="0" presId="urn:microsoft.com/office/officeart/2005/8/layout/list1"/>
    <dgm:cxn modelId="{C0A8A6B4-4674-4022-A66B-7AF306507BF1}" type="presParOf" srcId="{C3CEFF55-95F2-479A-9633-21EF974323F5}" destId="{DB794725-570F-429A-820B-3DB39C374457}" srcOrd="4" destOrd="0" presId="urn:microsoft.com/office/officeart/2005/8/layout/list1"/>
    <dgm:cxn modelId="{2EA6AF7F-062F-477B-8E04-DD379398378D}" type="presParOf" srcId="{DB794725-570F-429A-820B-3DB39C374457}" destId="{B114C9CE-4AA7-4D73-B359-FF26D2FB6CBE}" srcOrd="0" destOrd="0" presId="urn:microsoft.com/office/officeart/2005/8/layout/list1"/>
    <dgm:cxn modelId="{5F7F4C66-46C7-44EE-81A7-5F936340A8EA}" type="presParOf" srcId="{DB794725-570F-429A-820B-3DB39C374457}" destId="{41DE7562-7FDE-4942-8D71-85938F25ED9A}" srcOrd="1" destOrd="0" presId="urn:microsoft.com/office/officeart/2005/8/layout/list1"/>
    <dgm:cxn modelId="{A9B8B3B7-3F05-4613-B42C-D431A554FD29}" type="presParOf" srcId="{C3CEFF55-95F2-479A-9633-21EF974323F5}" destId="{5A517FAC-1552-4E6C-AB62-556A22A33DB6}" srcOrd="5" destOrd="0" presId="urn:microsoft.com/office/officeart/2005/8/layout/list1"/>
    <dgm:cxn modelId="{D3B99D3A-55B7-4457-853E-C643E9AD1214}" type="presParOf" srcId="{C3CEFF55-95F2-479A-9633-21EF974323F5}" destId="{67A368C6-7F49-48FB-8178-8E5C24F37483}" srcOrd="6" destOrd="0" presId="urn:microsoft.com/office/officeart/2005/8/layout/list1"/>
    <dgm:cxn modelId="{D60E5FF4-D382-4693-AF94-B17A7AFF0B55}" type="presParOf" srcId="{C3CEFF55-95F2-479A-9633-21EF974323F5}" destId="{934EE57B-0FF8-4E14-8394-E3860768B6A4}" srcOrd="7" destOrd="0" presId="urn:microsoft.com/office/officeart/2005/8/layout/list1"/>
    <dgm:cxn modelId="{239BCADA-7423-4FB9-99B0-288619BA8ECD}" type="presParOf" srcId="{C3CEFF55-95F2-479A-9633-21EF974323F5}" destId="{8EB9C0F4-776B-43F6-AF1C-953541F70D93}" srcOrd="8" destOrd="0" presId="urn:microsoft.com/office/officeart/2005/8/layout/list1"/>
    <dgm:cxn modelId="{22A85D1B-792E-4DEC-A4C6-F42A25C09519}" type="presParOf" srcId="{8EB9C0F4-776B-43F6-AF1C-953541F70D93}" destId="{177AF83D-EB44-40C6-9E37-3C1E9ECD0F49}" srcOrd="0" destOrd="0" presId="urn:microsoft.com/office/officeart/2005/8/layout/list1"/>
    <dgm:cxn modelId="{83D8572E-6BC6-459B-98F0-890246100DF5}" type="presParOf" srcId="{8EB9C0F4-776B-43F6-AF1C-953541F70D93}" destId="{F51D98AE-FBE1-4B3B-ABBE-021477584589}" srcOrd="1" destOrd="0" presId="urn:microsoft.com/office/officeart/2005/8/layout/list1"/>
    <dgm:cxn modelId="{3981541B-3EAF-43CB-9C67-786085FC1260}" type="presParOf" srcId="{C3CEFF55-95F2-479A-9633-21EF974323F5}" destId="{2D17190E-82AE-43C3-BADC-5E93B1DD0433}" srcOrd="9" destOrd="0" presId="urn:microsoft.com/office/officeart/2005/8/layout/list1"/>
    <dgm:cxn modelId="{EA8227C5-C97B-4D54-A9FA-C3DD41A8FB7E}" type="presParOf" srcId="{C3CEFF55-95F2-479A-9633-21EF974323F5}" destId="{55C32F17-7FBE-4CD3-8A93-2E9D86FBAB07}" srcOrd="10" destOrd="0" presId="urn:microsoft.com/office/officeart/2005/8/layout/list1"/>
    <dgm:cxn modelId="{D17C6639-F46B-4F97-90D1-E393A642F05A}" type="presParOf" srcId="{C3CEFF55-95F2-479A-9633-21EF974323F5}" destId="{37AAE6C7-C0CC-47E7-8276-52582DB1F23A}" srcOrd="11" destOrd="0" presId="urn:microsoft.com/office/officeart/2005/8/layout/list1"/>
    <dgm:cxn modelId="{B5018B32-B50F-435D-8092-793A96EF8CE5}" type="presParOf" srcId="{C3CEFF55-95F2-479A-9633-21EF974323F5}" destId="{BDD94B5B-3013-4365-927C-C3B3A0621038}" srcOrd="12" destOrd="0" presId="urn:microsoft.com/office/officeart/2005/8/layout/list1"/>
    <dgm:cxn modelId="{6F553CCA-728B-47EE-A354-333133BDF54A}" type="presParOf" srcId="{BDD94B5B-3013-4365-927C-C3B3A0621038}" destId="{F832D133-7352-4708-BCD8-08509C22AD2C}" srcOrd="0" destOrd="0" presId="urn:microsoft.com/office/officeart/2005/8/layout/list1"/>
    <dgm:cxn modelId="{29AD8B3D-2B02-466E-AECC-423D27BAFC62}" type="presParOf" srcId="{BDD94B5B-3013-4365-927C-C3B3A0621038}" destId="{5BF0E3D3-95AD-4F82-9407-59F1DB0F081D}" srcOrd="1" destOrd="0" presId="urn:microsoft.com/office/officeart/2005/8/layout/list1"/>
    <dgm:cxn modelId="{94255B01-936F-4826-8851-5C83DA5E0E04}" type="presParOf" srcId="{C3CEFF55-95F2-479A-9633-21EF974323F5}" destId="{019A9EEB-1259-4A44-BB87-DF6531FA16D3}" srcOrd="13" destOrd="0" presId="urn:microsoft.com/office/officeart/2005/8/layout/list1"/>
    <dgm:cxn modelId="{F6618C3D-87D1-4568-9DF7-D53B8EAB9275}" type="presParOf" srcId="{C3CEFF55-95F2-479A-9633-21EF974323F5}" destId="{B3EA8BD6-7A50-4E37-93B4-43D8FB607B0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407A3-23D4-49E1-B945-4813F7BE3C01}">
      <dsp:nvSpPr>
        <dsp:cNvPr id="0" name=""/>
        <dsp:cNvSpPr/>
      </dsp:nvSpPr>
      <dsp:spPr>
        <a:xfrm>
          <a:off x="0" y="322042"/>
          <a:ext cx="6692813" cy="77175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291592" rIns="51943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New finance indicators required team adaptation and domain learning.</a:t>
          </a:r>
        </a:p>
      </dsp:txBody>
      <dsp:txXfrm>
        <a:off x="0" y="322042"/>
        <a:ext cx="6692813" cy="771750"/>
      </dsp:txXfrm>
    </dsp:sp>
    <dsp:sp modelId="{E954FE0E-8F1B-4158-9C1B-7CDD2E20A676}">
      <dsp:nvSpPr>
        <dsp:cNvPr id="0" name=""/>
        <dsp:cNvSpPr/>
      </dsp:nvSpPr>
      <dsp:spPr>
        <a:xfrm>
          <a:off x="334640" y="115402"/>
          <a:ext cx="4684969" cy="41328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622300">
            <a:lnSpc>
              <a:spcPct val="90000"/>
            </a:lnSpc>
            <a:spcBef>
              <a:spcPct val="0"/>
            </a:spcBef>
            <a:spcAft>
              <a:spcPct val="35000"/>
            </a:spcAft>
            <a:buNone/>
          </a:pPr>
          <a:r>
            <a:rPr lang="en-US" sz="1400" b="1" kern="1200"/>
            <a:t>Learning Curve in Finance Features</a:t>
          </a:r>
          <a:endParaRPr lang="en-US" sz="1400" kern="1200"/>
        </a:p>
      </dsp:txBody>
      <dsp:txXfrm>
        <a:off x="354815" y="135577"/>
        <a:ext cx="4644619" cy="372930"/>
      </dsp:txXfrm>
    </dsp:sp>
    <dsp:sp modelId="{67A368C6-7F49-48FB-8178-8E5C24F37483}">
      <dsp:nvSpPr>
        <dsp:cNvPr id="0" name=""/>
        <dsp:cNvSpPr/>
      </dsp:nvSpPr>
      <dsp:spPr>
        <a:xfrm>
          <a:off x="0" y="1376032"/>
          <a:ext cx="6692813" cy="970200"/>
        </a:xfrm>
        <a:prstGeom prst="rect">
          <a:avLst/>
        </a:prstGeom>
        <a:solidFill>
          <a:schemeClr val="lt1">
            <a:alpha val="90000"/>
            <a:hueOff val="0"/>
            <a:satOff val="0"/>
            <a:lumOff val="0"/>
            <a:alphaOff val="0"/>
          </a:schemeClr>
        </a:solidFill>
        <a:ln w="12700" cap="rnd" cmpd="sng" algn="ctr">
          <a:solidFill>
            <a:schemeClr val="accent2">
              <a:hueOff val="-904150"/>
              <a:satOff val="-552"/>
              <a:lumOff val="215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291592" rIns="51943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Started with regression (exact values), switched to direction-based indicators (Returns), and finalized with Classification (Today vs. Tomorrow).</a:t>
          </a:r>
        </a:p>
      </dsp:txBody>
      <dsp:txXfrm>
        <a:off x="0" y="1376032"/>
        <a:ext cx="6692813" cy="970200"/>
      </dsp:txXfrm>
    </dsp:sp>
    <dsp:sp modelId="{41DE7562-7FDE-4942-8D71-85938F25ED9A}">
      <dsp:nvSpPr>
        <dsp:cNvPr id="0" name=""/>
        <dsp:cNvSpPr/>
      </dsp:nvSpPr>
      <dsp:spPr>
        <a:xfrm>
          <a:off x="334640" y="1169392"/>
          <a:ext cx="4684969" cy="413280"/>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622300">
            <a:lnSpc>
              <a:spcPct val="90000"/>
            </a:lnSpc>
            <a:spcBef>
              <a:spcPct val="0"/>
            </a:spcBef>
            <a:spcAft>
              <a:spcPct val="35000"/>
            </a:spcAft>
            <a:buNone/>
          </a:pPr>
          <a:r>
            <a:rPr lang="en-US" sz="1400" b="1" kern="1200"/>
            <a:t>Pivoting Prediction Goals</a:t>
          </a:r>
          <a:endParaRPr lang="en-US" sz="1400" kern="1200"/>
        </a:p>
      </dsp:txBody>
      <dsp:txXfrm>
        <a:off x="354815" y="1189567"/>
        <a:ext cx="4644619" cy="372930"/>
      </dsp:txXfrm>
    </dsp:sp>
    <dsp:sp modelId="{55C32F17-7FBE-4CD3-8A93-2E9D86FBAB07}">
      <dsp:nvSpPr>
        <dsp:cNvPr id="0" name=""/>
        <dsp:cNvSpPr/>
      </dsp:nvSpPr>
      <dsp:spPr>
        <a:xfrm>
          <a:off x="0" y="2628472"/>
          <a:ext cx="6692813" cy="1212750"/>
        </a:xfrm>
        <a:prstGeom prst="rect">
          <a:avLst/>
        </a:prstGeom>
        <a:solidFill>
          <a:schemeClr val="lt1">
            <a:alpha val="90000"/>
            <a:hueOff val="0"/>
            <a:satOff val="0"/>
            <a:lumOff val="0"/>
            <a:alphaOff val="0"/>
          </a:schemeClr>
        </a:solidFill>
        <a:ln w="12700" cap="rnd" cmpd="sng" algn="ctr">
          <a:solidFill>
            <a:schemeClr val="accent2">
              <a:hueOff val="-1808300"/>
              <a:satOff val="-1104"/>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291592" rIns="51943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Iterative testing taught us to adapt based on model performance; Classification proved most effective.</a:t>
          </a:r>
        </a:p>
        <a:p>
          <a:pPr marL="114300" lvl="1" indent="-114300" algn="l" defTabSz="622300" rtl="0">
            <a:lnSpc>
              <a:spcPct val="90000"/>
            </a:lnSpc>
            <a:spcBef>
              <a:spcPct val="0"/>
            </a:spcBef>
            <a:spcAft>
              <a:spcPct val="15000"/>
            </a:spcAft>
            <a:buChar char="•"/>
          </a:pPr>
          <a:r>
            <a:rPr lang="en-US" sz="1400" b="0" kern="1200">
              <a:latin typeface="Trebuchet MS" panose="020B0603020202020204"/>
            </a:rPr>
            <a:t>Uploading very large dataset to repo</a:t>
          </a:r>
        </a:p>
        <a:p>
          <a:pPr marL="114300" lvl="1" indent="-114300" algn="l" defTabSz="622300" rtl="0">
            <a:lnSpc>
              <a:spcPct val="90000"/>
            </a:lnSpc>
            <a:spcBef>
              <a:spcPct val="0"/>
            </a:spcBef>
            <a:spcAft>
              <a:spcPct val="15000"/>
            </a:spcAft>
            <a:buChar char="•"/>
          </a:pPr>
          <a:r>
            <a:rPr lang="en-US" sz="1400" b="0" kern="1200">
              <a:latin typeface="Trebuchet MS" panose="020B0603020202020204"/>
            </a:rPr>
            <a:t>Difficulty is high. Hard to get good results.</a:t>
          </a:r>
        </a:p>
      </dsp:txBody>
      <dsp:txXfrm>
        <a:off x="0" y="2628472"/>
        <a:ext cx="6692813" cy="1212750"/>
      </dsp:txXfrm>
    </dsp:sp>
    <dsp:sp modelId="{F51D98AE-FBE1-4B3B-ABBE-021477584589}">
      <dsp:nvSpPr>
        <dsp:cNvPr id="0" name=""/>
        <dsp:cNvSpPr/>
      </dsp:nvSpPr>
      <dsp:spPr>
        <a:xfrm>
          <a:off x="334640" y="2421832"/>
          <a:ext cx="4684969" cy="413280"/>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622300">
            <a:lnSpc>
              <a:spcPct val="90000"/>
            </a:lnSpc>
            <a:spcBef>
              <a:spcPct val="0"/>
            </a:spcBef>
            <a:spcAft>
              <a:spcPct val="35000"/>
            </a:spcAft>
            <a:buNone/>
          </a:pPr>
          <a:r>
            <a:rPr lang="en-US" sz="1400" b="1" kern="1200"/>
            <a:t>Flexibility Through Trial and Error</a:t>
          </a:r>
          <a:endParaRPr lang="en-US" sz="1400" kern="1200"/>
        </a:p>
      </dsp:txBody>
      <dsp:txXfrm>
        <a:off x="354815" y="2442007"/>
        <a:ext cx="4644619" cy="372930"/>
      </dsp:txXfrm>
    </dsp:sp>
    <dsp:sp modelId="{B3EA8BD6-7A50-4E37-93B4-43D8FB607B00}">
      <dsp:nvSpPr>
        <dsp:cNvPr id="0" name=""/>
        <dsp:cNvSpPr/>
      </dsp:nvSpPr>
      <dsp:spPr>
        <a:xfrm>
          <a:off x="0" y="4123462"/>
          <a:ext cx="6692813" cy="584325"/>
        </a:xfrm>
        <a:prstGeom prst="rect">
          <a:avLst/>
        </a:prstGeom>
        <a:solidFill>
          <a:schemeClr val="lt1">
            <a:alpha val="90000"/>
            <a:hueOff val="0"/>
            <a:satOff val="0"/>
            <a:lumOff val="0"/>
            <a:alphaOff val="0"/>
          </a:schemeClr>
        </a:solidFill>
        <a:ln w="12700" cap="rnd" cmpd="sng" algn="ctr">
          <a:solidFill>
            <a:schemeClr val="accent2">
              <a:hueOff val="-2712450"/>
              <a:satOff val="-1656"/>
              <a:lumOff val="64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291592" rIns="51943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Large dataset requires large training times.  </a:t>
          </a:r>
        </a:p>
      </dsp:txBody>
      <dsp:txXfrm>
        <a:off x="0" y="4123462"/>
        <a:ext cx="6692813" cy="584325"/>
      </dsp:txXfrm>
    </dsp:sp>
    <dsp:sp modelId="{5BF0E3D3-95AD-4F82-9407-59F1DB0F081D}">
      <dsp:nvSpPr>
        <dsp:cNvPr id="0" name=""/>
        <dsp:cNvSpPr/>
      </dsp:nvSpPr>
      <dsp:spPr>
        <a:xfrm>
          <a:off x="334640" y="3916822"/>
          <a:ext cx="4684969" cy="41328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622300">
            <a:lnSpc>
              <a:spcPct val="90000"/>
            </a:lnSpc>
            <a:spcBef>
              <a:spcPct val="0"/>
            </a:spcBef>
            <a:spcAft>
              <a:spcPct val="35000"/>
            </a:spcAft>
            <a:buNone/>
          </a:pPr>
          <a:r>
            <a:rPr lang="en-US" sz="1400" b="1" kern="1200"/>
            <a:t>Demanding Resouces to Train Model</a:t>
          </a:r>
          <a:endParaRPr lang="en-US" sz="1400" kern="1200"/>
        </a:p>
      </dsp:txBody>
      <dsp:txXfrm>
        <a:off x="354815" y="3936997"/>
        <a:ext cx="4644619"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875A8-64F9-4F23-B4A7-DFC9D7E1B1B3}" type="datetimeFigureOut">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61845-5A90-431A-A29B-1D49E1E8466A}" type="slidenum">
              <a:t>‹#›</a:t>
            </a:fld>
            <a:endParaRPr lang="en-US"/>
          </a:p>
        </p:txBody>
      </p:sp>
    </p:spTree>
    <p:extLst>
      <p:ext uri="{BB962C8B-B14F-4D97-AF65-F5344CB8AC3E}">
        <p14:creationId xmlns:p14="http://schemas.microsoft.com/office/powerpoint/2010/main" val="352986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a:t>Regression Limitations</a:t>
            </a:r>
            <a:endParaRPr lang="en-US"/>
          </a:p>
          <a:p>
            <a:pPr marL="171450" indent="-171450">
              <a:buFont typeface="Arial"/>
              <a:buChar char="•"/>
            </a:pPr>
            <a:r>
              <a:rPr lang="en-US"/>
              <a:t>Initially, we used </a:t>
            </a:r>
            <a:r>
              <a:rPr lang="en-US" b="1" err="1"/>
              <a:t>XGBoost</a:t>
            </a:r>
            <a:r>
              <a:rPr lang="en-US" b="1"/>
              <a:t> Regressor</a:t>
            </a:r>
            <a:r>
              <a:rPr lang="en-US"/>
              <a:t> to predict exact stock prices. Despite high training scores (R² of 0.89), testing data showed an R² of 0.84, and </a:t>
            </a:r>
            <a:r>
              <a:rPr lang="en-US" b="1"/>
              <a:t>errors increased significantly</a:t>
            </a:r>
            <a:r>
              <a:rPr lang="en-US"/>
              <a:t>, indicating overfitting and poor generalization due to market volatility.</a:t>
            </a:r>
            <a:br>
              <a:rPr lang="en-US">
                <a:cs typeface="+mn-lt"/>
              </a:rPr>
            </a:br>
            <a:endParaRPr lang="en-US">
              <a:cs typeface="Calibri"/>
            </a:endParaRPr>
          </a:p>
          <a:p>
            <a:pPr marL="171450" indent="-171450">
              <a:buFont typeface="Arial"/>
              <a:buChar char="•"/>
            </a:pPr>
            <a:r>
              <a:rPr lang="en-US" b="1"/>
              <a:t>Why Classification was Better</a:t>
            </a:r>
            <a:endParaRPr lang="en-US"/>
          </a:p>
          <a:p>
            <a:pPr marL="171450" indent="-171450">
              <a:buFont typeface="Arial"/>
              <a:buChar char="•"/>
            </a:pPr>
            <a:r>
              <a:rPr lang="en-US"/>
              <a:t>Switching to </a:t>
            </a:r>
            <a:r>
              <a:rPr lang="en-US" b="1"/>
              <a:t>classification</a:t>
            </a:r>
            <a:r>
              <a:rPr lang="en-US"/>
              <a:t> shifted our goal to trend detection, focusing on whether the stock would go up or down. This approach was more resilient to noise and better aligned with our goal of actionable insights.</a:t>
            </a:r>
            <a:br>
              <a:rPr lang="en-US"/>
            </a:br>
            <a:endParaRPr lang="en-US">
              <a:cs typeface="Calibri"/>
            </a:endParaRPr>
          </a:p>
          <a:p>
            <a:pPr marL="171450" indent="-171450">
              <a:buFont typeface="Arial"/>
              <a:buChar char="•"/>
            </a:pPr>
            <a:r>
              <a:rPr lang="en-US" b="1" err="1"/>
              <a:t>XGBoost</a:t>
            </a:r>
            <a:r>
              <a:rPr lang="en-US" b="1"/>
              <a:t> Classifier Results</a:t>
            </a:r>
            <a:endParaRPr lang="en-US"/>
          </a:p>
          <a:p>
            <a:pPr marL="171450" indent="-171450">
              <a:buFont typeface="Arial"/>
              <a:buChar char="•"/>
            </a:pPr>
            <a:r>
              <a:rPr lang="en-US"/>
              <a:t>With classification, we achieved stable cross-validation scores around 62-63%, making this approach more effective for reliable trend predictions.</a:t>
            </a:r>
            <a:endParaRPr lang="en-US">
              <a:cs typeface="Calibri"/>
            </a:endParaRPr>
          </a:p>
          <a:p>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E661845-5A90-431A-A29B-1D49E1E8466A}" type="slidenum">
              <a:t>6</a:t>
            </a:fld>
            <a:endParaRPr lang="en-US"/>
          </a:p>
        </p:txBody>
      </p:sp>
    </p:spTree>
    <p:extLst>
      <p:ext uri="{BB962C8B-B14F-4D97-AF65-F5344CB8AC3E}">
        <p14:creationId xmlns:p14="http://schemas.microsoft.com/office/powerpoint/2010/main" val="3817397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E661845-5A90-431A-A29B-1D49E1E8466A}" type="slidenum">
              <a:rPr lang="en-US"/>
              <a:t>16</a:t>
            </a:fld>
            <a:endParaRPr lang="en-US"/>
          </a:p>
        </p:txBody>
      </p:sp>
    </p:spTree>
    <p:extLst>
      <p:ext uri="{BB962C8B-B14F-4D97-AF65-F5344CB8AC3E}">
        <p14:creationId xmlns:p14="http://schemas.microsoft.com/office/powerpoint/2010/main" val="102845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a:cs typeface="Calibri"/>
              </a:rPr>
              <a:t>Initial Feature Reduction</a:t>
            </a:r>
            <a:endParaRPr lang="en-US">
              <a:cs typeface="Calibri"/>
            </a:endParaRPr>
          </a:p>
          <a:p>
            <a:pPr marL="171450" indent="-171450">
              <a:buFont typeface="Arial"/>
              <a:buChar char="•"/>
            </a:pPr>
            <a:r>
              <a:rPr lang="en-US"/>
              <a:t>We used </a:t>
            </a:r>
            <a:r>
              <a:rPr lang="en-US" b="1"/>
              <a:t>Correlation Matrix and VIF</a:t>
            </a:r>
            <a:r>
              <a:rPr lang="en-US"/>
              <a:t> to identify features with high multicollinearity, recommending removal of features like "Previous Day Close" and "SMA_200".</a:t>
            </a:r>
            <a:endParaRPr lang="en-US">
              <a:cs typeface="Calibri" panose="020F0502020204030204"/>
            </a:endParaRPr>
          </a:p>
          <a:p>
            <a:endParaRPr lang="en-US">
              <a:cs typeface="Calibri" panose="020F0502020204030204"/>
            </a:endParaRPr>
          </a:p>
          <a:p>
            <a:pPr marL="171450" indent="-171450">
              <a:buFont typeface="Arial"/>
              <a:buChar char="•"/>
            </a:pPr>
            <a:r>
              <a:rPr lang="en-US" b="1"/>
              <a:t>Applying Domain Knowledge</a:t>
            </a:r>
            <a:endParaRPr lang="en-US"/>
          </a:p>
          <a:p>
            <a:pPr marL="171450" indent="-171450">
              <a:buFont typeface="Arial"/>
              <a:buChar char="•"/>
            </a:pPr>
            <a:r>
              <a:rPr lang="en-US"/>
              <a:t>Instead of removing all flagged features, we selectively removed only a few, like "Resistance" over "Support", to retain more relevant financial indicators.</a:t>
            </a:r>
            <a:endParaRPr lang="en-US">
              <a:cs typeface="Calibri"/>
            </a:endParaRPr>
          </a:p>
          <a:p>
            <a:endParaRPr lang="en-US">
              <a:cs typeface="Calibri"/>
            </a:endParaRPr>
          </a:p>
          <a:p>
            <a:pPr marL="171450" indent="-171450">
              <a:buFont typeface="Arial"/>
              <a:buChar char="•"/>
            </a:pPr>
            <a:r>
              <a:rPr lang="en-US" b="1"/>
              <a:t>Results</a:t>
            </a:r>
            <a:endParaRPr lang="en-US"/>
          </a:p>
          <a:p>
            <a:pPr marL="171450" indent="-171450">
              <a:buFont typeface="Arial"/>
              <a:buChar char="•"/>
            </a:pPr>
            <a:r>
              <a:rPr lang="en-US"/>
              <a:t>This selective reduction </a:t>
            </a:r>
            <a:r>
              <a:rPr lang="en-US" b="1"/>
              <a:t>improved p-values significantly</a:t>
            </a:r>
            <a:r>
              <a:rPr lang="en-US"/>
              <a:t> and lowered VIF values. Key features now have VIFs mostly under 5, with p-values close to zero, indicating improved model robustness.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E661845-5A90-431A-A29B-1D49E1E8466A}" type="slidenum">
              <a:rPr lang="en-US"/>
              <a:t>7</a:t>
            </a:fld>
            <a:endParaRPr lang="en-US"/>
          </a:p>
        </p:txBody>
      </p:sp>
    </p:spTree>
    <p:extLst>
      <p:ext uri="{BB962C8B-B14F-4D97-AF65-F5344CB8AC3E}">
        <p14:creationId xmlns:p14="http://schemas.microsoft.com/office/powerpoint/2010/main" val="327594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k-Nearest Neighbors (k-NN) Optimization</a:t>
            </a:r>
            <a:endParaRPr lang="en-US"/>
          </a:p>
          <a:p>
            <a:pPr marL="285750" indent="-285750">
              <a:buFont typeface="Arial"/>
              <a:buChar char="•"/>
            </a:pPr>
            <a:r>
              <a:rPr lang="en-US"/>
              <a:t>We plotted </a:t>
            </a:r>
            <a:r>
              <a:rPr lang="en-US" b="1"/>
              <a:t>training and testing accuracy</a:t>
            </a:r>
            <a:r>
              <a:rPr lang="en-US"/>
              <a:t> across k values, allowing us to find the optimal balance between </a:t>
            </a:r>
            <a:r>
              <a:rPr lang="en-US" b="1"/>
              <a:t>overfitting</a:t>
            </a:r>
            <a:r>
              <a:rPr lang="en-US"/>
              <a:t> (too low k) and </a:t>
            </a:r>
            <a:r>
              <a:rPr lang="en-US" b="1"/>
              <a:t>underfitting</a:t>
            </a:r>
            <a:r>
              <a:rPr lang="en-US"/>
              <a:t> (too high k). This approach led to a more stable model.</a:t>
            </a:r>
            <a:endParaRPr lang="en-US">
              <a:cs typeface="Calibri"/>
            </a:endParaRPr>
          </a:p>
          <a:p>
            <a:pPr marL="285750" indent="-285750">
              <a:buFont typeface="Arial"/>
              <a:buChar char="•"/>
            </a:pPr>
            <a:endParaRPr lang="en-US"/>
          </a:p>
          <a:p>
            <a:pPr marL="285750" indent="-285750">
              <a:buFont typeface="Arial"/>
              <a:buChar char="•"/>
            </a:pPr>
            <a:r>
              <a:rPr lang="en-US" b="1"/>
              <a:t>Random Forest Classifier Tuning</a:t>
            </a:r>
            <a:endParaRPr lang="en-US"/>
          </a:p>
          <a:p>
            <a:pPr marL="285750" indent="-285750">
              <a:buFont typeface="Arial"/>
              <a:buChar char="•"/>
            </a:pPr>
            <a:r>
              <a:rPr lang="en-US"/>
              <a:t>Adjusted </a:t>
            </a:r>
            <a:r>
              <a:rPr lang="en-US" err="1"/>
              <a:t>max_depth</a:t>
            </a:r>
            <a:r>
              <a:rPr lang="en-US"/>
              <a:t> for improved generalization, ensuring the model wasn’t overly complex. This maintained a strong </a:t>
            </a:r>
            <a:r>
              <a:rPr lang="en-US" b="1"/>
              <a:t>accuracy-performance balance</a:t>
            </a:r>
            <a:r>
              <a:rPr lang="en-US"/>
              <a:t> while preventing over-complexity.</a:t>
            </a:r>
            <a:endParaRPr lang="en-US">
              <a:cs typeface="Calibri"/>
            </a:endParaRPr>
          </a:p>
          <a:p>
            <a:pPr marL="285750" indent="-285750">
              <a:buFont typeface="Arial"/>
              <a:buChar char="•"/>
            </a:pPr>
            <a:endParaRPr lang="en-US"/>
          </a:p>
          <a:p>
            <a:pPr marL="285750" indent="-285750">
              <a:buFont typeface="Arial"/>
              <a:buChar char="•"/>
            </a:pPr>
            <a:r>
              <a:rPr lang="en-US" b="1"/>
              <a:t>Automated Tuning with </a:t>
            </a:r>
            <a:r>
              <a:rPr lang="en-US" b="1" err="1"/>
              <a:t>GridSearchCV</a:t>
            </a:r>
            <a:endParaRPr lang="en-US" err="1"/>
          </a:p>
          <a:p>
            <a:pPr marL="285750" indent="-285750">
              <a:buFont typeface="Arial"/>
              <a:buChar char="•"/>
            </a:pPr>
            <a:r>
              <a:rPr lang="en-US"/>
              <a:t>We used </a:t>
            </a:r>
            <a:r>
              <a:rPr lang="en-US" b="1" err="1"/>
              <a:t>GridSearchCV</a:t>
            </a:r>
            <a:r>
              <a:rPr lang="en-US"/>
              <a:t> across models to find the best parameter configurations for accuracy. This systematic approach maximized our models' predictive robustness, ultimately enhancing overall performance.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E661845-5A90-431A-A29B-1D49E1E8466A}" type="slidenum">
              <a:rPr lang="en-US"/>
              <a:t>9</a:t>
            </a:fld>
            <a:endParaRPr lang="en-US"/>
          </a:p>
        </p:txBody>
      </p:sp>
    </p:spTree>
    <p:extLst>
      <p:ext uri="{BB962C8B-B14F-4D97-AF65-F5344CB8AC3E}">
        <p14:creationId xmlns:p14="http://schemas.microsoft.com/office/powerpoint/2010/main" val="3118650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Cross-Validation for Consistent Performance</a:t>
            </a:r>
            <a:endParaRPr lang="en-US"/>
          </a:p>
          <a:p>
            <a:pPr marL="285750" indent="-285750">
              <a:buFont typeface="Arial"/>
              <a:buChar char="•"/>
            </a:pPr>
            <a:r>
              <a:rPr lang="en-US"/>
              <a:t>We used </a:t>
            </a:r>
            <a:r>
              <a:rPr lang="en-US" b="1"/>
              <a:t>multiple data folds</a:t>
            </a:r>
            <a:r>
              <a:rPr lang="en-US"/>
              <a:t> to validate our models, testing on different splits. This helped ensure </a:t>
            </a:r>
            <a:r>
              <a:rPr lang="en-US" b="1"/>
              <a:t>reliable performance</a:t>
            </a:r>
            <a:r>
              <a:rPr lang="en-US"/>
              <a:t> and reduced overfitting by exposing models to various data distributions.</a:t>
            </a:r>
            <a:endParaRPr lang="en-US">
              <a:cs typeface="Calibri"/>
            </a:endParaRPr>
          </a:p>
          <a:p>
            <a:endParaRPr lang="en-US">
              <a:cs typeface="Calibri"/>
            </a:endParaRPr>
          </a:p>
          <a:p>
            <a:pPr marL="285750" indent="-285750">
              <a:buFont typeface="Arial"/>
              <a:buChar char="•"/>
            </a:pPr>
            <a:r>
              <a:rPr lang="en-US" b="1"/>
              <a:t>Comparative Metrics and Classification Reports</a:t>
            </a:r>
            <a:endParaRPr lang="en-US"/>
          </a:p>
          <a:p>
            <a:pPr marL="285750" indent="-285750">
              <a:buFont typeface="Arial"/>
              <a:buChar char="•"/>
            </a:pPr>
            <a:r>
              <a:rPr lang="en-US"/>
              <a:t>By evaluating models on accuracy across folds, we identified the most </a:t>
            </a:r>
            <a:r>
              <a:rPr lang="en-US" b="1"/>
              <a:t>stable models</a:t>
            </a:r>
            <a:r>
              <a:rPr lang="en-US"/>
              <a:t>. Classification reports added depth, with metrics like </a:t>
            </a:r>
            <a:r>
              <a:rPr lang="en-US" b="1"/>
              <a:t>precision, recall, and F1-scores</a:t>
            </a:r>
            <a:r>
              <a:rPr lang="en-US"/>
              <a:t>, which highlighted how well each class was being classified.</a:t>
            </a:r>
            <a:endParaRPr lang="en-US">
              <a:cs typeface="Calibri"/>
            </a:endParaRPr>
          </a:p>
          <a:p>
            <a:endParaRPr lang="en-US">
              <a:cs typeface="Calibri"/>
            </a:endParaRPr>
          </a:p>
          <a:p>
            <a:pPr marL="285750" indent="-285750">
              <a:buFont typeface="Arial"/>
              <a:buChar char="•"/>
            </a:pPr>
            <a:r>
              <a:rPr lang="en-US" b="1"/>
              <a:t>Detailed Error Analysis with Confusion Matrices</a:t>
            </a:r>
            <a:endParaRPr lang="en-US"/>
          </a:p>
          <a:p>
            <a:pPr marL="285750" indent="-285750">
              <a:buFont typeface="Arial"/>
              <a:buChar char="•"/>
            </a:pPr>
            <a:r>
              <a:rPr lang="en-US"/>
              <a:t>Confusion matrices offered insight into </a:t>
            </a:r>
            <a:r>
              <a:rPr lang="en-US" b="1"/>
              <a:t>true vs. predicted classifications</a:t>
            </a:r>
            <a:r>
              <a:rPr lang="en-US"/>
              <a:t>, pinpointing common misclassifications. This informed </a:t>
            </a:r>
            <a:r>
              <a:rPr lang="en-US" b="1"/>
              <a:t>feature engineering tweaks</a:t>
            </a:r>
            <a:r>
              <a:rPr lang="en-US"/>
              <a:t> and adjustments in </a:t>
            </a:r>
            <a:r>
              <a:rPr lang="en-US" b="1"/>
              <a:t>hyperparameter tuning</a:t>
            </a:r>
            <a:r>
              <a:rPr lang="en-US"/>
              <a:t>.</a:t>
            </a:r>
            <a:endParaRPr lang="en-US">
              <a:cs typeface="Calibri"/>
            </a:endParaRPr>
          </a:p>
          <a:p>
            <a:pPr marL="285750" indent="-285750">
              <a:buFont typeface="Arial"/>
              <a:buChar char="•"/>
            </a:pPr>
            <a:r>
              <a:rPr lang="en-US"/>
              <a:t>For example, in the </a:t>
            </a:r>
            <a:r>
              <a:rPr lang="en-US" err="1"/>
              <a:t>XGBoost</a:t>
            </a:r>
            <a:r>
              <a:rPr lang="en-US"/>
              <a:t> Classifier, training accuracy was </a:t>
            </a:r>
            <a:r>
              <a:rPr lang="en-US" b="1"/>
              <a:t>63.3%</a:t>
            </a:r>
            <a:r>
              <a:rPr lang="en-US"/>
              <a:t> with similar precision and recall scores, and testing accuracy remained stable at </a:t>
            </a:r>
            <a:r>
              <a:rPr lang="en-US" b="1"/>
              <a:t>62.9%</a:t>
            </a:r>
            <a:r>
              <a:rPr lang="en-US"/>
              <a:t>, showing balanced performance without overfitting.</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E661845-5A90-431A-A29B-1D49E1E8466A}" type="slidenum">
              <a:rPr lang="en-US"/>
              <a:t>10</a:t>
            </a:fld>
            <a:endParaRPr lang="en-US"/>
          </a:p>
        </p:txBody>
      </p:sp>
    </p:spTree>
    <p:extLst>
      <p:ext uri="{BB962C8B-B14F-4D97-AF65-F5344CB8AC3E}">
        <p14:creationId xmlns:p14="http://schemas.microsoft.com/office/powerpoint/2010/main" val="234942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Predicting the 200 day average as a sanity check for the model accuracy. </a:t>
            </a:r>
          </a:p>
        </p:txBody>
      </p:sp>
      <p:sp>
        <p:nvSpPr>
          <p:cNvPr id="4" name="Slide Number Placeholder 3"/>
          <p:cNvSpPr>
            <a:spLocks noGrp="1"/>
          </p:cNvSpPr>
          <p:nvPr>
            <p:ph type="sldNum" sz="quarter" idx="5"/>
          </p:nvPr>
        </p:nvSpPr>
        <p:spPr/>
        <p:txBody>
          <a:bodyPr/>
          <a:lstStyle/>
          <a:p>
            <a:fld id="{8E661845-5A90-431A-A29B-1D49E1E8466A}" type="slidenum">
              <a:rPr lang="en-US"/>
              <a:t>11</a:t>
            </a:fld>
            <a:endParaRPr lang="en-US"/>
          </a:p>
        </p:txBody>
      </p:sp>
    </p:spTree>
    <p:extLst>
      <p:ext uri="{BB962C8B-B14F-4D97-AF65-F5344CB8AC3E}">
        <p14:creationId xmlns:p14="http://schemas.microsoft.com/office/powerpoint/2010/main" val="3722430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Buying 1 share of every stock required a large budget and it allowed us to understand how successful our models are at beating the market.  </a:t>
            </a:r>
          </a:p>
          <a:p>
            <a:r>
              <a:rPr lang="en-US">
                <a:cs typeface="Calibri"/>
              </a:rPr>
              <a:t>In our testing, Logistic Regression outperformed the market on a one day trade at 115%</a:t>
            </a:r>
          </a:p>
          <a:p>
            <a:r>
              <a:rPr lang="en-US">
                <a:cs typeface="Calibri"/>
              </a:rPr>
              <a:t>Random Forest 10% </a:t>
            </a:r>
          </a:p>
          <a:p>
            <a:r>
              <a:rPr lang="en-US">
                <a:cs typeface="Calibri"/>
              </a:rPr>
              <a:t>Logistic Regression 215%</a:t>
            </a:r>
          </a:p>
        </p:txBody>
      </p:sp>
      <p:sp>
        <p:nvSpPr>
          <p:cNvPr id="4" name="Slide Number Placeholder 3"/>
          <p:cNvSpPr>
            <a:spLocks noGrp="1"/>
          </p:cNvSpPr>
          <p:nvPr>
            <p:ph type="sldNum" sz="quarter" idx="5"/>
          </p:nvPr>
        </p:nvSpPr>
        <p:spPr/>
        <p:txBody>
          <a:bodyPr/>
          <a:lstStyle/>
          <a:p>
            <a:fld id="{8E661845-5A90-431A-A29B-1D49E1E8466A}" type="slidenum">
              <a:rPr lang="en-US"/>
              <a:t>12</a:t>
            </a:fld>
            <a:endParaRPr lang="en-US"/>
          </a:p>
        </p:txBody>
      </p:sp>
    </p:spTree>
    <p:extLst>
      <p:ext uri="{BB962C8B-B14F-4D97-AF65-F5344CB8AC3E}">
        <p14:creationId xmlns:p14="http://schemas.microsoft.com/office/powerpoint/2010/main" val="400322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Model Prediction results are strong with 63% precision and provided high hopes that we will beat the market. </a:t>
            </a:r>
          </a:p>
          <a:p>
            <a:r>
              <a:rPr lang="en-US">
                <a:cs typeface="Calibri"/>
              </a:rPr>
              <a:t>The weakest 1day prediction model proved the strongest predictions at a 1 month outlook.</a:t>
            </a:r>
          </a:p>
        </p:txBody>
      </p:sp>
      <p:sp>
        <p:nvSpPr>
          <p:cNvPr id="4" name="Slide Number Placeholder 3"/>
          <p:cNvSpPr>
            <a:spLocks noGrp="1"/>
          </p:cNvSpPr>
          <p:nvPr>
            <p:ph type="sldNum" sz="quarter" idx="5"/>
          </p:nvPr>
        </p:nvSpPr>
        <p:spPr/>
        <p:txBody>
          <a:bodyPr/>
          <a:lstStyle/>
          <a:p>
            <a:fld id="{8E661845-5A90-431A-A29B-1D49E1E8466A}" type="slidenum">
              <a:rPr lang="en-US"/>
              <a:t>13</a:t>
            </a:fld>
            <a:endParaRPr lang="en-US"/>
          </a:p>
        </p:txBody>
      </p:sp>
    </p:spTree>
    <p:extLst>
      <p:ext uri="{BB962C8B-B14F-4D97-AF65-F5344CB8AC3E}">
        <p14:creationId xmlns:p14="http://schemas.microsoft.com/office/powerpoint/2010/main" val="311243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Making sure, team understand financial indicators.</a:t>
            </a:r>
            <a:br>
              <a:rPr lang="en-US">
                <a:cs typeface="+mn-lt"/>
              </a:rPr>
            </a:br>
            <a:r>
              <a:rPr lang="en-US">
                <a:cs typeface="Calibri"/>
              </a:rPr>
              <a:t>Pivoting was </a:t>
            </a:r>
            <a:r>
              <a:rPr lang="en-US" err="1">
                <a:cs typeface="Calibri"/>
              </a:rPr>
              <a:t>frustruation</a:t>
            </a:r>
            <a:r>
              <a:rPr lang="en-US">
                <a:cs typeface="Calibri"/>
              </a:rPr>
              <a:t> but a good learning experience</a:t>
            </a:r>
          </a:p>
        </p:txBody>
      </p:sp>
      <p:sp>
        <p:nvSpPr>
          <p:cNvPr id="4" name="Slide Number Placeholder 3"/>
          <p:cNvSpPr>
            <a:spLocks noGrp="1"/>
          </p:cNvSpPr>
          <p:nvPr>
            <p:ph type="sldNum" sz="quarter" idx="5"/>
          </p:nvPr>
        </p:nvSpPr>
        <p:spPr/>
        <p:txBody>
          <a:bodyPr/>
          <a:lstStyle/>
          <a:p>
            <a:fld id="{8E661845-5A90-431A-A29B-1D49E1E8466A}" type="slidenum">
              <a:rPr lang="en-US"/>
              <a:t>14</a:t>
            </a:fld>
            <a:endParaRPr lang="en-US"/>
          </a:p>
        </p:txBody>
      </p:sp>
    </p:spTree>
    <p:extLst>
      <p:ext uri="{BB962C8B-B14F-4D97-AF65-F5344CB8AC3E}">
        <p14:creationId xmlns:p14="http://schemas.microsoft.com/office/powerpoint/2010/main" val="311707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Since we had so many rows of data ~2million. It took some of our models day(s) to run.</a:t>
            </a:r>
          </a:p>
        </p:txBody>
      </p:sp>
      <p:sp>
        <p:nvSpPr>
          <p:cNvPr id="4" name="Slide Number Placeholder 3"/>
          <p:cNvSpPr>
            <a:spLocks noGrp="1"/>
          </p:cNvSpPr>
          <p:nvPr>
            <p:ph type="sldNum" sz="quarter" idx="5"/>
          </p:nvPr>
        </p:nvSpPr>
        <p:spPr/>
        <p:txBody>
          <a:bodyPr/>
          <a:lstStyle/>
          <a:p>
            <a:fld id="{8E661845-5A90-431A-A29B-1D49E1E8466A}" type="slidenum">
              <a:rPr lang="en-US"/>
              <a:t>15</a:t>
            </a:fld>
            <a:endParaRPr lang="en-US"/>
          </a:p>
        </p:txBody>
      </p:sp>
    </p:spTree>
    <p:extLst>
      <p:ext uri="{BB962C8B-B14F-4D97-AF65-F5344CB8AC3E}">
        <p14:creationId xmlns:p14="http://schemas.microsoft.com/office/powerpoint/2010/main" val="202031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05508681"/>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9540271"/>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8373684"/>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8911600"/>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5775730"/>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1024032"/>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582158686"/>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0371758"/>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94800805"/>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17967072"/>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539651209"/>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873670"/>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6817063"/>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9712106"/>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716350561"/>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a:p>
        </p:txBody>
      </p:sp>
    </p:spTree>
    <p:extLst>
      <p:ext uri="{BB962C8B-B14F-4D97-AF65-F5344CB8AC3E}">
        <p14:creationId xmlns:p14="http://schemas.microsoft.com/office/powerpoint/2010/main" val="3671599106"/>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8334047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10E_CFC705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CD90-DD8B-3414-FFCD-4956F0316F3F}"/>
              </a:ext>
            </a:extLst>
          </p:cNvPr>
          <p:cNvSpPr>
            <a:spLocks noGrp="1"/>
          </p:cNvSpPr>
          <p:nvPr>
            <p:ph type="title"/>
          </p:nvPr>
        </p:nvSpPr>
        <p:spPr>
          <a:xfrm>
            <a:off x="5536734" y="609600"/>
            <a:ext cx="3737268" cy="1320800"/>
          </a:xfrm>
        </p:spPr>
        <p:txBody>
          <a:bodyPr vert="horz" lIns="91440" tIns="45720" rIns="91440" bIns="45720" rtlCol="0" anchor="t">
            <a:normAutofit/>
          </a:bodyPr>
          <a:lstStyle/>
          <a:p>
            <a:pPr>
              <a:lnSpc>
                <a:spcPct val="90000"/>
              </a:lnSpc>
            </a:pPr>
            <a:r>
              <a:rPr lang="en-US" sz="3100"/>
              <a:t>Executive Summary and Project Goals</a:t>
            </a:r>
          </a:p>
        </p:txBody>
      </p:sp>
      <p:sp>
        <p:nvSpPr>
          <p:cNvPr id="6" name="Content Placeholder 2">
            <a:extLst>
              <a:ext uri="{FF2B5EF4-FFF2-40B4-BE49-F238E27FC236}">
                <a16:creationId xmlns:a16="http://schemas.microsoft.com/office/drawing/2014/main" id="{EE7C3A26-23E1-4A74-F8FB-18A25AB498EB}"/>
              </a:ext>
            </a:extLst>
          </p:cNvPr>
          <p:cNvSpPr txBox="1">
            <a:spLocks/>
          </p:cNvSpPr>
          <p:nvPr/>
        </p:nvSpPr>
        <p:spPr>
          <a:xfrm>
            <a:off x="5209563" y="2160589"/>
            <a:ext cx="4064439" cy="3880773"/>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400" b="1"/>
              <a:t>Goal</a:t>
            </a:r>
            <a:r>
              <a:rPr lang="en-US" sz="1400"/>
              <a:t> </a:t>
            </a:r>
          </a:p>
          <a:p>
            <a:pPr lvl="1">
              <a:lnSpc>
                <a:spcPct val="90000"/>
              </a:lnSpc>
              <a:buFont typeface="Courier New" charset="2"/>
              <a:buChar char="o"/>
            </a:pPr>
            <a:r>
              <a:rPr lang="en-US" sz="1400"/>
              <a:t>Develop a machine learning model to inform stock trading by predicting buy/sell/hold actions at close. Aim for actionable and reliable signals for practical application.</a:t>
            </a:r>
          </a:p>
          <a:p>
            <a:pPr>
              <a:lnSpc>
                <a:spcPct val="90000"/>
              </a:lnSpc>
            </a:pPr>
            <a:r>
              <a:rPr lang="en-US" sz="1400" b="1"/>
              <a:t>Performance Target</a:t>
            </a:r>
            <a:endParaRPr lang="en-US" sz="1400"/>
          </a:p>
          <a:p>
            <a:pPr lvl="1">
              <a:lnSpc>
                <a:spcPct val="90000"/>
              </a:lnSpc>
              <a:buFont typeface="Courier New" charset="2"/>
              <a:buChar char="o"/>
            </a:pPr>
            <a:r>
              <a:rPr lang="en-US" sz="1400"/>
              <a:t>Achieve </a:t>
            </a:r>
            <a:r>
              <a:rPr lang="en-US" sz="1400" b="1"/>
              <a:t>higher than 50% classification accuracy</a:t>
            </a:r>
            <a:r>
              <a:rPr lang="en-US" sz="1400"/>
              <a:t> despite market volatility challenges. An additional model was tested to predict the </a:t>
            </a:r>
            <a:r>
              <a:rPr lang="en-US" sz="1400" b="1"/>
              <a:t>200-day moving average</a:t>
            </a:r>
            <a:r>
              <a:rPr lang="en-US" sz="1400"/>
              <a:t> for contextual insights.</a:t>
            </a:r>
          </a:p>
          <a:p>
            <a:pPr>
              <a:lnSpc>
                <a:spcPct val="90000"/>
              </a:lnSpc>
            </a:pPr>
            <a:r>
              <a:rPr lang="en-US" sz="1400" b="1"/>
              <a:t>Process Highlights:</a:t>
            </a:r>
            <a:r>
              <a:rPr lang="en-US" sz="1400"/>
              <a:t> </a:t>
            </a:r>
          </a:p>
          <a:p>
            <a:pPr lvl="1">
              <a:lnSpc>
                <a:spcPct val="90000"/>
              </a:lnSpc>
              <a:buFont typeface="Courier New" charset="2"/>
              <a:buChar char="o"/>
            </a:pPr>
            <a:r>
              <a:rPr lang="en-US" sz="1400"/>
              <a:t>Large-scale data cleaning, advanced feature engineering, and model tuning to overcome data complexity and optimize predictive performance.</a:t>
            </a:r>
          </a:p>
          <a:p>
            <a:pPr>
              <a:lnSpc>
                <a:spcPct val="90000"/>
              </a:lnSpc>
            </a:pPr>
            <a:endParaRPr lang="en-US" sz="1400"/>
          </a:p>
        </p:txBody>
      </p:sp>
      <p:pic>
        <p:nvPicPr>
          <p:cNvPr id="30" name="Picture 29" descr="Magnifying glass showing decling performance">
            <a:extLst>
              <a:ext uri="{FF2B5EF4-FFF2-40B4-BE49-F238E27FC236}">
                <a16:creationId xmlns:a16="http://schemas.microsoft.com/office/drawing/2014/main" id="{DCFE085B-0054-96BF-AFB3-37876577665E}"/>
              </a:ext>
            </a:extLst>
          </p:cNvPr>
          <p:cNvPicPr>
            <a:picLocks noChangeAspect="1"/>
          </p:cNvPicPr>
          <p:nvPr/>
        </p:nvPicPr>
        <p:blipFill>
          <a:blip r:embed="rId2"/>
          <a:srcRect l="25753" r="21813" b="-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1" name="Isosceles Triangle 3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Oval 2">
            <a:extLst>
              <a:ext uri="{FF2B5EF4-FFF2-40B4-BE49-F238E27FC236}">
                <a16:creationId xmlns:a16="http://schemas.microsoft.com/office/drawing/2014/main" id="{DE1E0B24-CB9F-522E-229B-87ED31439B6F}"/>
              </a:ext>
            </a:extLst>
          </p:cNvPr>
          <p:cNvSpPr/>
          <p:nvPr/>
        </p:nvSpPr>
        <p:spPr>
          <a:xfrm>
            <a:off x="11950680" y="0"/>
            <a:ext cx="2413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787752"/>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CD9E-A9AC-36F2-44DE-0131C533CF17}"/>
              </a:ext>
            </a:extLst>
          </p:cNvPr>
          <p:cNvSpPr>
            <a:spLocks noGrp="1"/>
          </p:cNvSpPr>
          <p:nvPr>
            <p:ph type="title"/>
          </p:nvPr>
        </p:nvSpPr>
        <p:spPr>
          <a:xfrm>
            <a:off x="677332" y="609600"/>
            <a:ext cx="5217538" cy="1320800"/>
          </a:xfrm>
        </p:spPr>
        <p:txBody>
          <a:bodyPr>
            <a:normAutofit/>
          </a:bodyPr>
          <a:lstStyle/>
          <a:p>
            <a:r>
              <a:rPr lang="en-US">
                <a:ea typeface="+mj-lt"/>
                <a:cs typeface="+mj-lt"/>
              </a:rPr>
              <a:t>Cross-Validation and Model Evaluation</a:t>
            </a:r>
            <a:endParaRPr lang="en-US"/>
          </a:p>
        </p:txBody>
      </p:sp>
      <p:sp>
        <p:nvSpPr>
          <p:cNvPr id="16" name="Isosceles Triangle 8">
            <a:extLst>
              <a:ext uri="{FF2B5EF4-FFF2-40B4-BE49-F238E27FC236}">
                <a16:creationId xmlns:a16="http://schemas.microsoft.com/office/drawing/2014/main" id="{1FDCE85B-1271-4B0E-8C29-C029A1BD5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Content Placeholder 10">
            <a:extLst>
              <a:ext uri="{FF2B5EF4-FFF2-40B4-BE49-F238E27FC236}">
                <a16:creationId xmlns:a16="http://schemas.microsoft.com/office/drawing/2014/main" id="{B5BC4E12-9BBD-62F8-318D-2E6768C39F0E}"/>
              </a:ext>
            </a:extLst>
          </p:cNvPr>
          <p:cNvSpPr>
            <a:spLocks noGrp="1"/>
          </p:cNvSpPr>
          <p:nvPr>
            <p:ph idx="1"/>
          </p:nvPr>
        </p:nvSpPr>
        <p:spPr>
          <a:xfrm>
            <a:off x="683263" y="2160589"/>
            <a:ext cx="5211607" cy="3880773"/>
          </a:xfrm>
        </p:spPr>
        <p:txBody>
          <a:bodyPr vert="horz" lIns="91440" tIns="45720" rIns="91440" bIns="45720" rtlCol="0" anchor="t">
            <a:normAutofit fontScale="77500" lnSpcReduction="20000"/>
          </a:bodyPr>
          <a:lstStyle/>
          <a:p>
            <a:r>
              <a:rPr lang="en-US" b="1">
                <a:ea typeface="+mn-lt"/>
                <a:cs typeface="+mn-lt"/>
              </a:rPr>
              <a:t>Consistent Model Evaluation with Cross-Validation</a:t>
            </a:r>
            <a:endParaRPr lang="en-US"/>
          </a:p>
          <a:p>
            <a:pPr lvl="1">
              <a:buFont typeface="Courier New" charset="2"/>
              <a:buChar char="o"/>
            </a:pPr>
            <a:r>
              <a:rPr lang="en-US">
                <a:ea typeface="+mn-lt"/>
                <a:cs typeface="+mn-lt"/>
              </a:rPr>
              <a:t>Used multiple data folds to train and test models, ensuring reliable performance across different data splits.</a:t>
            </a:r>
          </a:p>
          <a:p>
            <a:pPr lvl="1">
              <a:buFont typeface="Courier New" charset="2"/>
              <a:buChar char="o"/>
            </a:pPr>
            <a:r>
              <a:rPr lang="en-US">
                <a:ea typeface="+mn-lt"/>
                <a:cs typeface="+mn-lt"/>
              </a:rPr>
              <a:t>Reduced risk of overfitting, as each model was tested on unseen data.</a:t>
            </a:r>
          </a:p>
          <a:p>
            <a:r>
              <a:rPr lang="en-US" b="1">
                <a:ea typeface="+mn-lt"/>
                <a:cs typeface="+mn-lt"/>
              </a:rPr>
              <a:t>Model Comparison through Metrics</a:t>
            </a:r>
            <a:endParaRPr lang="en-US"/>
          </a:p>
          <a:p>
            <a:pPr lvl="1">
              <a:buFont typeface="Courier New" charset="2"/>
              <a:buChar char="o"/>
            </a:pPr>
            <a:r>
              <a:rPr lang="en-US">
                <a:ea typeface="+mn-lt"/>
                <a:cs typeface="+mn-lt"/>
              </a:rPr>
              <a:t>Compared models on accuracy across cross-validation folds to find the most stable performer.</a:t>
            </a:r>
          </a:p>
          <a:p>
            <a:pPr lvl="1">
              <a:buFont typeface="Courier New" charset="2"/>
              <a:buChar char="o"/>
            </a:pPr>
            <a:r>
              <a:rPr lang="en-US">
                <a:ea typeface="+mn-lt"/>
                <a:cs typeface="+mn-lt"/>
              </a:rPr>
              <a:t>Used classification reports to assess precision, recall, and F1-scores, providing a complete view of model accuracy for each class.</a:t>
            </a:r>
            <a:endParaRPr lang="en-US"/>
          </a:p>
          <a:p>
            <a:r>
              <a:rPr lang="en-US" b="1">
                <a:ea typeface="+mn-lt"/>
                <a:cs typeface="+mn-lt"/>
              </a:rPr>
              <a:t>Detailed Error Analysis</a:t>
            </a:r>
            <a:endParaRPr lang="en-US"/>
          </a:p>
          <a:p>
            <a:pPr lvl="1">
              <a:buFont typeface="Courier New" charset="2"/>
              <a:buChar char="o"/>
            </a:pPr>
            <a:r>
              <a:rPr lang="en-US">
                <a:ea typeface="+mn-lt"/>
                <a:cs typeface="+mn-lt"/>
              </a:rPr>
              <a:t>Confusion matrices allowed us to visualize true vs. predicted classifications, revealing common misclassifications and areas for improvement.</a:t>
            </a:r>
            <a:endParaRPr lang="en-US"/>
          </a:p>
          <a:p>
            <a:pPr lvl="1">
              <a:buFont typeface="Courier New" charset="2"/>
              <a:buChar char="o"/>
            </a:pPr>
            <a:r>
              <a:rPr lang="en-US">
                <a:ea typeface="+mn-lt"/>
                <a:cs typeface="+mn-lt"/>
              </a:rPr>
              <a:t>Helped identify where models struggled, supporting adjustments in feature engineering and hyperparameter tuning.</a:t>
            </a:r>
          </a:p>
          <a:p>
            <a:endParaRPr lang="en-US" b="1"/>
          </a:p>
        </p:txBody>
      </p:sp>
      <p:pic>
        <p:nvPicPr>
          <p:cNvPr id="9" name="Picture 8" descr="A screenshot of a computer screen&#10;&#10;Description automatically generated">
            <a:extLst>
              <a:ext uri="{FF2B5EF4-FFF2-40B4-BE49-F238E27FC236}">
                <a16:creationId xmlns:a16="http://schemas.microsoft.com/office/drawing/2014/main" id="{63D45450-66B3-8BE2-B6B0-1E76236D9C22}"/>
              </a:ext>
            </a:extLst>
          </p:cNvPr>
          <p:cNvPicPr>
            <a:picLocks noChangeAspect="1"/>
          </p:cNvPicPr>
          <p:nvPr/>
        </p:nvPicPr>
        <p:blipFill>
          <a:blip r:embed="rId3"/>
          <a:stretch>
            <a:fillRect/>
          </a:stretch>
        </p:blipFill>
        <p:spPr>
          <a:xfrm>
            <a:off x="8733240" y="386023"/>
            <a:ext cx="2580388" cy="1204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descr="A black background with white text">
            <a:extLst>
              <a:ext uri="{FF2B5EF4-FFF2-40B4-BE49-F238E27FC236}">
                <a16:creationId xmlns:a16="http://schemas.microsoft.com/office/drawing/2014/main" id="{D7185518-3DD4-EC5C-9284-70FF9054CD00}"/>
              </a:ext>
            </a:extLst>
          </p:cNvPr>
          <p:cNvPicPr>
            <a:picLocks noChangeAspect="1"/>
          </p:cNvPicPr>
          <p:nvPr/>
        </p:nvPicPr>
        <p:blipFill>
          <a:blip r:embed="rId4"/>
          <a:stretch>
            <a:fillRect/>
          </a:stretch>
        </p:blipFill>
        <p:spPr>
          <a:xfrm>
            <a:off x="5392074" y="382683"/>
            <a:ext cx="3159740" cy="1207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descr="A screenshot of a computer&#10;&#10;Description automatically generated">
            <a:extLst>
              <a:ext uri="{FF2B5EF4-FFF2-40B4-BE49-F238E27FC236}">
                <a16:creationId xmlns:a16="http://schemas.microsoft.com/office/drawing/2014/main" id="{DFBEBEE8-4BE4-6B74-D2A3-69BE19FD42D9}"/>
              </a:ext>
            </a:extLst>
          </p:cNvPr>
          <p:cNvPicPr>
            <a:picLocks noChangeAspect="1"/>
          </p:cNvPicPr>
          <p:nvPr/>
        </p:nvPicPr>
        <p:blipFill>
          <a:blip r:embed="rId5"/>
          <a:stretch>
            <a:fillRect/>
          </a:stretch>
        </p:blipFill>
        <p:spPr>
          <a:xfrm>
            <a:off x="5696706" y="1715301"/>
            <a:ext cx="3034737" cy="134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A screen shot of a black screen&#10;&#10;Description automatically generated">
            <a:extLst>
              <a:ext uri="{FF2B5EF4-FFF2-40B4-BE49-F238E27FC236}">
                <a16:creationId xmlns:a16="http://schemas.microsoft.com/office/drawing/2014/main" id="{1ABE21DE-282A-F762-759A-A70F39C4622F}"/>
              </a:ext>
            </a:extLst>
          </p:cNvPr>
          <p:cNvPicPr>
            <a:picLocks noChangeAspect="1"/>
          </p:cNvPicPr>
          <p:nvPr/>
        </p:nvPicPr>
        <p:blipFill>
          <a:blip r:embed="rId6"/>
          <a:stretch>
            <a:fillRect/>
          </a:stretch>
        </p:blipFill>
        <p:spPr>
          <a:xfrm>
            <a:off x="6036135" y="4706284"/>
            <a:ext cx="3039544" cy="1340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descr="A screenshot of a computer&#10;&#10;Description automatically generated">
            <a:extLst>
              <a:ext uri="{FF2B5EF4-FFF2-40B4-BE49-F238E27FC236}">
                <a16:creationId xmlns:a16="http://schemas.microsoft.com/office/drawing/2014/main" id="{F64F7A4A-FDF6-4AF3-BEE4-D602378A6CE0}"/>
              </a:ext>
            </a:extLst>
          </p:cNvPr>
          <p:cNvPicPr>
            <a:picLocks noChangeAspect="1"/>
          </p:cNvPicPr>
          <p:nvPr/>
        </p:nvPicPr>
        <p:blipFill>
          <a:blip r:embed="rId7"/>
          <a:stretch>
            <a:fillRect/>
          </a:stretch>
        </p:blipFill>
        <p:spPr>
          <a:xfrm>
            <a:off x="5898379" y="3210770"/>
            <a:ext cx="3030197" cy="1340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descr="A screenshot of a computer&#10;&#10;Description automatically generated">
            <a:extLst>
              <a:ext uri="{FF2B5EF4-FFF2-40B4-BE49-F238E27FC236}">
                <a16:creationId xmlns:a16="http://schemas.microsoft.com/office/drawing/2014/main" id="{A5D7FAFB-D3BE-9607-F958-BC848A14B3C8}"/>
              </a:ext>
            </a:extLst>
          </p:cNvPr>
          <p:cNvPicPr>
            <a:picLocks noChangeAspect="1"/>
          </p:cNvPicPr>
          <p:nvPr/>
        </p:nvPicPr>
        <p:blipFill>
          <a:blip r:embed="rId8"/>
          <a:stretch>
            <a:fillRect/>
          </a:stretch>
        </p:blipFill>
        <p:spPr>
          <a:xfrm>
            <a:off x="9285985" y="4702725"/>
            <a:ext cx="2457806" cy="1333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descr="A screen shot of a computer&#10;&#10;Description automatically generated">
            <a:extLst>
              <a:ext uri="{FF2B5EF4-FFF2-40B4-BE49-F238E27FC236}">
                <a16:creationId xmlns:a16="http://schemas.microsoft.com/office/drawing/2014/main" id="{C2208641-A581-9235-0CA2-99AD014FED3C}"/>
              </a:ext>
            </a:extLst>
          </p:cNvPr>
          <p:cNvPicPr>
            <a:picLocks noChangeAspect="1"/>
          </p:cNvPicPr>
          <p:nvPr/>
        </p:nvPicPr>
        <p:blipFill>
          <a:blip r:embed="rId9"/>
          <a:stretch>
            <a:fillRect/>
          </a:stretch>
        </p:blipFill>
        <p:spPr>
          <a:xfrm>
            <a:off x="8932314" y="1714188"/>
            <a:ext cx="2452998" cy="1343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4">
            <a:extLst>
              <a:ext uri="{FF2B5EF4-FFF2-40B4-BE49-F238E27FC236}">
                <a16:creationId xmlns:a16="http://schemas.microsoft.com/office/drawing/2014/main" id="{1598DAA8-E386-10B6-8BBB-1C7FDA98C6E4}"/>
              </a:ext>
            </a:extLst>
          </p:cNvPr>
          <p:cNvPicPr>
            <a:picLocks noChangeAspect="1"/>
          </p:cNvPicPr>
          <p:nvPr/>
        </p:nvPicPr>
        <p:blipFill>
          <a:blip r:embed="rId10"/>
          <a:stretch>
            <a:fillRect/>
          </a:stretch>
        </p:blipFill>
        <p:spPr>
          <a:xfrm>
            <a:off x="9122235" y="3207300"/>
            <a:ext cx="2457716" cy="1333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2">
            <a:extLst>
              <a:ext uri="{FF2B5EF4-FFF2-40B4-BE49-F238E27FC236}">
                <a16:creationId xmlns:a16="http://schemas.microsoft.com/office/drawing/2014/main" id="{3C1B47FC-D6AB-5DFB-AF1D-9D273D0DCEB9}"/>
              </a:ext>
            </a:extLst>
          </p:cNvPr>
          <p:cNvSpPr/>
          <p:nvPr/>
        </p:nvSpPr>
        <p:spPr>
          <a:xfrm>
            <a:off x="11950680" y="0"/>
            <a:ext cx="241300" cy="238125"/>
          </a:xfrm>
          <a:prstGeom prst="chord">
            <a:avLst/>
          </a:prstGeom>
          <a:solidFill>
            <a:srgbClr val="A93DDB">
              <a:alpha val="47000"/>
            </a:srgbClr>
          </a:solidFill>
          <a:ln>
            <a:solidFill>
              <a:srgbClr val="235465">
                <a:alpha val="2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306683"/>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F01C-920F-1610-587D-EBC23E70AE22}"/>
              </a:ext>
            </a:extLst>
          </p:cNvPr>
          <p:cNvSpPr>
            <a:spLocks noGrp="1"/>
          </p:cNvSpPr>
          <p:nvPr>
            <p:ph type="title"/>
          </p:nvPr>
        </p:nvSpPr>
        <p:spPr>
          <a:xfrm>
            <a:off x="570387" y="409074"/>
            <a:ext cx="7500458" cy="1320800"/>
          </a:xfrm>
        </p:spPr>
        <p:txBody>
          <a:bodyPr vert="horz" lIns="91440" tIns="45720" rIns="91440" bIns="45720" rtlCol="0" anchor="t">
            <a:normAutofit/>
          </a:bodyPr>
          <a:lstStyle/>
          <a:p>
            <a:r>
              <a:rPr lang="en-US"/>
              <a:t>200 Day Moving Average with Random Forest Classifier</a:t>
            </a:r>
          </a:p>
        </p:txBody>
      </p:sp>
      <p:pic>
        <p:nvPicPr>
          <p:cNvPr id="5" name="Content Placeholder 4" descr="A graph of a bar graph&#10;&#10;Description automatically generated">
            <a:extLst>
              <a:ext uri="{FF2B5EF4-FFF2-40B4-BE49-F238E27FC236}">
                <a16:creationId xmlns:a16="http://schemas.microsoft.com/office/drawing/2014/main" id="{E5FF434A-75DB-7FC3-D974-E83506CF5BF5}"/>
              </a:ext>
            </a:extLst>
          </p:cNvPr>
          <p:cNvPicPr>
            <a:picLocks noGrp="1" noChangeAspect="1"/>
          </p:cNvPicPr>
          <p:nvPr>
            <p:ph idx="1"/>
          </p:nvPr>
        </p:nvPicPr>
        <p:blipFill>
          <a:blip r:embed="rId3"/>
          <a:stretch>
            <a:fillRect/>
          </a:stretch>
        </p:blipFill>
        <p:spPr>
          <a:xfrm>
            <a:off x="4097913" y="1715369"/>
            <a:ext cx="7951798" cy="4630735"/>
          </a:xfrm>
          <a:prstGeom prst="rect">
            <a:avLst/>
          </a:prstGeom>
        </p:spPr>
      </p:pic>
      <p:sp>
        <p:nvSpPr>
          <p:cNvPr id="4" name="TextBox 3">
            <a:extLst>
              <a:ext uri="{FF2B5EF4-FFF2-40B4-BE49-F238E27FC236}">
                <a16:creationId xmlns:a16="http://schemas.microsoft.com/office/drawing/2014/main" id="{FE4F9BEC-9185-2766-66F6-521DDE174B7F}"/>
              </a:ext>
            </a:extLst>
          </p:cNvPr>
          <p:cNvSpPr txBox="1"/>
          <p:nvPr/>
        </p:nvSpPr>
        <p:spPr>
          <a:xfrm>
            <a:off x="386881" y="1906589"/>
            <a:ext cx="3288132" cy="426845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defTabSz="457200">
              <a:spcBef>
                <a:spcPts val="1000"/>
              </a:spcBef>
              <a:buClr>
                <a:schemeClr val="accent1"/>
              </a:buClr>
              <a:buSzPct val="80000"/>
              <a:buFont typeface="Wingdings 3" charset="2"/>
              <a:buChar char=""/>
            </a:pPr>
            <a:r>
              <a:rPr lang="en-US">
                <a:solidFill>
                  <a:schemeClr val="tx1">
                    <a:lumMod val="75000"/>
                    <a:lumOff val="25000"/>
                  </a:schemeClr>
                </a:solidFill>
              </a:rPr>
              <a:t>Grid Search CV ​took 12 hours to find optimal parameter. </a:t>
            </a:r>
          </a:p>
          <a:p>
            <a:pPr marL="342900" indent="-342900" defTabSz="457200">
              <a:spcBef>
                <a:spcPts val="1000"/>
              </a:spcBef>
              <a:buClr>
                <a:schemeClr val="accent1"/>
              </a:buClr>
              <a:buSzPct val="80000"/>
              <a:buFont typeface="Wingdings 3" charset="2"/>
              <a:buChar char=""/>
            </a:pPr>
            <a:endParaRPr lang="en-US">
              <a:solidFill>
                <a:schemeClr val="tx1">
                  <a:lumMod val="75000"/>
                  <a:lumOff val="25000"/>
                </a:schemeClr>
              </a:solidFill>
            </a:endParaRPr>
          </a:p>
          <a:p>
            <a:pPr marL="342900" indent="-342900" defTabSz="457200">
              <a:spcBef>
                <a:spcPts val="1000"/>
              </a:spcBef>
              <a:buClr>
                <a:schemeClr val="accent1"/>
              </a:buClr>
              <a:buSzPct val="80000"/>
              <a:buFont typeface="Wingdings 3" charset="2"/>
              <a:buChar char=""/>
            </a:pPr>
            <a:r>
              <a:rPr lang="en-US" b="1">
                <a:solidFill>
                  <a:schemeClr val="tx1">
                    <a:lumMod val="75000"/>
                    <a:lumOff val="25000"/>
                  </a:schemeClr>
                </a:solidFill>
              </a:rPr>
              <a:t>Best parameters:</a:t>
            </a:r>
            <a:r>
              <a:rPr lang="en-US">
                <a:solidFill>
                  <a:schemeClr val="tx1">
                    <a:lumMod val="75000"/>
                    <a:lumOff val="25000"/>
                  </a:schemeClr>
                </a:solidFill>
              </a:rPr>
              <a:t> {'</a:t>
            </a:r>
            <a:r>
              <a:rPr lang="en-US" err="1">
                <a:solidFill>
                  <a:schemeClr val="tx1">
                    <a:lumMod val="75000"/>
                    <a:lumOff val="25000"/>
                  </a:schemeClr>
                </a:solidFill>
              </a:rPr>
              <a:t>max_depth</a:t>
            </a:r>
            <a:r>
              <a:rPr lang="en-US">
                <a:solidFill>
                  <a:schemeClr val="tx1">
                    <a:lumMod val="75000"/>
                    <a:lumOff val="25000"/>
                  </a:schemeClr>
                </a:solidFill>
              </a:rPr>
              <a:t>': None, '</a:t>
            </a:r>
            <a:r>
              <a:rPr lang="en-US" err="1">
                <a:solidFill>
                  <a:schemeClr val="tx1">
                    <a:lumMod val="75000"/>
                    <a:lumOff val="25000"/>
                  </a:schemeClr>
                </a:solidFill>
              </a:rPr>
              <a:t>min_samples_leaf</a:t>
            </a:r>
            <a:r>
              <a:rPr lang="en-US">
                <a:solidFill>
                  <a:schemeClr val="tx1">
                    <a:lumMod val="75000"/>
                    <a:lumOff val="25000"/>
                  </a:schemeClr>
                </a:solidFill>
              </a:rPr>
              <a:t>': 1, '</a:t>
            </a:r>
            <a:r>
              <a:rPr lang="en-US" err="1">
                <a:solidFill>
                  <a:schemeClr val="tx1">
                    <a:lumMod val="75000"/>
                    <a:lumOff val="25000"/>
                  </a:schemeClr>
                </a:solidFill>
              </a:rPr>
              <a:t>min_samples_split</a:t>
            </a:r>
            <a:r>
              <a:rPr lang="en-US">
                <a:solidFill>
                  <a:schemeClr val="tx1">
                    <a:lumMod val="75000"/>
                    <a:lumOff val="25000"/>
                  </a:schemeClr>
                </a:solidFill>
              </a:rPr>
              <a:t>': 2, '</a:t>
            </a:r>
            <a:r>
              <a:rPr lang="en-US" err="1">
                <a:solidFill>
                  <a:schemeClr val="tx1">
                    <a:lumMod val="75000"/>
                    <a:lumOff val="25000"/>
                  </a:schemeClr>
                </a:solidFill>
              </a:rPr>
              <a:t>n_estimators</a:t>
            </a:r>
            <a:r>
              <a:rPr lang="en-US">
                <a:solidFill>
                  <a:schemeClr val="tx1">
                    <a:lumMod val="75000"/>
                    <a:lumOff val="25000"/>
                  </a:schemeClr>
                </a:solidFill>
              </a:rPr>
              <a:t>': 300}</a:t>
            </a:r>
          </a:p>
          <a:p>
            <a:pPr marL="342900" indent="-342900" defTabSz="457200">
              <a:spcBef>
                <a:spcPts val="1000"/>
              </a:spcBef>
              <a:buClr>
                <a:schemeClr val="accent1"/>
              </a:buClr>
              <a:buSzPct val="80000"/>
              <a:buFont typeface="Wingdings 3" charset="2"/>
              <a:buChar char=""/>
            </a:pPr>
            <a:endParaRPr lang="en-US">
              <a:solidFill>
                <a:schemeClr val="tx1">
                  <a:lumMod val="75000"/>
                  <a:lumOff val="25000"/>
                </a:schemeClr>
              </a:solidFill>
            </a:endParaRPr>
          </a:p>
          <a:p>
            <a:pPr marL="342900" indent="-342900" defTabSz="457200">
              <a:spcBef>
                <a:spcPts val="1000"/>
              </a:spcBef>
              <a:buClr>
                <a:schemeClr val="accent1"/>
              </a:buClr>
              <a:buSzPct val="80000"/>
              <a:buFont typeface="Wingdings 3" charset="2"/>
              <a:buChar char=""/>
            </a:pPr>
            <a:r>
              <a:rPr lang="en-US" b="1">
                <a:solidFill>
                  <a:schemeClr val="tx1">
                    <a:lumMod val="75000"/>
                    <a:lumOff val="25000"/>
                  </a:schemeClr>
                </a:solidFill>
              </a:rPr>
              <a:t>Predicting at</a:t>
            </a:r>
            <a:r>
              <a:rPr lang="en-US">
                <a:solidFill>
                  <a:schemeClr val="tx1">
                    <a:lumMod val="75000"/>
                    <a:lumOff val="25000"/>
                  </a:schemeClr>
                </a:solidFill>
              </a:rPr>
              <a:t> </a:t>
            </a:r>
            <a:r>
              <a:rPr lang="en-US" b="1">
                <a:solidFill>
                  <a:schemeClr val="tx1">
                    <a:lumMod val="75000"/>
                    <a:lumOff val="25000"/>
                  </a:schemeClr>
                </a:solidFill>
              </a:rPr>
              <a:t>0.999997474*** Accuracy </a:t>
            </a:r>
          </a:p>
        </p:txBody>
      </p:sp>
      <p:sp>
        <p:nvSpPr>
          <p:cNvPr id="3" name="Oval 2">
            <a:extLst>
              <a:ext uri="{FF2B5EF4-FFF2-40B4-BE49-F238E27FC236}">
                <a16:creationId xmlns:a16="http://schemas.microsoft.com/office/drawing/2014/main" id="{42A655B1-CD4C-C6E8-C9BB-A61C40706F77}"/>
              </a:ext>
            </a:extLst>
          </p:cNvPr>
          <p:cNvSpPr/>
          <p:nvPr/>
        </p:nvSpPr>
        <p:spPr>
          <a:xfrm>
            <a:off x="11950680" y="0"/>
            <a:ext cx="241300" cy="238125"/>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168975"/>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34C9-B453-7292-B57A-E15CA6E1C747}"/>
              </a:ext>
            </a:extLst>
          </p:cNvPr>
          <p:cNvSpPr>
            <a:spLocks noGrp="1"/>
          </p:cNvSpPr>
          <p:nvPr>
            <p:ph type="title"/>
          </p:nvPr>
        </p:nvSpPr>
        <p:spPr>
          <a:xfrm>
            <a:off x="677334" y="609600"/>
            <a:ext cx="2365475" cy="866059"/>
          </a:xfrm>
        </p:spPr>
        <p:txBody>
          <a:bodyPr/>
          <a:lstStyle/>
          <a:p>
            <a:r>
              <a:rPr lang="en-US"/>
              <a:t>Results</a:t>
            </a:r>
          </a:p>
        </p:txBody>
      </p:sp>
      <p:pic>
        <p:nvPicPr>
          <p:cNvPr id="4" name="Content Placeholder 3">
            <a:extLst>
              <a:ext uri="{FF2B5EF4-FFF2-40B4-BE49-F238E27FC236}">
                <a16:creationId xmlns:a16="http://schemas.microsoft.com/office/drawing/2014/main" id="{6876764A-4A7A-54A3-EF9D-23D7DBDB8A9D}"/>
              </a:ext>
            </a:extLst>
          </p:cNvPr>
          <p:cNvPicPr>
            <a:picLocks noGrp="1" noChangeAspect="1"/>
          </p:cNvPicPr>
          <p:nvPr>
            <p:ph idx="1"/>
          </p:nvPr>
        </p:nvPicPr>
        <p:blipFill>
          <a:blip r:embed="rId3"/>
          <a:stretch>
            <a:fillRect/>
          </a:stretch>
        </p:blipFill>
        <p:spPr>
          <a:xfrm>
            <a:off x="974338" y="1985103"/>
            <a:ext cx="8492488" cy="42755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44775FE1-0CD4-7AE9-758F-F5D63FA9F2D6}"/>
              </a:ext>
            </a:extLst>
          </p:cNvPr>
          <p:cNvSpPr txBox="1"/>
          <p:nvPr/>
        </p:nvSpPr>
        <p:spPr>
          <a:xfrm>
            <a:off x="3055982" y="1985103"/>
            <a:ext cx="4341413" cy="830997"/>
          </a:xfrm>
          <a:prstGeom prst="rect">
            <a:avLst/>
          </a:prstGeom>
          <a:noFill/>
        </p:spPr>
        <p:txBody>
          <a:bodyPr wrap="square" lIns="91440" tIns="45720" rIns="91440" bIns="45720" rtlCol="0" anchor="t">
            <a:spAutoFit/>
          </a:bodyPr>
          <a:lstStyle/>
          <a:p>
            <a:pPr algn="ctr"/>
            <a:r>
              <a:rPr lang="en-US" sz="2400"/>
              <a:t>One Day Realized gains/loss 10/25/2024-10/28/2024</a:t>
            </a:r>
          </a:p>
        </p:txBody>
      </p:sp>
      <p:sp>
        <p:nvSpPr>
          <p:cNvPr id="8" name="TextBox 7">
            <a:extLst>
              <a:ext uri="{FF2B5EF4-FFF2-40B4-BE49-F238E27FC236}">
                <a16:creationId xmlns:a16="http://schemas.microsoft.com/office/drawing/2014/main" id="{AFB8FF62-C912-A0F8-E3F1-7FF9B0E6544F}"/>
              </a:ext>
            </a:extLst>
          </p:cNvPr>
          <p:cNvSpPr txBox="1"/>
          <p:nvPr/>
        </p:nvSpPr>
        <p:spPr>
          <a:xfrm>
            <a:off x="2685914" y="235355"/>
            <a:ext cx="25341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Budget $109k</a:t>
            </a:r>
          </a:p>
        </p:txBody>
      </p:sp>
      <p:sp>
        <p:nvSpPr>
          <p:cNvPr id="16" name="Oval 15">
            <a:extLst>
              <a:ext uri="{FF2B5EF4-FFF2-40B4-BE49-F238E27FC236}">
                <a16:creationId xmlns:a16="http://schemas.microsoft.com/office/drawing/2014/main" id="{B9CCE49A-2699-1D10-01BC-89E4488DBE10}"/>
              </a:ext>
            </a:extLst>
          </p:cNvPr>
          <p:cNvSpPr/>
          <p:nvPr/>
        </p:nvSpPr>
        <p:spPr>
          <a:xfrm>
            <a:off x="11950680" y="0"/>
            <a:ext cx="241300" cy="238125"/>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56AB3D2-D28C-A341-2740-EFDAB0AB18EC}"/>
              </a:ext>
            </a:extLst>
          </p:cNvPr>
          <p:cNvSpPr txBox="1"/>
          <p:nvPr/>
        </p:nvSpPr>
        <p:spPr>
          <a:xfrm>
            <a:off x="7099300" y="5696066"/>
            <a:ext cx="1743041" cy="369332"/>
          </a:xfrm>
          <a:prstGeom prst="rect">
            <a:avLst/>
          </a:prstGeom>
          <a:noFill/>
        </p:spPr>
        <p:txBody>
          <a:bodyPr wrap="none" rtlCol="0">
            <a:spAutoFit/>
          </a:bodyPr>
          <a:lstStyle/>
          <a:p>
            <a:r>
              <a:rPr lang="en-US"/>
              <a:t>Market Returns</a:t>
            </a:r>
          </a:p>
        </p:txBody>
      </p:sp>
      <p:sp>
        <p:nvSpPr>
          <p:cNvPr id="18" name="Rectangle 17">
            <a:extLst>
              <a:ext uri="{FF2B5EF4-FFF2-40B4-BE49-F238E27FC236}">
                <a16:creationId xmlns:a16="http://schemas.microsoft.com/office/drawing/2014/main" id="{D53F35DB-BDB0-2762-9891-C58165ADB0BD}"/>
              </a:ext>
            </a:extLst>
          </p:cNvPr>
          <p:cNvSpPr/>
          <p:nvPr/>
        </p:nvSpPr>
        <p:spPr>
          <a:xfrm>
            <a:off x="9037729" y="5728332"/>
            <a:ext cx="311150" cy="304800"/>
          </a:xfrm>
          <a:prstGeom prst="rect">
            <a:avLst/>
          </a:prstGeom>
          <a:solidFill>
            <a:srgbClr val="1E55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983CAB-6AF6-B4AC-D981-5A59F460B1A7}"/>
              </a:ext>
            </a:extLst>
          </p:cNvPr>
          <p:cNvSpPr/>
          <p:nvPr/>
        </p:nvSpPr>
        <p:spPr>
          <a:xfrm>
            <a:off x="9037729" y="5351709"/>
            <a:ext cx="311150" cy="304800"/>
          </a:xfrm>
          <a:prstGeom prst="rect">
            <a:avLst/>
          </a:prstGeom>
          <a:solidFill>
            <a:srgbClr val="E16E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9188E7B-2C42-F126-2A37-BF6C6A241991}"/>
              </a:ext>
            </a:extLst>
          </p:cNvPr>
          <p:cNvSpPr txBox="1"/>
          <p:nvPr/>
        </p:nvSpPr>
        <p:spPr>
          <a:xfrm>
            <a:off x="6528631" y="5329197"/>
            <a:ext cx="2313710" cy="369332"/>
          </a:xfrm>
          <a:prstGeom prst="rect">
            <a:avLst/>
          </a:prstGeom>
          <a:noFill/>
        </p:spPr>
        <p:txBody>
          <a:bodyPr wrap="none" rtlCol="0">
            <a:spAutoFit/>
          </a:bodyPr>
          <a:lstStyle/>
          <a:p>
            <a:r>
              <a:rPr lang="en-US"/>
              <a:t>Logistical Regression</a:t>
            </a:r>
          </a:p>
        </p:txBody>
      </p:sp>
      <p:sp>
        <p:nvSpPr>
          <p:cNvPr id="22" name="TextBox 21">
            <a:extLst>
              <a:ext uri="{FF2B5EF4-FFF2-40B4-BE49-F238E27FC236}">
                <a16:creationId xmlns:a16="http://schemas.microsoft.com/office/drawing/2014/main" id="{2C76730C-0241-3EA7-1568-67D32E51D317}"/>
              </a:ext>
            </a:extLst>
          </p:cNvPr>
          <p:cNvSpPr txBox="1"/>
          <p:nvPr/>
        </p:nvSpPr>
        <p:spPr>
          <a:xfrm>
            <a:off x="2030635" y="5327129"/>
            <a:ext cx="1310559" cy="461665"/>
          </a:xfrm>
          <a:prstGeom prst="rect">
            <a:avLst/>
          </a:prstGeom>
          <a:noFill/>
        </p:spPr>
        <p:txBody>
          <a:bodyPr wrap="square" lIns="91440" tIns="45720" rIns="91440" bIns="45720" rtlCol="0" anchor="t">
            <a:spAutoFit/>
          </a:bodyPr>
          <a:lstStyle/>
          <a:p>
            <a:r>
              <a:rPr lang="en-US" sz="1200"/>
              <a:t>X axis = tickers</a:t>
            </a:r>
          </a:p>
          <a:p>
            <a:r>
              <a:rPr lang="en-US" sz="1200"/>
              <a:t>Y axis = $ USD</a:t>
            </a:r>
          </a:p>
        </p:txBody>
      </p:sp>
      <p:pic>
        <p:nvPicPr>
          <p:cNvPr id="24" name="Picture 23">
            <a:extLst>
              <a:ext uri="{FF2B5EF4-FFF2-40B4-BE49-F238E27FC236}">
                <a16:creationId xmlns:a16="http://schemas.microsoft.com/office/drawing/2014/main" id="{292D12F6-A9DF-47F2-A86B-2011C0756CE3}"/>
              </a:ext>
            </a:extLst>
          </p:cNvPr>
          <p:cNvPicPr>
            <a:picLocks noChangeAspect="1"/>
          </p:cNvPicPr>
          <p:nvPr/>
        </p:nvPicPr>
        <p:blipFill>
          <a:blip r:embed="rId4"/>
          <a:stretch>
            <a:fillRect/>
          </a:stretch>
        </p:blipFill>
        <p:spPr>
          <a:xfrm>
            <a:off x="2327550" y="610839"/>
            <a:ext cx="7029245" cy="1167171"/>
          </a:xfrm>
          <a:prstGeom prst="rect">
            <a:avLst/>
          </a:prstGeom>
        </p:spPr>
      </p:pic>
    </p:spTree>
    <p:extLst>
      <p:ext uri="{BB962C8B-B14F-4D97-AF65-F5344CB8AC3E}">
        <p14:creationId xmlns:p14="http://schemas.microsoft.com/office/powerpoint/2010/main" val="117739921"/>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EFEDA3A-77EA-3A53-048E-4E5955E999E6}"/>
              </a:ext>
            </a:extLst>
          </p:cNvPr>
          <p:cNvPicPr>
            <a:picLocks noChangeAspect="1"/>
          </p:cNvPicPr>
          <p:nvPr/>
        </p:nvPicPr>
        <p:blipFill>
          <a:blip r:embed="rId3"/>
          <a:srcRect l="1957" t="-291" r="23679"/>
          <a:stretch/>
        </p:blipFill>
        <p:spPr>
          <a:xfrm>
            <a:off x="212548" y="-1"/>
            <a:ext cx="4671437" cy="4236855"/>
          </a:xfrm>
          <a:custGeom>
            <a:avLst/>
            <a:gdLst/>
            <a:ahLst/>
            <a:cxnLst/>
            <a:rect l="l" t="t" r="r" b="b"/>
            <a:pathLst>
              <a:path w="4671437" h="4236855">
                <a:moveTo>
                  <a:pt x="630049" y="0"/>
                </a:moveTo>
                <a:lnTo>
                  <a:pt x="4671437" y="0"/>
                </a:lnTo>
                <a:lnTo>
                  <a:pt x="4671437" y="1"/>
                </a:lnTo>
                <a:lnTo>
                  <a:pt x="3814017" y="1"/>
                </a:lnTo>
                <a:lnTo>
                  <a:pt x="3181159" y="4236855"/>
                </a:lnTo>
                <a:lnTo>
                  <a:pt x="0" y="4236855"/>
                </a:lnTo>
                <a:close/>
              </a:path>
            </a:pathLst>
          </a:custGeom>
        </p:spPr>
      </p:pic>
      <p:sp>
        <p:nvSpPr>
          <p:cNvPr id="2" name="Title 1">
            <a:extLst>
              <a:ext uri="{FF2B5EF4-FFF2-40B4-BE49-F238E27FC236}">
                <a16:creationId xmlns:a16="http://schemas.microsoft.com/office/drawing/2014/main" id="{D3B792AD-D8ED-848A-51FC-EA477E32DE97}"/>
              </a:ext>
            </a:extLst>
          </p:cNvPr>
          <p:cNvSpPr>
            <a:spLocks noGrp="1"/>
          </p:cNvSpPr>
          <p:nvPr>
            <p:ph type="title"/>
          </p:nvPr>
        </p:nvSpPr>
        <p:spPr>
          <a:xfrm>
            <a:off x="4159225" y="609600"/>
            <a:ext cx="5114776" cy="1320800"/>
          </a:xfrm>
        </p:spPr>
        <p:txBody>
          <a:bodyPr>
            <a:normAutofit/>
          </a:bodyPr>
          <a:lstStyle/>
          <a:p>
            <a:r>
              <a:rPr lang="en-US"/>
              <a:t>Model Predictions</a:t>
            </a:r>
          </a:p>
        </p:txBody>
      </p:sp>
      <p:pic>
        <p:nvPicPr>
          <p:cNvPr id="10" name="Picture 9">
            <a:extLst>
              <a:ext uri="{FF2B5EF4-FFF2-40B4-BE49-F238E27FC236}">
                <a16:creationId xmlns:a16="http://schemas.microsoft.com/office/drawing/2014/main" id="{ECC29C3D-CA85-BB57-FCEC-0A9C6FC528C8}"/>
              </a:ext>
            </a:extLst>
          </p:cNvPr>
          <p:cNvPicPr>
            <a:picLocks noChangeAspect="1"/>
          </p:cNvPicPr>
          <p:nvPr/>
        </p:nvPicPr>
        <p:blipFill>
          <a:blip r:embed="rId4"/>
          <a:srcRect l="-1812" t="20370" r="1812" b="741"/>
          <a:stretch/>
        </p:blipFill>
        <p:spPr>
          <a:xfrm>
            <a:off x="20" y="4235547"/>
            <a:ext cx="3393987" cy="2617244"/>
          </a:xfrm>
          <a:custGeom>
            <a:avLst/>
            <a:gdLst/>
            <a:ahLst/>
            <a:cxnLst/>
            <a:rect l="l" t="t" r="r" b="b"/>
            <a:pathLst>
              <a:path w="3393902" h="2622453">
                <a:moveTo>
                  <a:pt x="212741" y="0"/>
                </a:moveTo>
                <a:lnTo>
                  <a:pt x="3393902" y="0"/>
                </a:lnTo>
                <a:lnTo>
                  <a:pt x="3002186" y="2622453"/>
                </a:lnTo>
                <a:lnTo>
                  <a:pt x="0" y="2622453"/>
                </a:lnTo>
                <a:lnTo>
                  <a:pt x="0" y="1430607"/>
                </a:lnTo>
                <a:close/>
              </a:path>
            </a:pathLst>
          </a:custGeom>
        </p:spPr>
      </p:pic>
      <p:sp>
        <p:nvSpPr>
          <p:cNvPr id="32" name="Isosceles Triangle 30">
            <a:extLst>
              <a:ext uri="{FF2B5EF4-FFF2-40B4-BE49-F238E27FC236}">
                <a16:creationId xmlns:a16="http://schemas.microsoft.com/office/drawing/2014/main" id="{47F84956-48F4-4B90-ACFA-EB0EAC390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5A3C2A43-ABEE-4B08-B7AA-35E4BF568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95D3E6EA-3CB4-FE3F-6346-3C8B5EE5E92D}"/>
              </a:ext>
            </a:extLst>
          </p:cNvPr>
          <p:cNvPicPr>
            <a:picLocks noGrp="1" noChangeAspect="1"/>
          </p:cNvPicPr>
          <p:nvPr>
            <p:ph idx="1"/>
          </p:nvPr>
        </p:nvPicPr>
        <p:blipFill>
          <a:blip r:embed="rId5"/>
          <a:stretch>
            <a:fillRect/>
          </a:stretch>
        </p:blipFill>
        <p:spPr>
          <a:xfrm>
            <a:off x="4157658" y="1270626"/>
            <a:ext cx="6096000" cy="2749176"/>
          </a:xfrm>
        </p:spPr>
      </p:pic>
      <p:sp>
        <p:nvSpPr>
          <p:cNvPr id="11" name="Oval 10">
            <a:extLst>
              <a:ext uri="{FF2B5EF4-FFF2-40B4-BE49-F238E27FC236}">
                <a16:creationId xmlns:a16="http://schemas.microsoft.com/office/drawing/2014/main" id="{6CB89FA7-1F27-F5BB-09D1-EA0E2BCC505A}"/>
              </a:ext>
            </a:extLst>
          </p:cNvPr>
          <p:cNvSpPr/>
          <p:nvPr/>
        </p:nvSpPr>
        <p:spPr>
          <a:xfrm>
            <a:off x="11950680" y="0"/>
            <a:ext cx="241300" cy="238125"/>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CB1829-BD64-96AD-722F-AA5D2CDD1E70}"/>
              </a:ext>
            </a:extLst>
          </p:cNvPr>
          <p:cNvSpPr txBox="1"/>
          <p:nvPr/>
        </p:nvSpPr>
        <p:spPr>
          <a:xfrm>
            <a:off x="5111750" y="1765300"/>
            <a:ext cx="729687" cy="246221"/>
          </a:xfrm>
          <a:prstGeom prst="rect">
            <a:avLst/>
          </a:prstGeom>
          <a:noFill/>
        </p:spPr>
        <p:txBody>
          <a:bodyPr wrap="none" rtlCol="0">
            <a:spAutoFit/>
          </a:bodyPr>
          <a:lstStyle/>
          <a:p>
            <a:r>
              <a:rPr lang="en-US" sz="1000"/>
              <a:t>844 (17%)</a:t>
            </a:r>
          </a:p>
        </p:txBody>
      </p:sp>
      <p:sp>
        <p:nvSpPr>
          <p:cNvPr id="5" name="TextBox 4">
            <a:extLst>
              <a:ext uri="{FF2B5EF4-FFF2-40B4-BE49-F238E27FC236}">
                <a16:creationId xmlns:a16="http://schemas.microsoft.com/office/drawing/2014/main" id="{23854FE2-D099-3EF0-6583-AB413572183C}"/>
              </a:ext>
            </a:extLst>
          </p:cNvPr>
          <p:cNvSpPr txBox="1"/>
          <p:nvPr/>
        </p:nvSpPr>
        <p:spPr>
          <a:xfrm>
            <a:off x="9156700" y="2033415"/>
            <a:ext cx="835485" cy="246221"/>
          </a:xfrm>
          <a:prstGeom prst="rect">
            <a:avLst/>
          </a:prstGeom>
          <a:noFill/>
        </p:spPr>
        <p:txBody>
          <a:bodyPr wrap="none" rtlCol="0">
            <a:spAutoFit/>
          </a:bodyPr>
          <a:lstStyle/>
          <a:p>
            <a:r>
              <a:rPr lang="en-US" sz="1000"/>
              <a:t> 4143 (83%)</a:t>
            </a:r>
          </a:p>
        </p:txBody>
      </p:sp>
      <p:sp>
        <p:nvSpPr>
          <p:cNvPr id="6" name="TextBox 5">
            <a:extLst>
              <a:ext uri="{FF2B5EF4-FFF2-40B4-BE49-F238E27FC236}">
                <a16:creationId xmlns:a16="http://schemas.microsoft.com/office/drawing/2014/main" id="{56EF4B07-5BA7-F68C-7D2F-80A87F01C8E2}"/>
              </a:ext>
            </a:extLst>
          </p:cNvPr>
          <p:cNvSpPr txBox="1"/>
          <p:nvPr/>
        </p:nvSpPr>
        <p:spPr>
          <a:xfrm>
            <a:off x="8430500" y="2851990"/>
            <a:ext cx="843501" cy="246221"/>
          </a:xfrm>
          <a:prstGeom prst="rect">
            <a:avLst/>
          </a:prstGeom>
          <a:noFill/>
        </p:spPr>
        <p:txBody>
          <a:bodyPr wrap="none" rtlCol="0">
            <a:spAutoFit/>
          </a:bodyPr>
          <a:lstStyle/>
          <a:p>
            <a:r>
              <a:rPr lang="en-US" sz="1000"/>
              <a:t>3,579 (72%)</a:t>
            </a:r>
          </a:p>
        </p:txBody>
      </p:sp>
      <p:sp>
        <p:nvSpPr>
          <p:cNvPr id="7" name="TextBox 6">
            <a:extLst>
              <a:ext uri="{FF2B5EF4-FFF2-40B4-BE49-F238E27FC236}">
                <a16:creationId xmlns:a16="http://schemas.microsoft.com/office/drawing/2014/main" id="{76D41BE7-F7AA-C09F-9489-26A0A884316D}"/>
              </a:ext>
            </a:extLst>
          </p:cNvPr>
          <p:cNvSpPr txBox="1"/>
          <p:nvPr/>
        </p:nvSpPr>
        <p:spPr>
          <a:xfrm>
            <a:off x="5654393" y="3139987"/>
            <a:ext cx="843501" cy="246221"/>
          </a:xfrm>
          <a:prstGeom prst="rect">
            <a:avLst/>
          </a:prstGeom>
          <a:noFill/>
        </p:spPr>
        <p:txBody>
          <a:bodyPr wrap="none" rtlCol="0">
            <a:spAutoFit/>
          </a:bodyPr>
          <a:lstStyle/>
          <a:p>
            <a:r>
              <a:rPr lang="en-US" sz="1000"/>
              <a:t>1,393 (28%)</a:t>
            </a:r>
          </a:p>
        </p:txBody>
      </p:sp>
      <p:sp>
        <p:nvSpPr>
          <p:cNvPr id="9" name="TextBox 8">
            <a:extLst>
              <a:ext uri="{FF2B5EF4-FFF2-40B4-BE49-F238E27FC236}">
                <a16:creationId xmlns:a16="http://schemas.microsoft.com/office/drawing/2014/main" id="{78CFB09F-AAF8-F2D7-8EC8-9C45BFF0CD04}"/>
              </a:ext>
            </a:extLst>
          </p:cNvPr>
          <p:cNvSpPr txBox="1"/>
          <p:nvPr/>
        </p:nvSpPr>
        <p:spPr>
          <a:xfrm>
            <a:off x="5701531" y="1252378"/>
            <a:ext cx="955711" cy="246221"/>
          </a:xfrm>
          <a:prstGeom prst="rect">
            <a:avLst/>
          </a:prstGeom>
          <a:noFill/>
        </p:spPr>
        <p:txBody>
          <a:bodyPr wrap="none" rtlCol="0">
            <a:spAutoFit/>
          </a:bodyPr>
          <a:lstStyle/>
          <a:p>
            <a:r>
              <a:rPr lang="en-US" sz="1000"/>
              <a:t>October 2024</a:t>
            </a:r>
          </a:p>
        </p:txBody>
      </p:sp>
      <p:pic>
        <p:nvPicPr>
          <p:cNvPr id="12" name="Picture 11" descr="A graph with red and blue bars&#10;&#10;Description automatically generated">
            <a:extLst>
              <a:ext uri="{FF2B5EF4-FFF2-40B4-BE49-F238E27FC236}">
                <a16:creationId xmlns:a16="http://schemas.microsoft.com/office/drawing/2014/main" id="{73B2313E-8791-E9E0-BB1B-F62A6D9E8A7D}"/>
              </a:ext>
            </a:extLst>
          </p:cNvPr>
          <p:cNvPicPr>
            <a:picLocks noChangeAspect="1"/>
          </p:cNvPicPr>
          <p:nvPr/>
        </p:nvPicPr>
        <p:blipFill>
          <a:blip r:embed="rId6"/>
          <a:stretch>
            <a:fillRect/>
          </a:stretch>
        </p:blipFill>
        <p:spPr>
          <a:xfrm>
            <a:off x="4160840" y="4012742"/>
            <a:ext cx="6096000" cy="2734654"/>
          </a:xfrm>
          <a:prstGeom prst="rect">
            <a:avLst/>
          </a:prstGeom>
        </p:spPr>
      </p:pic>
      <p:sp>
        <p:nvSpPr>
          <p:cNvPr id="13" name="TextBox 12">
            <a:extLst>
              <a:ext uri="{FF2B5EF4-FFF2-40B4-BE49-F238E27FC236}">
                <a16:creationId xmlns:a16="http://schemas.microsoft.com/office/drawing/2014/main" id="{D5AD3310-A324-DD94-D83D-C723A2983BF9}"/>
              </a:ext>
            </a:extLst>
          </p:cNvPr>
          <p:cNvSpPr txBox="1"/>
          <p:nvPr/>
        </p:nvSpPr>
        <p:spPr>
          <a:xfrm>
            <a:off x="4664599" y="4514476"/>
            <a:ext cx="662361" cy="246221"/>
          </a:xfrm>
          <a:prstGeom prst="rect">
            <a:avLst/>
          </a:prstGeom>
          <a:noFill/>
        </p:spPr>
        <p:txBody>
          <a:bodyPr wrap="none" rtlCol="0">
            <a:spAutoFit/>
          </a:bodyPr>
          <a:lstStyle/>
          <a:p>
            <a:r>
              <a:rPr lang="en-US" sz="1000"/>
              <a:t>462 (9%)</a:t>
            </a:r>
          </a:p>
        </p:txBody>
      </p:sp>
      <p:sp>
        <p:nvSpPr>
          <p:cNvPr id="14" name="TextBox 13">
            <a:extLst>
              <a:ext uri="{FF2B5EF4-FFF2-40B4-BE49-F238E27FC236}">
                <a16:creationId xmlns:a16="http://schemas.microsoft.com/office/drawing/2014/main" id="{5FE38304-3B7F-DAB5-7BD8-07167C0A5B62}"/>
              </a:ext>
            </a:extLst>
          </p:cNvPr>
          <p:cNvSpPr txBox="1"/>
          <p:nvPr/>
        </p:nvSpPr>
        <p:spPr>
          <a:xfrm>
            <a:off x="9148684" y="4782591"/>
            <a:ext cx="843501" cy="246221"/>
          </a:xfrm>
          <a:prstGeom prst="rect">
            <a:avLst/>
          </a:prstGeom>
          <a:noFill/>
        </p:spPr>
        <p:txBody>
          <a:bodyPr wrap="none" rtlCol="0">
            <a:spAutoFit/>
          </a:bodyPr>
          <a:lstStyle/>
          <a:p>
            <a:r>
              <a:rPr lang="en-US" sz="1000"/>
              <a:t>4,673 (91%)</a:t>
            </a:r>
          </a:p>
        </p:txBody>
      </p:sp>
      <p:sp>
        <p:nvSpPr>
          <p:cNvPr id="16" name="TextBox 15">
            <a:extLst>
              <a:ext uri="{FF2B5EF4-FFF2-40B4-BE49-F238E27FC236}">
                <a16:creationId xmlns:a16="http://schemas.microsoft.com/office/drawing/2014/main" id="{25024A4A-7082-0A52-15BD-32D06F0107C8}"/>
              </a:ext>
            </a:extLst>
          </p:cNvPr>
          <p:cNvSpPr txBox="1"/>
          <p:nvPr/>
        </p:nvSpPr>
        <p:spPr>
          <a:xfrm>
            <a:off x="9028034" y="5594106"/>
            <a:ext cx="843501" cy="246221"/>
          </a:xfrm>
          <a:prstGeom prst="rect">
            <a:avLst/>
          </a:prstGeom>
          <a:noFill/>
        </p:spPr>
        <p:txBody>
          <a:bodyPr wrap="none" rtlCol="0">
            <a:spAutoFit/>
          </a:bodyPr>
          <a:lstStyle/>
          <a:p>
            <a:r>
              <a:rPr lang="en-US" sz="1000"/>
              <a:t>4,539 (86%)</a:t>
            </a:r>
          </a:p>
        </p:txBody>
      </p:sp>
      <p:sp>
        <p:nvSpPr>
          <p:cNvPr id="17" name="TextBox 16">
            <a:extLst>
              <a:ext uri="{FF2B5EF4-FFF2-40B4-BE49-F238E27FC236}">
                <a16:creationId xmlns:a16="http://schemas.microsoft.com/office/drawing/2014/main" id="{E25935CF-56DD-B07A-3A79-F2334608062D}"/>
              </a:ext>
            </a:extLst>
          </p:cNvPr>
          <p:cNvSpPr txBox="1"/>
          <p:nvPr/>
        </p:nvSpPr>
        <p:spPr>
          <a:xfrm>
            <a:off x="4899578" y="5878862"/>
            <a:ext cx="729687" cy="246221"/>
          </a:xfrm>
          <a:prstGeom prst="rect">
            <a:avLst/>
          </a:prstGeom>
          <a:noFill/>
        </p:spPr>
        <p:txBody>
          <a:bodyPr wrap="none" rtlCol="0">
            <a:spAutoFit/>
          </a:bodyPr>
          <a:lstStyle/>
          <a:p>
            <a:r>
              <a:rPr lang="en-US" sz="1000"/>
              <a:t>767 (14%)</a:t>
            </a:r>
          </a:p>
        </p:txBody>
      </p:sp>
      <p:sp>
        <p:nvSpPr>
          <p:cNvPr id="18" name="TextBox 17">
            <a:extLst>
              <a:ext uri="{FF2B5EF4-FFF2-40B4-BE49-F238E27FC236}">
                <a16:creationId xmlns:a16="http://schemas.microsoft.com/office/drawing/2014/main" id="{5EE7C601-0F6D-5245-B959-F5673F599A01}"/>
              </a:ext>
            </a:extLst>
          </p:cNvPr>
          <p:cNvSpPr txBox="1"/>
          <p:nvPr/>
        </p:nvSpPr>
        <p:spPr>
          <a:xfrm>
            <a:off x="5476593" y="3989326"/>
            <a:ext cx="955711" cy="246221"/>
          </a:xfrm>
          <a:prstGeom prst="rect">
            <a:avLst/>
          </a:prstGeom>
          <a:noFill/>
        </p:spPr>
        <p:txBody>
          <a:bodyPr wrap="none" rtlCol="0">
            <a:spAutoFit/>
          </a:bodyPr>
          <a:lstStyle/>
          <a:p>
            <a:r>
              <a:rPr lang="en-US" sz="1000"/>
              <a:t>October 2024</a:t>
            </a:r>
          </a:p>
        </p:txBody>
      </p:sp>
      <p:sp>
        <p:nvSpPr>
          <p:cNvPr id="19" name="TextBox 18">
            <a:extLst>
              <a:ext uri="{FF2B5EF4-FFF2-40B4-BE49-F238E27FC236}">
                <a16:creationId xmlns:a16="http://schemas.microsoft.com/office/drawing/2014/main" id="{CE933750-0FD5-B9C8-2D86-C9047142E179}"/>
              </a:ext>
            </a:extLst>
          </p:cNvPr>
          <p:cNvSpPr txBox="1"/>
          <p:nvPr/>
        </p:nvSpPr>
        <p:spPr>
          <a:xfrm rot="5400000">
            <a:off x="9219943" y="3800277"/>
            <a:ext cx="26915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One Month Outlook</a:t>
            </a:r>
          </a:p>
        </p:txBody>
      </p:sp>
    </p:spTree>
    <p:extLst>
      <p:ext uri="{BB962C8B-B14F-4D97-AF65-F5344CB8AC3E}">
        <p14:creationId xmlns:p14="http://schemas.microsoft.com/office/powerpoint/2010/main" val="3774990760"/>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7657F82-6F4B-8095-48B2-796918C111A0}"/>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Challenges</a:t>
            </a:r>
          </a:p>
        </p:txBody>
      </p:sp>
      <p:sp>
        <p:nvSpPr>
          <p:cNvPr id="36" name="Rectangle 35">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1136B653-D2E3-4EDA-01F5-CFB18E580495}"/>
              </a:ext>
            </a:extLst>
          </p:cNvPr>
          <p:cNvGraphicFramePr>
            <a:graphicFrameLocks noGrp="1"/>
          </p:cNvGraphicFramePr>
          <p:nvPr>
            <p:ph idx="1"/>
            <p:extLst>
              <p:ext uri="{D42A27DB-BD31-4B8C-83A1-F6EECF244321}">
                <p14:modId xmlns:p14="http://schemas.microsoft.com/office/powerpoint/2010/main" val="241008449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a:extLst>
              <a:ext uri="{FF2B5EF4-FFF2-40B4-BE49-F238E27FC236}">
                <a16:creationId xmlns:a16="http://schemas.microsoft.com/office/drawing/2014/main" id="{7999B01B-7481-945B-F171-1B1D5FECA050}"/>
              </a:ext>
            </a:extLst>
          </p:cNvPr>
          <p:cNvSpPr/>
          <p:nvPr/>
        </p:nvSpPr>
        <p:spPr>
          <a:xfrm>
            <a:off x="12025939" y="0"/>
            <a:ext cx="166041" cy="172274"/>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154382"/>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A56E-63B4-3F74-0043-320CA4908A22}"/>
              </a:ext>
            </a:extLst>
          </p:cNvPr>
          <p:cNvSpPr>
            <a:spLocks noGrp="1"/>
          </p:cNvSpPr>
          <p:nvPr>
            <p:ph type="title"/>
          </p:nvPr>
        </p:nvSpPr>
        <p:spPr>
          <a:xfrm>
            <a:off x="5536734" y="609600"/>
            <a:ext cx="4473437" cy="1307885"/>
          </a:xfrm>
        </p:spPr>
        <p:txBody>
          <a:bodyPr vert="horz" lIns="91440" tIns="45720" rIns="91440" bIns="45720" rtlCol="0" anchor="t">
            <a:noAutofit/>
          </a:bodyPr>
          <a:lstStyle/>
          <a:p>
            <a:pPr>
              <a:lnSpc>
                <a:spcPct val="90000"/>
              </a:lnSpc>
            </a:pPr>
            <a:r>
              <a:rPr lang="en-US" sz="2800"/>
              <a:t>Demanding Resources for </a:t>
            </a:r>
            <a:br>
              <a:rPr lang="en-US" sz="2800"/>
            </a:br>
            <a:r>
              <a:rPr lang="en-US" sz="2800"/>
              <a:t>Machine Learning Model </a:t>
            </a:r>
          </a:p>
        </p:txBody>
      </p:sp>
      <p:sp>
        <p:nvSpPr>
          <p:cNvPr id="4" name="TextBox 3">
            <a:extLst>
              <a:ext uri="{FF2B5EF4-FFF2-40B4-BE49-F238E27FC236}">
                <a16:creationId xmlns:a16="http://schemas.microsoft.com/office/drawing/2014/main" id="{8FBE6E7B-BBF5-2EF3-0C71-297D20B89307}"/>
              </a:ext>
            </a:extLst>
          </p:cNvPr>
          <p:cNvSpPr txBox="1"/>
          <p:nvPr/>
        </p:nvSpPr>
        <p:spPr>
          <a:xfrm>
            <a:off x="5536135" y="1930779"/>
            <a:ext cx="4584533" cy="20302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accent1"/>
              </a:buClr>
              <a:buSzPct val="80000"/>
              <a:buFont typeface="Wingdings 3" charset="2"/>
              <a:buChar char=""/>
            </a:pPr>
            <a:r>
              <a:rPr lang="en-US">
                <a:solidFill>
                  <a:schemeClr val="tx1">
                    <a:lumMod val="75000"/>
                    <a:lumOff val="25000"/>
                  </a:schemeClr>
                </a:solidFill>
              </a:rPr>
              <a:t> Machine Learning Models place an exhaustive load on machines to find the optimal parameters. </a:t>
            </a:r>
          </a:p>
          <a:p>
            <a:pPr defTabSz="457200">
              <a:spcBef>
                <a:spcPts val="1000"/>
              </a:spcBef>
              <a:buClr>
                <a:schemeClr val="accent1"/>
              </a:buClr>
              <a:buSzPct val="80000"/>
              <a:buFont typeface="Wingdings 3" charset="2"/>
              <a:buChar char=""/>
            </a:pPr>
            <a:r>
              <a:rPr lang="en-US">
                <a:solidFill>
                  <a:schemeClr val="tx1">
                    <a:lumMod val="75000"/>
                    <a:lumOff val="25000"/>
                  </a:schemeClr>
                </a:solidFill>
              </a:rPr>
              <a:t> SVR – Running for 2 day on full system resources on 10% of sample data. </a:t>
            </a:r>
          </a:p>
        </p:txBody>
      </p:sp>
      <p:pic>
        <p:nvPicPr>
          <p:cNvPr id="3" name="Picture 2" descr="A screenshot of a computer program&#10;&#10;Description automatically generated">
            <a:extLst>
              <a:ext uri="{FF2B5EF4-FFF2-40B4-BE49-F238E27FC236}">
                <a16:creationId xmlns:a16="http://schemas.microsoft.com/office/drawing/2014/main" id="{7C3A0495-E95E-0F77-3AC4-E9C90C4272C3}"/>
              </a:ext>
            </a:extLst>
          </p:cNvPr>
          <p:cNvPicPr>
            <a:picLocks noChangeAspect="1"/>
          </p:cNvPicPr>
          <p:nvPr/>
        </p:nvPicPr>
        <p:blipFill>
          <a:blip r:embed="rId3"/>
          <a:srcRect l="-2506" t="-390" r="10023" b="390"/>
          <a:stretch/>
        </p:blipFill>
        <p:spPr>
          <a:xfrm>
            <a:off x="20" y="-1"/>
            <a:ext cx="5438670" cy="6858008"/>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6" name="Isosceles Triangle 5">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D421540E-313A-9D80-5F86-4FEA4DB58249}"/>
              </a:ext>
            </a:extLst>
          </p:cNvPr>
          <p:cNvPicPr>
            <a:picLocks noChangeAspect="1"/>
          </p:cNvPicPr>
          <p:nvPr/>
        </p:nvPicPr>
        <p:blipFill>
          <a:blip r:embed="rId4"/>
          <a:stretch>
            <a:fillRect/>
          </a:stretch>
        </p:blipFill>
        <p:spPr>
          <a:xfrm>
            <a:off x="5398988" y="3741052"/>
            <a:ext cx="5972175" cy="2752725"/>
          </a:xfrm>
          <a:prstGeom prst="rect">
            <a:avLst/>
          </a:prstGeom>
          <a:ln>
            <a:noFill/>
          </a:ln>
          <a:effectLst>
            <a:softEdge rad="112500"/>
          </a:effectLst>
        </p:spPr>
      </p:pic>
      <p:sp>
        <p:nvSpPr>
          <p:cNvPr id="7" name="Oval 6">
            <a:extLst>
              <a:ext uri="{FF2B5EF4-FFF2-40B4-BE49-F238E27FC236}">
                <a16:creationId xmlns:a16="http://schemas.microsoft.com/office/drawing/2014/main" id="{26EA6E26-1C4B-73E5-DA01-6A7DBE6697A6}"/>
              </a:ext>
            </a:extLst>
          </p:cNvPr>
          <p:cNvSpPr/>
          <p:nvPr/>
        </p:nvSpPr>
        <p:spPr>
          <a:xfrm>
            <a:off x="12045930" y="0"/>
            <a:ext cx="146050" cy="13493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802684"/>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5204-EC94-46E6-D6EE-059A42F4C24A}"/>
              </a:ext>
            </a:extLst>
          </p:cNvPr>
          <p:cNvSpPr>
            <a:spLocks noGrp="1"/>
          </p:cNvSpPr>
          <p:nvPr>
            <p:ph type="title"/>
          </p:nvPr>
        </p:nvSpPr>
        <p:spPr>
          <a:xfrm>
            <a:off x="5536734" y="609600"/>
            <a:ext cx="3737268" cy="1320800"/>
          </a:xfrm>
        </p:spPr>
        <p:txBody>
          <a:bodyPr>
            <a:normAutofit/>
          </a:bodyPr>
          <a:lstStyle/>
          <a:p>
            <a:r>
              <a:rPr lang="en-US"/>
              <a:t>Future Development</a:t>
            </a:r>
          </a:p>
        </p:txBody>
      </p:sp>
      <p:sp>
        <p:nvSpPr>
          <p:cNvPr id="3" name="Content Placeholder 2">
            <a:extLst>
              <a:ext uri="{FF2B5EF4-FFF2-40B4-BE49-F238E27FC236}">
                <a16:creationId xmlns:a16="http://schemas.microsoft.com/office/drawing/2014/main" id="{046778CD-DE3E-AE02-5558-BC7DF899BBEA}"/>
              </a:ext>
            </a:extLst>
          </p:cNvPr>
          <p:cNvSpPr>
            <a:spLocks noGrp="1"/>
          </p:cNvSpPr>
          <p:nvPr>
            <p:ph idx="1"/>
          </p:nvPr>
        </p:nvSpPr>
        <p:spPr>
          <a:xfrm>
            <a:off x="5199917" y="2015905"/>
            <a:ext cx="4826438" cy="3880773"/>
          </a:xfrm>
        </p:spPr>
        <p:txBody>
          <a:bodyPr vert="horz" lIns="91440" tIns="45720" rIns="91440" bIns="45720" rtlCol="0" anchor="t">
            <a:noAutofit/>
          </a:bodyPr>
          <a:lstStyle/>
          <a:p>
            <a:pPr>
              <a:lnSpc>
                <a:spcPct val="90000"/>
              </a:lnSpc>
            </a:pPr>
            <a:endParaRPr lang="en-US" sz="1050"/>
          </a:p>
          <a:p>
            <a:pPr>
              <a:lnSpc>
                <a:spcPct val="90000"/>
              </a:lnSpc>
            </a:pPr>
            <a:r>
              <a:rPr lang="en-US" sz="1050" b="1">
                <a:ea typeface="+mn-lt"/>
                <a:cs typeface="+mn-lt"/>
              </a:rPr>
              <a:t>Hourly Prediction Analysis</a:t>
            </a:r>
            <a:endParaRPr lang="en-US" sz="1050"/>
          </a:p>
          <a:p>
            <a:pPr lvl="1">
              <a:lnSpc>
                <a:spcPct val="90000"/>
              </a:lnSpc>
              <a:buFont typeface="Courier New" charset="2"/>
              <a:buChar char="o"/>
            </a:pPr>
            <a:r>
              <a:rPr lang="en-US" sz="1050">
                <a:ea typeface="+mn-lt"/>
                <a:cs typeface="+mn-lt"/>
              </a:rPr>
              <a:t>Shift from daily to </a:t>
            </a:r>
            <a:r>
              <a:rPr lang="en-US" sz="1050" b="1">
                <a:ea typeface="+mn-lt"/>
                <a:cs typeface="+mn-lt"/>
              </a:rPr>
              <a:t>hourly predictions</a:t>
            </a:r>
            <a:r>
              <a:rPr lang="en-US" sz="1050">
                <a:ea typeface="+mn-lt"/>
                <a:cs typeface="+mn-lt"/>
              </a:rPr>
              <a:t> for finer trading insights, enabling quicker response to market movements.</a:t>
            </a:r>
            <a:endParaRPr lang="en-US" sz="1050"/>
          </a:p>
          <a:p>
            <a:pPr>
              <a:lnSpc>
                <a:spcPct val="90000"/>
              </a:lnSpc>
            </a:pPr>
            <a:r>
              <a:rPr lang="en-US" sz="1050" b="1">
                <a:ea typeface="+mn-lt"/>
                <a:cs typeface="+mn-lt"/>
              </a:rPr>
              <a:t>Advanced Modeling Techniques</a:t>
            </a:r>
            <a:endParaRPr lang="en-US" sz="1050"/>
          </a:p>
          <a:p>
            <a:pPr lvl="1">
              <a:lnSpc>
                <a:spcPct val="90000"/>
              </a:lnSpc>
              <a:buFont typeface="Courier New" charset="2"/>
              <a:buChar char="o"/>
            </a:pPr>
            <a:r>
              <a:rPr lang="en-US" sz="1050">
                <a:ea typeface="+mn-lt"/>
                <a:cs typeface="+mn-lt"/>
              </a:rPr>
              <a:t>Explore </a:t>
            </a:r>
            <a:r>
              <a:rPr lang="en-US" sz="1050" b="1">
                <a:ea typeface="+mn-lt"/>
                <a:cs typeface="+mn-lt"/>
              </a:rPr>
              <a:t>Long Short-Term Memory (LSTM)</a:t>
            </a:r>
            <a:r>
              <a:rPr lang="en-US" sz="1050">
                <a:ea typeface="+mn-lt"/>
                <a:cs typeface="+mn-lt"/>
              </a:rPr>
              <a:t> models to capture sequential patterns and improve accuracy for time-dependent data.</a:t>
            </a:r>
            <a:endParaRPr lang="en-US" sz="1050"/>
          </a:p>
          <a:p>
            <a:pPr>
              <a:lnSpc>
                <a:spcPct val="90000"/>
              </a:lnSpc>
            </a:pPr>
            <a:r>
              <a:rPr lang="en-US" sz="1050" b="1">
                <a:ea typeface="+mn-lt"/>
                <a:cs typeface="+mn-lt"/>
              </a:rPr>
              <a:t>Enhanced Data Splitting Methods</a:t>
            </a:r>
            <a:endParaRPr lang="en-US" sz="1050"/>
          </a:p>
          <a:p>
            <a:pPr lvl="1">
              <a:lnSpc>
                <a:spcPct val="90000"/>
              </a:lnSpc>
              <a:buFont typeface="Courier New" charset="2"/>
              <a:buChar char="o"/>
            </a:pPr>
            <a:r>
              <a:rPr lang="en-US" sz="1050">
                <a:ea typeface="+mn-lt"/>
                <a:cs typeface="+mn-lt"/>
              </a:rPr>
              <a:t>Implement </a:t>
            </a:r>
            <a:r>
              <a:rPr lang="en-US" sz="1050" b="1">
                <a:ea typeface="+mn-lt"/>
                <a:cs typeface="+mn-lt"/>
              </a:rPr>
              <a:t>date-aware data splits</a:t>
            </a:r>
            <a:r>
              <a:rPr lang="en-US" sz="1050">
                <a:ea typeface="+mn-lt"/>
                <a:cs typeface="+mn-lt"/>
              </a:rPr>
              <a:t> to maintain sequence integrity, ensuring realistic model evaluation with forward-looking data.</a:t>
            </a:r>
            <a:endParaRPr lang="en-US" sz="1050"/>
          </a:p>
          <a:p>
            <a:pPr>
              <a:lnSpc>
                <a:spcPct val="90000"/>
              </a:lnSpc>
            </a:pPr>
            <a:r>
              <a:rPr lang="en-US" sz="1050" b="1">
                <a:ea typeface="+mn-lt"/>
                <a:cs typeface="+mn-lt"/>
              </a:rPr>
              <a:t>Refine Time Frame Selection</a:t>
            </a:r>
            <a:endParaRPr lang="en-US" sz="1050"/>
          </a:p>
          <a:p>
            <a:pPr lvl="1">
              <a:lnSpc>
                <a:spcPct val="90000"/>
              </a:lnSpc>
              <a:buFont typeface="Courier New" charset="2"/>
              <a:buChar char="o"/>
            </a:pPr>
            <a:r>
              <a:rPr lang="en-US" sz="1050">
                <a:ea typeface="+mn-lt"/>
                <a:cs typeface="+mn-lt"/>
              </a:rPr>
              <a:t>Investigate optimal </a:t>
            </a:r>
            <a:r>
              <a:rPr lang="en-US" sz="1050" b="1">
                <a:ea typeface="+mn-lt"/>
                <a:cs typeface="+mn-lt"/>
              </a:rPr>
              <a:t>prediction time frames</a:t>
            </a:r>
            <a:r>
              <a:rPr lang="en-US" sz="1050">
                <a:ea typeface="+mn-lt"/>
                <a:cs typeface="+mn-lt"/>
              </a:rPr>
              <a:t> (daily, weekly, monthly) to align model outputs with specific trading strategies.</a:t>
            </a:r>
            <a:endParaRPr lang="en-US" sz="1050"/>
          </a:p>
          <a:p>
            <a:pPr>
              <a:lnSpc>
                <a:spcPct val="90000"/>
              </a:lnSpc>
            </a:pPr>
            <a:r>
              <a:rPr lang="en-US" sz="1050" b="1">
                <a:ea typeface="+mn-lt"/>
                <a:cs typeface="+mn-lt"/>
              </a:rPr>
              <a:t>Feature Expansion</a:t>
            </a:r>
            <a:endParaRPr lang="en-US" sz="1050"/>
          </a:p>
          <a:p>
            <a:pPr lvl="1">
              <a:lnSpc>
                <a:spcPct val="90000"/>
              </a:lnSpc>
              <a:buFont typeface="Courier New" charset="2"/>
              <a:buChar char="o"/>
            </a:pPr>
            <a:r>
              <a:rPr lang="en-US" sz="1050">
                <a:ea typeface="+mn-lt"/>
                <a:cs typeface="+mn-lt"/>
              </a:rPr>
              <a:t>Integrate additional </a:t>
            </a:r>
            <a:r>
              <a:rPr lang="en-US" sz="1050" b="1">
                <a:ea typeface="+mn-lt"/>
                <a:cs typeface="+mn-lt"/>
              </a:rPr>
              <a:t>economic indicators </a:t>
            </a:r>
            <a:r>
              <a:rPr lang="en-US" sz="1050">
                <a:ea typeface="+mn-lt"/>
                <a:cs typeface="+mn-lt"/>
              </a:rPr>
              <a:t>such as exploring additional indicators or sentiment analysis from news to enrich model inputs and capture broader market influences.</a:t>
            </a:r>
            <a:endParaRPr lang="en-US" sz="1050"/>
          </a:p>
          <a:p>
            <a:pPr>
              <a:lnSpc>
                <a:spcPct val="90000"/>
              </a:lnSpc>
            </a:pPr>
            <a:endParaRPr lang="en-US" sz="1050"/>
          </a:p>
        </p:txBody>
      </p:sp>
      <p:pic>
        <p:nvPicPr>
          <p:cNvPr id="5" name="Picture 4" descr="Digital financial graph">
            <a:extLst>
              <a:ext uri="{FF2B5EF4-FFF2-40B4-BE49-F238E27FC236}">
                <a16:creationId xmlns:a16="http://schemas.microsoft.com/office/drawing/2014/main" id="{716417E5-DB5C-8546-1C87-FB744D1CD855}"/>
              </a:ext>
            </a:extLst>
          </p:cNvPr>
          <p:cNvPicPr>
            <a:picLocks noChangeAspect="1"/>
          </p:cNvPicPr>
          <p:nvPr/>
        </p:nvPicPr>
        <p:blipFill>
          <a:blip r:embed="rId4"/>
          <a:srcRect l="37129" r="1862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Oval 3">
            <a:extLst>
              <a:ext uri="{FF2B5EF4-FFF2-40B4-BE49-F238E27FC236}">
                <a16:creationId xmlns:a16="http://schemas.microsoft.com/office/drawing/2014/main" id="{0270E529-A471-9F9B-8647-7D1E46E9D6AC}"/>
              </a:ext>
            </a:extLst>
          </p:cNvPr>
          <p:cNvSpPr/>
          <p:nvPr/>
        </p:nvSpPr>
        <p:spPr>
          <a:xfrm>
            <a:off x="12030055" y="0"/>
            <a:ext cx="161925" cy="1587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70425"/>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509FA0CD-DB7A-7EF1-3DDB-DD207D277F29}"/>
              </a:ext>
            </a:extLst>
          </p:cNvPr>
          <p:cNvPicPr>
            <a:picLocks noChangeAspect="1"/>
          </p:cNvPicPr>
          <p:nvPr/>
        </p:nvPicPr>
        <p:blipFill>
          <a:blip r:embed="rId2"/>
          <a:srcRect l="12378" r="1542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1B8FCA9-FAA0-02AA-30CB-56298D431DB4}"/>
              </a:ext>
            </a:extLst>
          </p:cNvPr>
          <p:cNvSpPr>
            <a:spLocks noGrp="1"/>
          </p:cNvSpPr>
          <p:nvPr>
            <p:ph type="title"/>
          </p:nvPr>
        </p:nvSpPr>
        <p:spPr>
          <a:xfrm>
            <a:off x="677333" y="609600"/>
            <a:ext cx="3851123" cy="1320800"/>
          </a:xfrm>
        </p:spPr>
        <p:txBody>
          <a:bodyPr>
            <a:normAutofit/>
          </a:bodyPr>
          <a:lstStyle/>
          <a:p>
            <a:r>
              <a:rPr lang="en-US">
                <a:ea typeface="+mj-lt"/>
                <a:cs typeface="+mj-lt"/>
              </a:rPr>
              <a:t>Choosing a Large Dataset</a:t>
            </a:r>
            <a:endParaRPr lang="en-US"/>
          </a:p>
        </p:txBody>
      </p:sp>
      <p:sp>
        <p:nvSpPr>
          <p:cNvPr id="3" name="Content Placeholder 2">
            <a:extLst>
              <a:ext uri="{FF2B5EF4-FFF2-40B4-BE49-F238E27FC236}">
                <a16:creationId xmlns:a16="http://schemas.microsoft.com/office/drawing/2014/main" id="{1D9B6A31-5AEB-E3AD-4193-B769EF866600}"/>
              </a:ext>
            </a:extLst>
          </p:cNvPr>
          <p:cNvSpPr>
            <a:spLocks noGrp="1"/>
          </p:cNvSpPr>
          <p:nvPr>
            <p:ph idx="1"/>
          </p:nvPr>
        </p:nvSpPr>
        <p:spPr>
          <a:xfrm>
            <a:off x="677334" y="2160589"/>
            <a:ext cx="3851122" cy="3880773"/>
          </a:xfrm>
        </p:spPr>
        <p:txBody>
          <a:bodyPr vert="horz" lIns="91440" tIns="45720" rIns="91440" bIns="45720" rtlCol="0" anchor="t">
            <a:normAutofit/>
          </a:bodyPr>
          <a:lstStyle/>
          <a:p>
            <a:r>
              <a:rPr lang="en-US">
                <a:ea typeface="+mn-lt"/>
                <a:cs typeface="+mn-lt"/>
              </a:rPr>
              <a:t>More historical data allows for better trend analysis. </a:t>
            </a:r>
            <a:endParaRPr lang="en-US"/>
          </a:p>
          <a:p>
            <a:r>
              <a:rPr lang="en-US">
                <a:ea typeface="+mn-lt"/>
                <a:cs typeface="+mn-lt"/>
              </a:rPr>
              <a:t>Identify patterns, price movement, and seasonality.</a:t>
            </a:r>
            <a:endParaRPr lang="en-US"/>
          </a:p>
          <a:p>
            <a:r>
              <a:rPr lang="en-US">
                <a:ea typeface="+mn-lt"/>
                <a:cs typeface="+mn-lt"/>
              </a:rPr>
              <a:t>Enhanced Statistical Significance.</a:t>
            </a:r>
            <a:endParaRPr lang="en-US"/>
          </a:p>
          <a:p>
            <a:r>
              <a:rPr lang="en-US">
                <a:ea typeface="+mn-lt"/>
                <a:cs typeface="+mn-lt"/>
              </a:rPr>
              <a:t>Confidence in your findings.</a:t>
            </a:r>
            <a:endParaRPr lang="en-US"/>
          </a:p>
          <a:p>
            <a:r>
              <a:rPr lang="en-US">
                <a:ea typeface="+mn-lt"/>
                <a:cs typeface="+mn-lt"/>
              </a:rPr>
              <a:t>Allows for regression analysis, moving averages, and ML algorithms to future forecast returns.</a:t>
            </a:r>
            <a:endParaRPr lang="en-US"/>
          </a:p>
        </p:txBody>
      </p:sp>
      <p:sp>
        <p:nvSpPr>
          <p:cNvPr id="4" name="Oval 3">
            <a:extLst>
              <a:ext uri="{FF2B5EF4-FFF2-40B4-BE49-F238E27FC236}">
                <a16:creationId xmlns:a16="http://schemas.microsoft.com/office/drawing/2014/main" id="{FFAD1753-3EF6-DE12-B0DE-321CF2B51258}"/>
              </a:ext>
            </a:extLst>
          </p:cNvPr>
          <p:cNvSpPr/>
          <p:nvPr/>
        </p:nvSpPr>
        <p:spPr>
          <a:xfrm>
            <a:off x="11950680" y="0"/>
            <a:ext cx="2413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315922"/>
      </p:ext>
    </p:extLst>
  </p:cSld>
  <p:clrMapOvr>
    <a:masterClrMapping/>
  </p:clrMapOvr>
  <mc:AlternateContent xmlns:mc="http://schemas.openxmlformats.org/markup-compatibility/2006">
    <mc:Choice xmlns:p14="http://schemas.microsoft.com/office/powerpoint/2010/main" Requires="p14">
      <p:transition spd="slow" p14:dur="4000" advTm="15000">
        <p:push dir="u"/>
      </p:transition>
    </mc:Choice>
    <mc:Fallback>
      <p:transition spd="slow" advTm="15000">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erson reaching for a paper on a table full of paper and sticky notes">
            <a:extLst>
              <a:ext uri="{FF2B5EF4-FFF2-40B4-BE49-F238E27FC236}">
                <a16:creationId xmlns:a16="http://schemas.microsoft.com/office/drawing/2014/main" id="{8DB2F47C-FAA8-18D5-3B4B-2DE0F2D8D04F}"/>
              </a:ext>
            </a:extLst>
          </p:cNvPr>
          <p:cNvPicPr>
            <a:picLocks noChangeAspect="1"/>
          </p:cNvPicPr>
          <p:nvPr/>
        </p:nvPicPr>
        <p:blipFill>
          <a:blip r:embed="rId2"/>
          <a:srcRect l="10062" r="12835" b="3"/>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C50BB52-E598-49EA-16DB-C7D99CA24B07}"/>
              </a:ext>
            </a:extLst>
          </p:cNvPr>
          <p:cNvSpPr>
            <a:spLocks noGrp="1"/>
          </p:cNvSpPr>
          <p:nvPr>
            <p:ph type="title"/>
          </p:nvPr>
        </p:nvSpPr>
        <p:spPr>
          <a:xfrm>
            <a:off x="677333" y="609600"/>
            <a:ext cx="3851123" cy="1320800"/>
          </a:xfrm>
        </p:spPr>
        <p:txBody>
          <a:bodyPr>
            <a:normAutofit/>
          </a:bodyPr>
          <a:lstStyle/>
          <a:p>
            <a:r>
              <a:rPr lang="en-US"/>
              <a:t>Reaching Our Goals</a:t>
            </a:r>
          </a:p>
        </p:txBody>
      </p:sp>
      <p:sp>
        <p:nvSpPr>
          <p:cNvPr id="7" name="Content Placeholder 6">
            <a:extLst>
              <a:ext uri="{FF2B5EF4-FFF2-40B4-BE49-F238E27FC236}">
                <a16:creationId xmlns:a16="http://schemas.microsoft.com/office/drawing/2014/main" id="{9DD2169C-13FF-20C5-E891-E24D2CCBDCC2}"/>
              </a:ext>
            </a:extLst>
          </p:cNvPr>
          <p:cNvSpPr>
            <a:spLocks noGrp="1"/>
          </p:cNvSpPr>
          <p:nvPr>
            <p:ph idx="1"/>
          </p:nvPr>
        </p:nvSpPr>
        <p:spPr>
          <a:xfrm>
            <a:off x="677334" y="2160589"/>
            <a:ext cx="3851122" cy="3880773"/>
          </a:xfrm>
        </p:spPr>
        <p:txBody>
          <a:bodyPr>
            <a:normAutofit/>
          </a:bodyPr>
          <a:lstStyle/>
          <a:p>
            <a:pPr>
              <a:lnSpc>
                <a:spcPct val="90000"/>
              </a:lnSpc>
            </a:pPr>
            <a:r>
              <a:rPr lang="en-US" sz="1500" b="1"/>
              <a:t>Team Coordination and Task Assignment</a:t>
            </a:r>
          </a:p>
          <a:p>
            <a:pPr marL="400050" lvl="1" indent="0">
              <a:lnSpc>
                <a:spcPct val="90000"/>
              </a:lnSpc>
              <a:buNone/>
            </a:pPr>
            <a:r>
              <a:rPr lang="en-US" sz="1500"/>
              <a:t>Outlined objectives, assigned roles based on strengths, set deadlines, and held regular check-ins to stay aligned.</a:t>
            </a:r>
            <a:endParaRPr lang="en-US" sz="1500" b="1"/>
          </a:p>
          <a:p>
            <a:pPr>
              <a:lnSpc>
                <a:spcPct val="90000"/>
              </a:lnSpc>
            </a:pPr>
            <a:r>
              <a:rPr lang="en-US" sz="1500" b="1"/>
              <a:t>Data Collection and Preprocessing</a:t>
            </a:r>
          </a:p>
          <a:p>
            <a:pPr>
              <a:lnSpc>
                <a:spcPct val="90000"/>
              </a:lnSpc>
            </a:pPr>
            <a:r>
              <a:rPr lang="en-US" sz="1500" b="1"/>
              <a:t>Feature Engineering and Model Development</a:t>
            </a:r>
          </a:p>
          <a:p>
            <a:pPr>
              <a:lnSpc>
                <a:spcPct val="90000"/>
              </a:lnSpc>
            </a:pPr>
            <a:r>
              <a:rPr lang="en-US" sz="1500" b="1"/>
              <a:t>Validation and Cross-Checking</a:t>
            </a:r>
          </a:p>
          <a:p>
            <a:pPr>
              <a:lnSpc>
                <a:spcPct val="90000"/>
              </a:lnSpc>
            </a:pPr>
            <a:r>
              <a:rPr lang="en-US" sz="1500" b="1"/>
              <a:t>Results Analysis and Insights</a:t>
            </a:r>
          </a:p>
          <a:p>
            <a:pPr>
              <a:lnSpc>
                <a:spcPct val="90000"/>
              </a:lnSpc>
            </a:pPr>
            <a:r>
              <a:rPr lang="en-US" sz="1500" b="1"/>
              <a:t>Presentation</a:t>
            </a:r>
          </a:p>
          <a:p>
            <a:pPr marL="400050" lvl="1" indent="0">
              <a:lnSpc>
                <a:spcPct val="90000"/>
              </a:lnSpc>
              <a:buNone/>
            </a:pPr>
            <a:r>
              <a:rPr lang="en-US" sz="1500"/>
              <a:t>Worked together to create this presentation, summarizing our approach, findings, and insights.</a:t>
            </a:r>
          </a:p>
        </p:txBody>
      </p:sp>
      <p:cxnSp>
        <p:nvCxnSpPr>
          <p:cNvPr id="17" name="Straight Connector 16">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CC5F2DEF-507F-0139-6B73-FB034C7DC8A6}"/>
              </a:ext>
            </a:extLst>
          </p:cNvPr>
          <p:cNvSpPr/>
          <p:nvPr/>
        </p:nvSpPr>
        <p:spPr>
          <a:xfrm>
            <a:off x="11950680" y="0"/>
            <a:ext cx="2413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04216"/>
      </p:ext>
    </p:extLst>
  </p:cSld>
  <p:clrMapOvr>
    <a:masterClrMapping/>
  </p:clrMapOvr>
  <mc:AlternateContent xmlns:mc="http://schemas.openxmlformats.org/markup-compatibility/2006">
    <mc:Choice xmlns:p14="http://schemas.microsoft.com/office/powerpoint/2010/main" Requires="p14">
      <p:transition spd="slow" p14:dur="4000" advTm="20000">
        <p:push dir="u"/>
      </p:transition>
    </mc:Choice>
    <mc:Fallback>
      <p:transition spd="slow" advTm="20000">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2C21-8F9B-FB5C-614F-3DC6D5249854}"/>
              </a:ext>
            </a:extLst>
          </p:cNvPr>
          <p:cNvSpPr>
            <a:spLocks noGrp="1"/>
          </p:cNvSpPr>
          <p:nvPr>
            <p:ph type="title"/>
          </p:nvPr>
        </p:nvSpPr>
        <p:spPr>
          <a:xfrm>
            <a:off x="4159225" y="609600"/>
            <a:ext cx="5114776" cy="1320800"/>
          </a:xfrm>
        </p:spPr>
        <p:txBody>
          <a:bodyPr>
            <a:normAutofit/>
          </a:bodyPr>
          <a:lstStyle/>
          <a:p>
            <a:r>
              <a:rPr lang="en-US" sz="3300"/>
              <a:t>Data Collections, Cleaning, and Exploration</a:t>
            </a:r>
          </a:p>
        </p:txBody>
      </p:sp>
      <p:pic>
        <p:nvPicPr>
          <p:cNvPr id="16" name="Picture 15" descr="A screen shot of a computer&#10;&#10;Description automatically generated">
            <a:extLst>
              <a:ext uri="{FF2B5EF4-FFF2-40B4-BE49-F238E27FC236}">
                <a16:creationId xmlns:a16="http://schemas.microsoft.com/office/drawing/2014/main" id="{7879C65E-5EB9-F612-8EB8-A49E63B7AFDC}"/>
              </a:ext>
            </a:extLst>
          </p:cNvPr>
          <p:cNvPicPr>
            <a:picLocks noChangeAspect="1"/>
          </p:cNvPicPr>
          <p:nvPr/>
        </p:nvPicPr>
        <p:blipFill>
          <a:blip r:embed="rId2">
            <a:alphaModFix/>
          </a:blip>
          <a:srcRect l="5685" t="-625" r="47996" b="-625"/>
          <a:stretch/>
        </p:blipFill>
        <p:spPr>
          <a:xfrm>
            <a:off x="509136" y="10"/>
            <a:ext cx="3543355" cy="2311342"/>
          </a:xfrm>
          <a:custGeom>
            <a:avLst/>
            <a:gdLst/>
            <a:ahLst/>
            <a:cxnLst/>
            <a:rect l="l" t="t" r="r" b="b"/>
            <a:pathLst>
              <a:path w="3517876" h="2282818">
                <a:moveTo>
                  <a:pt x="339471" y="0"/>
                </a:moveTo>
                <a:lnTo>
                  <a:pt x="3517876" y="0"/>
                </a:lnTo>
                <a:lnTo>
                  <a:pt x="3471247" y="312174"/>
                </a:lnTo>
                <a:lnTo>
                  <a:pt x="3471133" y="312174"/>
                </a:lnTo>
                <a:lnTo>
                  <a:pt x="3176778" y="2282818"/>
                </a:lnTo>
                <a:lnTo>
                  <a:pt x="0" y="2282818"/>
                </a:lnTo>
                <a:close/>
              </a:path>
            </a:pathLst>
          </a:custGeom>
        </p:spPr>
      </p:pic>
      <p:pic>
        <p:nvPicPr>
          <p:cNvPr id="5" name="Picture 4" descr="A screen shot of a computer&#10;&#10;Description automatically generated">
            <a:extLst>
              <a:ext uri="{FF2B5EF4-FFF2-40B4-BE49-F238E27FC236}">
                <a16:creationId xmlns:a16="http://schemas.microsoft.com/office/drawing/2014/main" id="{441545E0-BF86-171B-DB79-E47D233FD5B9}"/>
              </a:ext>
            </a:extLst>
          </p:cNvPr>
          <p:cNvPicPr>
            <a:picLocks noChangeAspect="1"/>
          </p:cNvPicPr>
          <p:nvPr/>
        </p:nvPicPr>
        <p:blipFill>
          <a:blip r:embed="rId3">
            <a:alphaModFix/>
          </a:blip>
          <a:srcRect l="42420" t="1695" r="4373" b="-2119"/>
          <a:stretch/>
        </p:blipFill>
        <p:spPr>
          <a:xfrm>
            <a:off x="169666" y="2289183"/>
            <a:ext cx="3525137" cy="2282818"/>
          </a:xfrm>
          <a:custGeom>
            <a:avLst/>
            <a:gdLst/>
            <a:ahLst/>
            <a:cxnLst/>
            <a:rect l="l" t="t" r="r" b="b"/>
            <a:pathLst>
              <a:path w="3514822" h="2273270">
                <a:moveTo>
                  <a:pt x="338051" y="0"/>
                </a:moveTo>
                <a:lnTo>
                  <a:pt x="3514822" y="0"/>
                </a:lnTo>
                <a:lnTo>
                  <a:pt x="3175264" y="2273270"/>
                </a:lnTo>
                <a:lnTo>
                  <a:pt x="0" y="2273270"/>
                </a:lnTo>
                <a:close/>
              </a:path>
            </a:pathLst>
          </a:custGeom>
        </p:spPr>
      </p:pic>
      <p:pic>
        <p:nvPicPr>
          <p:cNvPr id="4" name="Picture 3" descr="A purple text on a black background&#10;&#10;Description automatically generated">
            <a:extLst>
              <a:ext uri="{FF2B5EF4-FFF2-40B4-BE49-F238E27FC236}">
                <a16:creationId xmlns:a16="http://schemas.microsoft.com/office/drawing/2014/main" id="{13DEFA98-AC06-8A29-F59C-86A6D2CF6E68}"/>
              </a:ext>
            </a:extLst>
          </p:cNvPr>
          <p:cNvPicPr>
            <a:picLocks noChangeAspect="1"/>
          </p:cNvPicPr>
          <p:nvPr/>
        </p:nvPicPr>
        <p:blipFill>
          <a:blip r:embed="rId4">
            <a:alphaModFix/>
          </a:blip>
          <a:srcRect l="37540" r="8664" b="-2"/>
          <a:stretch/>
        </p:blipFill>
        <p:spPr>
          <a:xfrm>
            <a:off x="-10633" y="4565636"/>
            <a:ext cx="3355563" cy="2292364"/>
          </a:xfrm>
          <a:custGeom>
            <a:avLst/>
            <a:gdLst/>
            <a:ahLst/>
            <a:cxnLst/>
            <a:rect l="l" t="t" r="r" b="b"/>
            <a:pathLst>
              <a:path w="3355563" h="2292364">
                <a:moveTo>
                  <a:pt x="180299" y="0"/>
                </a:moveTo>
                <a:lnTo>
                  <a:pt x="3355563" y="0"/>
                </a:lnTo>
                <a:lnTo>
                  <a:pt x="3013153" y="2292364"/>
                </a:lnTo>
                <a:lnTo>
                  <a:pt x="0" y="2292364"/>
                </a:lnTo>
                <a:lnTo>
                  <a:pt x="0" y="1212444"/>
                </a:lnTo>
                <a:close/>
              </a:path>
            </a:pathLst>
          </a:custGeom>
        </p:spPr>
      </p:pic>
      <p:sp>
        <p:nvSpPr>
          <p:cNvPr id="19" name="Isosceles Triangle 30">
            <a:extLst>
              <a:ext uri="{FF2B5EF4-FFF2-40B4-BE49-F238E27FC236}">
                <a16:creationId xmlns:a16="http://schemas.microsoft.com/office/drawing/2014/main" id="{601DBFE7-59F3-41F8-BC4E-83FB08639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63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95AC3254-FB46-4BDF-B7F2-2D039653A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232" y="2282818"/>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D6280CF-E187-4C89-97A6-CE354B2775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2696" y="4565636"/>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AB636136-2572-47F5-B45E-4AE6AD867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A8C6EF4-ABB4-F7EF-BDA7-7B8B89B3253A}"/>
              </a:ext>
            </a:extLst>
          </p:cNvPr>
          <p:cNvSpPr>
            <a:spLocks noGrp="1"/>
          </p:cNvSpPr>
          <p:nvPr>
            <p:ph idx="1"/>
          </p:nvPr>
        </p:nvSpPr>
        <p:spPr>
          <a:xfrm>
            <a:off x="4159225" y="2160589"/>
            <a:ext cx="5114776" cy="3880773"/>
          </a:xfrm>
        </p:spPr>
        <p:txBody>
          <a:bodyPr vert="horz" lIns="91440" tIns="45720" rIns="91440" bIns="45720" rtlCol="0" anchor="t">
            <a:normAutofit/>
          </a:bodyPr>
          <a:lstStyle/>
          <a:p>
            <a:pPr>
              <a:lnSpc>
                <a:spcPct val="90000"/>
              </a:lnSpc>
            </a:pPr>
            <a:r>
              <a:rPr lang="en-US" sz="1500">
                <a:latin typeface="Roboto"/>
                <a:ea typeface="Roboto"/>
                <a:cs typeface="Roboto"/>
              </a:rPr>
              <a:t>Identified dataset from </a:t>
            </a:r>
            <a:r>
              <a:rPr lang="en-US" sz="1500" i="1">
                <a:solidFill>
                  <a:srgbClr val="A93DDB"/>
                </a:solidFill>
                <a:latin typeface="Roboto"/>
                <a:ea typeface="Roboto"/>
                <a:cs typeface="Roboto"/>
              </a:rPr>
              <a:t>Yahoo! finance</a:t>
            </a:r>
            <a:r>
              <a:rPr lang="en-US" sz="1500">
                <a:latin typeface="Roboto"/>
                <a:ea typeface="Roboto"/>
                <a:cs typeface="Roboto"/>
              </a:rPr>
              <a:t> that provided </a:t>
            </a:r>
            <a:r>
              <a:rPr lang="en-US" sz="1500" b="1">
                <a:latin typeface="Consolas"/>
                <a:ea typeface="Roboto"/>
                <a:cs typeface="Roboto"/>
              </a:rPr>
              <a:t>`Adjusted Close`</a:t>
            </a:r>
            <a:r>
              <a:rPr lang="en-US" sz="1500">
                <a:latin typeface="Roboto"/>
                <a:ea typeface="Roboto"/>
                <a:cs typeface="Roboto"/>
              </a:rPr>
              <a:t>, </a:t>
            </a:r>
            <a:r>
              <a:rPr lang="en-US" sz="1500" b="1">
                <a:latin typeface="Consolas"/>
                <a:ea typeface="Roboto"/>
                <a:cs typeface="Roboto"/>
              </a:rPr>
              <a:t>`Date`</a:t>
            </a:r>
            <a:r>
              <a:rPr lang="en-US" sz="1500">
                <a:latin typeface="Roboto"/>
                <a:ea typeface="Roboto"/>
                <a:cs typeface="Roboto"/>
              </a:rPr>
              <a:t>, and </a:t>
            </a:r>
            <a:r>
              <a:rPr lang="en-US" sz="1500" b="1">
                <a:latin typeface="Consolas"/>
                <a:ea typeface="Roboto"/>
                <a:cs typeface="Roboto"/>
              </a:rPr>
              <a:t>`Ticker` </a:t>
            </a:r>
            <a:r>
              <a:rPr lang="en-US" sz="1500">
                <a:latin typeface="Roboto"/>
                <a:ea typeface="Roboto"/>
                <a:cs typeface="Roboto"/>
              </a:rPr>
              <a:t>data for requested time frame.</a:t>
            </a:r>
            <a:endParaRPr lang="en-US" sz="1100" b="1">
              <a:solidFill>
                <a:srgbClr val="CE9178"/>
              </a:solidFill>
              <a:latin typeface="Consolas"/>
              <a:ea typeface="Roboto"/>
              <a:cs typeface="Roboto"/>
            </a:endParaRPr>
          </a:p>
          <a:p>
            <a:pPr>
              <a:lnSpc>
                <a:spcPct val="90000"/>
              </a:lnSpc>
            </a:pPr>
            <a:r>
              <a:rPr lang="en-US" sz="1500">
                <a:latin typeface="Roboto"/>
                <a:ea typeface="Roboto"/>
                <a:cs typeface="Roboto"/>
              </a:rPr>
              <a:t>Calculated values and created new features individually such as: </a:t>
            </a:r>
            <a:r>
              <a:rPr lang="en-US" sz="1500" b="1">
                <a:latin typeface="Consolas"/>
                <a:ea typeface="Roboto"/>
                <a:cs typeface="Roboto"/>
              </a:rPr>
              <a:t>`Returns`</a:t>
            </a:r>
            <a:r>
              <a:rPr lang="en-US" sz="1500">
                <a:latin typeface="Roboto"/>
                <a:ea typeface="Roboto"/>
                <a:cs typeface="Roboto"/>
              </a:rPr>
              <a:t>, </a:t>
            </a:r>
            <a:r>
              <a:rPr lang="en-US" sz="1500" b="1">
                <a:latin typeface="Consolas"/>
                <a:ea typeface="Roboto"/>
                <a:cs typeface="Roboto"/>
              </a:rPr>
              <a:t>`RSI`</a:t>
            </a:r>
            <a:r>
              <a:rPr lang="en-US" sz="1500">
                <a:latin typeface="Roboto"/>
                <a:ea typeface="Roboto"/>
                <a:cs typeface="Roboto"/>
              </a:rPr>
              <a:t>, </a:t>
            </a:r>
            <a:r>
              <a:rPr lang="en-US" sz="1500" b="1">
                <a:latin typeface="Consolas"/>
                <a:ea typeface="Roboto"/>
                <a:cs typeface="Roboto"/>
              </a:rPr>
              <a:t>`Volatility`</a:t>
            </a:r>
            <a:r>
              <a:rPr lang="en-US" sz="1500">
                <a:latin typeface="Roboto"/>
                <a:ea typeface="Roboto"/>
                <a:cs typeface="Roboto"/>
              </a:rPr>
              <a:t>, </a:t>
            </a:r>
            <a:r>
              <a:rPr lang="en-US" sz="1500" b="1">
                <a:latin typeface="Consolas"/>
                <a:ea typeface="Roboto"/>
                <a:cs typeface="Roboto"/>
              </a:rPr>
              <a:t>`SMA's`</a:t>
            </a:r>
            <a:r>
              <a:rPr lang="en-US" sz="1500">
                <a:latin typeface="Roboto"/>
                <a:ea typeface="Roboto"/>
                <a:cs typeface="Roboto"/>
              </a:rPr>
              <a:t>, </a:t>
            </a:r>
            <a:r>
              <a:rPr lang="en-US" sz="1500" b="1">
                <a:latin typeface="Consolas"/>
                <a:ea typeface="Roboto"/>
                <a:cs typeface="Roboto"/>
              </a:rPr>
              <a:t>`Next Day's Price`</a:t>
            </a:r>
            <a:r>
              <a:rPr lang="en-US" sz="1500">
                <a:latin typeface="Roboto"/>
                <a:ea typeface="Roboto"/>
                <a:cs typeface="Roboto"/>
              </a:rPr>
              <a:t>, </a:t>
            </a:r>
            <a:r>
              <a:rPr lang="en-US" sz="1500" b="1">
                <a:latin typeface="Consolas"/>
                <a:ea typeface="Roboto"/>
                <a:cs typeface="Roboto"/>
              </a:rPr>
              <a:t>`Buy/Sell Actions`</a:t>
            </a:r>
            <a:r>
              <a:rPr lang="en-US" sz="1500">
                <a:latin typeface="Roboto"/>
                <a:ea typeface="Roboto"/>
                <a:cs typeface="Roboto"/>
              </a:rPr>
              <a:t>, etc...</a:t>
            </a:r>
            <a:endParaRPr lang="en-US" sz="1500" b="1">
              <a:latin typeface="Consolas"/>
              <a:ea typeface="Roboto"/>
              <a:cs typeface="Roboto"/>
            </a:endParaRPr>
          </a:p>
          <a:p>
            <a:pPr>
              <a:lnSpc>
                <a:spcPct val="90000"/>
              </a:lnSpc>
            </a:pPr>
            <a:r>
              <a:rPr lang="en-US" sz="1500">
                <a:latin typeface="Roboto"/>
                <a:ea typeface="Roboto"/>
                <a:cs typeface="Roboto"/>
              </a:rPr>
              <a:t>Accounted for look ahead bias.</a:t>
            </a:r>
          </a:p>
          <a:p>
            <a:pPr>
              <a:lnSpc>
                <a:spcPct val="90000"/>
              </a:lnSpc>
            </a:pPr>
            <a:r>
              <a:rPr lang="en-US" sz="1500">
                <a:latin typeface="Roboto"/>
                <a:ea typeface="Roboto"/>
                <a:cs typeface="Roboto"/>
              </a:rPr>
              <a:t>Removed all rows where </a:t>
            </a:r>
            <a:r>
              <a:rPr lang="en-US" sz="1500" b="1">
                <a:latin typeface="Consolas"/>
                <a:ea typeface="Roboto"/>
                <a:cs typeface="Roboto"/>
              </a:rPr>
              <a:t>`Adjusted Close` </a:t>
            </a:r>
            <a:r>
              <a:rPr lang="en-US" sz="1500">
                <a:latin typeface="Roboto"/>
                <a:ea typeface="Roboto"/>
                <a:cs typeface="Roboto"/>
              </a:rPr>
              <a:t>is </a:t>
            </a:r>
            <a:r>
              <a:rPr lang="en-US" sz="1500" b="1">
                <a:latin typeface="Consolas"/>
                <a:ea typeface="Roboto"/>
                <a:cs typeface="Roboto"/>
              </a:rPr>
              <a:t>`0` </a:t>
            </a:r>
            <a:r>
              <a:rPr lang="en-US" sz="1500">
                <a:latin typeface="Roboto"/>
                <a:ea typeface="Roboto"/>
                <a:cs typeface="Roboto"/>
              </a:rPr>
              <a:t>which meant stock did not start or exists for ticker at that time.</a:t>
            </a:r>
          </a:p>
          <a:p>
            <a:pPr>
              <a:lnSpc>
                <a:spcPct val="90000"/>
              </a:lnSpc>
            </a:pPr>
            <a:r>
              <a:rPr lang="en-US" sz="1500">
                <a:latin typeface="Roboto"/>
                <a:ea typeface="Roboto"/>
                <a:cs typeface="Roboto"/>
              </a:rPr>
              <a:t>Used </a:t>
            </a:r>
            <a:r>
              <a:rPr lang="en-US" sz="1500" i="1">
                <a:latin typeface="Roboto"/>
                <a:ea typeface="Roboto"/>
                <a:cs typeface="Roboto"/>
              </a:rPr>
              <a:t>Feature Selection</a:t>
            </a:r>
            <a:r>
              <a:rPr lang="en-US" sz="1500">
                <a:latin typeface="Roboto"/>
                <a:ea typeface="Roboto"/>
                <a:cs typeface="Roboto"/>
              </a:rPr>
              <a:t> techniques to clean dataset further. </a:t>
            </a:r>
          </a:p>
          <a:p>
            <a:pPr>
              <a:lnSpc>
                <a:spcPct val="90000"/>
              </a:lnSpc>
            </a:pPr>
            <a:endParaRPr lang="en-US" sz="1500">
              <a:latin typeface="Roboto"/>
              <a:ea typeface="Roboto"/>
              <a:cs typeface="Roboto"/>
            </a:endParaRPr>
          </a:p>
        </p:txBody>
      </p:sp>
      <p:sp>
        <p:nvSpPr>
          <p:cNvPr id="6" name="Oval 5">
            <a:extLst>
              <a:ext uri="{FF2B5EF4-FFF2-40B4-BE49-F238E27FC236}">
                <a16:creationId xmlns:a16="http://schemas.microsoft.com/office/drawing/2014/main" id="{96CBC8B2-66B0-E653-F8AF-FD748090CD03}"/>
              </a:ext>
            </a:extLst>
          </p:cNvPr>
          <p:cNvSpPr/>
          <p:nvPr/>
        </p:nvSpPr>
        <p:spPr>
          <a:xfrm>
            <a:off x="11950680" y="0"/>
            <a:ext cx="2413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270960"/>
      </p:ext>
    </p:extLst>
  </p:cSld>
  <p:clrMapOvr>
    <a:masterClrMapping/>
  </p:clrMapOvr>
  <mc:AlternateContent xmlns:mc="http://schemas.openxmlformats.org/markup-compatibility/2006">
    <mc:Choice xmlns:p14="http://schemas.microsoft.com/office/powerpoint/2010/main" Requires="p14">
      <p:transition spd="slow" p14:dur="4000" advTm="20000">
        <p:push dir="u"/>
      </p:transition>
    </mc:Choice>
    <mc:Fallback>
      <p:transition spd="slow" advTm="20000">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1" name="Group 13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1" name="Straight Connector 12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5" name="Isosceles Triangle 12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9" name="Isosceles Triangle 12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AD02D3ED-D3BA-D322-C15A-C77491B45F81}"/>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400"/>
              <a:t>Data Preparation Continued...</a:t>
            </a:r>
          </a:p>
        </p:txBody>
      </p:sp>
      <p:sp>
        <p:nvSpPr>
          <p:cNvPr id="3" name="TextBox 2">
            <a:extLst>
              <a:ext uri="{FF2B5EF4-FFF2-40B4-BE49-F238E27FC236}">
                <a16:creationId xmlns:a16="http://schemas.microsoft.com/office/drawing/2014/main" id="{FF09A56E-6338-619D-D9E4-EBF1BFFED5BF}"/>
              </a:ext>
            </a:extLst>
          </p:cNvPr>
          <p:cNvSpPr txBox="1"/>
          <p:nvPr/>
        </p:nvSpPr>
        <p:spPr>
          <a:xfrm>
            <a:off x="985969" y="5569874"/>
            <a:ext cx="8288032" cy="70167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62500" lnSpcReduction="20000"/>
          </a:bodyPr>
          <a:lstStyle/>
          <a:p>
            <a:pPr defTabSz="457200">
              <a:spcBef>
                <a:spcPts val="1000"/>
              </a:spcBef>
              <a:buClr>
                <a:schemeClr val="accent1"/>
              </a:buClr>
              <a:buSzPct val="80000"/>
            </a:pPr>
            <a:r>
              <a:rPr lang="en-US" i="1">
                <a:solidFill>
                  <a:schemeClr val="tx1">
                    <a:lumMod val="50000"/>
                    <a:lumOff val="50000"/>
                  </a:schemeClr>
                </a:solidFill>
              </a:rPr>
              <a:t>Cleaning and Validation performed in </a:t>
            </a:r>
            <a:r>
              <a:rPr lang="en-US" b="1" i="1">
                <a:solidFill>
                  <a:schemeClr val="tx1">
                    <a:lumMod val="50000"/>
                    <a:lumOff val="50000"/>
                  </a:schemeClr>
                </a:solidFill>
              </a:rPr>
              <a:t>Excel </a:t>
            </a:r>
            <a:r>
              <a:rPr lang="en-US" i="1">
                <a:solidFill>
                  <a:schemeClr val="tx1">
                    <a:lumMod val="50000"/>
                    <a:lumOff val="50000"/>
                  </a:schemeClr>
                </a:solidFill>
              </a:rPr>
              <a:t>and </a:t>
            </a:r>
            <a:r>
              <a:rPr lang="en-US" b="1" i="1" err="1">
                <a:solidFill>
                  <a:schemeClr val="tx1">
                    <a:lumMod val="50000"/>
                    <a:lumOff val="50000"/>
                  </a:schemeClr>
                </a:solidFill>
              </a:rPr>
              <a:t>Jupyter</a:t>
            </a:r>
            <a:r>
              <a:rPr lang="en-US" b="1" i="1">
                <a:solidFill>
                  <a:schemeClr val="tx1">
                    <a:lumMod val="50000"/>
                    <a:lumOff val="50000"/>
                  </a:schemeClr>
                </a:solidFill>
              </a:rPr>
              <a:t> Notebook </a:t>
            </a:r>
          </a:p>
          <a:p>
            <a:pPr defTabSz="457200">
              <a:spcBef>
                <a:spcPts val="1000"/>
              </a:spcBef>
              <a:buClr>
                <a:schemeClr val="accent1"/>
              </a:buClr>
              <a:buSzPct val="80000"/>
            </a:pPr>
            <a:r>
              <a:rPr lang="en-US"/>
              <a:t>After performing calculations in our notebook, we exported the data to validate accuracy and confirm that no values were shifted. We cross-checked the exported results against our Excel database to ensure alignment with expected values.</a:t>
            </a:r>
            <a:endParaRPr lang="en-US" b="1" i="1">
              <a:solidFill>
                <a:schemeClr val="tx1">
                  <a:lumMod val="50000"/>
                  <a:lumOff val="50000"/>
                </a:schemeClr>
              </a:solidFill>
            </a:endParaRPr>
          </a:p>
        </p:txBody>
      </p:sp>
      <p:pic>
        <p:nvPicPr>
          <p:cNvPr id="5" name="Content Placeholder 4">
            <a:extLst>
              <a:ext uri="{FF2B5EF4-FFF2-40B4-BE49-F238E27FC236}">
                <a16:creationId xmlns:a16="http://schemas.microsoft.com/office/drawing/2014/main" id="{BBC45A0C-6BB4-73A3-0A28-8CA4CF20E99F}"/>
              </a:ext>
            </a:extLst>
          </p:cNvPr>
          <p:cNvPicPr>
            <a:picLocks noGrp="1" noChangeAspect="1"/>
          </p:cNvPicPr>
          <p:nvPr>
            <p:ph idx="1"/>
          </p:nvPr>
        </p:nvPicPr>
        <p:blipFill>
          <a:blip r:embed="rId2"/>
          <a:srcRect t="1441"/>
          <a:stretch/>
        </p:blipFill>
        <p:spPr>
          <a:xfrm>
            <a:off x="985968" y="609600"/>
            <a:ext cx="8288033" cy="3635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Oval 3">
            <a:extLst>
              <a:ext uri="{FF2B5EF4-FFF2-40B4-BE49-F238E27FC236}">
                <a16:creationId xmlns:a16="http://schemas.microsoft.com/office/drawing/2014/main" id="{0642593B-043D-8602-88E4-F8C6A41C6CE4}"/>
              </a:ext>
            </a:extLst>
          </p:cNvPr>
          <p:cNvSpPr/>
          <p:nvPr/>
        </p:nvSpPr>
        <p:spPr>
          <a:xfrm>
            <a:off x="11950680" y="0"/>
            <a:ext cx="2413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779616"/>
      </p:ext>
    </p:extLst>
  </p:cSld>
  <p:clrMapOvr>
    <a:masterClrMapping/>
  </p:clrMapOvr>
  <mc:AlternateContent xmlns:mc="http://schemas.openxmlformats.org/markup-compatibility/2006">
    <mc:Choice xmlns:p14="http://schemas.microsoft.com/office/powerpoint/2010/main" Requires="p14">
      <p:transition spd="slow" p14:dur="4000" advTm="25000">
        <p:push dir="u"/>
      </p:transition>
    </mc:Choice>
    <mc:Fallback>
      <p:transition spd="slow" advTm="25000">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440A-65F6-9C5B-B4BF-77B9DC72B50D}"/>
              </a:ext>
            </a:extLst>
          </p:cNvPr>
          <p:cNvSpPr>
            <a:spLocks noGrp="1"/>
          </p:cNvSpPr>
          <p:nvPr>
            <p:ph type="title"/>
          </p:nvPr>
        </p:nvSpPr>
        <p:spPr>
          <a:xfrm>
            <a:off x="572922" y="149225"/>
            <a:ext cx="7478705" cy="828675"/>
          </a:xfrm>
        </p:spPr>
        <p:txBody>
          <a:bodyPr anchor="ctr">
            <a:normAutofit/>
          </a:bodyPr>
          <a:lstStyle/>
          <a:p>
            <a:pPr>
              <a:lnSpc>
                <a:spcPct val="90000"/>
              </a:lnSpc>
            </a:pPr>
            <a:r>
              <a:rPr lang="en-US" sz="2800"/>
              <a:t>The Switch from </a:t>
            </a:r>
            <a:r>
              <a:rPr lang="en-US" sz="2800" i="1">
                <a:solidFill>
                  <a:srgbClr val="A93DDB"/>
                </a:solidFill>
              </a:rPr>
              <a:t>Regression</a:t>
            </a:r>
            <a:r>
              <a:rPr lang="en-US" sz="2800">
                <a:solidFill>
                  <a:srgbClr val="A93DDB"/>
                </a:solidFill>
              </a:rPr>
              <a:t> </a:t>
            </a:r>
            <a:r>
              <a:rPr lang="en-US" sz="2800"/>
              <a:t>to </a:t>
            </a:r>
            <a:r>
              <a:rPr lang="en-US" sz="2800" i="1">
                <a:solidFill>
                  <a:srgbClr val="A93DDB"/>
                </a:solidFill>
              </a:rPr>
              <a:t>Classifier</a:t>
            </a:r>
          </a:p>
        </p:txBody>
      </p:sp>
      <p:pic>
        <p:nvPicPr>
          <p:cNvPr id="96" name="Content Placeholder 95" descr="A screen shot of a computer&#10;&#10;Description automatically generated">
            <a:extLst>
              <a:ext uri="{FF2B5EF4-FFF2-40B4-BE49-F238E27FC236}">
                <a16:creationId xmlns:a16="http://schemas.microsoft.com/office/drawing/2014/main" id="{22DF5ED7-EDB1-008A-8CD3-9064A4BF441A}"/>
              </a:ext>
            </a:extLst>
          </p:cNvPr>
          <p:cNvPicPr>
            <a:picLocks noGrp="1" noChangeAspect="1"/>
          </p:cNvPicPr>
          <p:nvPr>
            <p:ph idx="1"/>
          </p:nvPr>
        </p:nvPicPr>
        <p:blipFill>
          <a:blip r:embed="rId3"/>
          <a:stretch>
            <a:fillRect/>
          </a:stretch>
        </p:blipFill>
        <p:spPr>
          <a:xfrm>
            <a:off x="6153415" y="1192779"/>
            <a:ext cx="2821314" cy="16853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7" name="Picture 96" descr="A screenshot of a computer&#10;&#10;Description automatically generated">
            <a:extLst>
              <a:ext uri="{FF2B5EF4-FFF2-40B4-BE49-F238E27FC236}">
                <a16:creationId xmlns:a16="http://schemas.microsoft.com/office/drawing/2014/main" id="{5ECF4757-1179-5F4D-CB4C-7B45653C0514}"/>
              </a:ext>
            </a:extLst>
          </p:cNvPr>
          <p:cNvPicPr>
            <a:picLocks noChangeAspect="1"/>
          </p:cNvPicPr>
          <p:nvPr/>
        </p:nvPicPr>
        <p:blipFill>
          <a:blip r:embed="rId4"/>
          <a:stretch>
            <a:fillRect/>
          </a:stretch>
        </p:blipFill>
        <p:spPr>
          <a:xfrm>
            <a:off x="8387533" y="2179148"/>
            <a:ext cx="2685235" cy="1946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99" name="Table 98">
            <a:extLst>
              <a:ext uri="{FF2B5EF4-FFF2-40B4-BE49-F238E27FC236}">
                <a16:creationId xmlns:a16="http://schemas.microsoft.com/office/drawing/2014/main" id="{019623E2-C64E-6FD6-0C44-B335520AFC1F}"/>
              </a:ext>
            </a:extLst>
          </p:cNvPr>
          <p:cNvGraphicFramePr>
            <a:graphicFrameLocks noGrp="1"/>
          </p:cNvGraphicFramePr>
          <p:nvPr>
            <p:extLst>
              <p:ext uri="{D42A27DB-BD31-4B8C-83A1-F6EECF244321}">
                <p14:modId xmlns:p14="http://schemas.microsoft.com/office/powerpoint/2010/main" val="1452161780"/>
              </p:ext>
            </p:extLst>
          </p:nvPr>
        </p:nvGraphicFramePr>
        <p:xfrm>
          <a:off x="571500" y="1031875"/>
          <a:ext cx="5260954" cy="5378964"/>
        </p:xfrm>
        <a:graphic>
          <a:graphicData uri="http://schemas.openxmlformats.org/drawingml/2006/table">
            <a:tbl>
              <a:tblPr bandRow="1">
                <a:tableStyleId>{5C22544A-7EE6-4342-B048-85BDC9FD1C3A}</a:tableStyleId>
              </a:tblPr>
              <a:tblGrid>
                <a:gridCol w="2630477">
                  <a:extLst>
                    <a:ext uri="{9D8B030D-6E8A-4147-A177-3AD203B41FA5}">
                      <a16:colId xmlns:a16="http://schemas.microsoft.com/office/drawing/2014/main" val="151004198"/>
                    </a:ext>
                  </a:extLst>
                </a:gridCol>
                <a:gridCol w="2630477">
                  <a:extLst>
                    <a:ext uri="{9D8B030D-6E8A-4147-A177-3AD203B41FA5}">
                      <a16:colId xmlns:a16="http://schemas.microsoft.com/office/drawing/2014/main" val="2840282257"/>
                    </a:ext>
                  </a:extLst>
                </a:gridCol>
              </a:tblGrid>
              <a:tr h="427377">
                <a:tc>
                  <a:txBody>
                    <a:bodyPr/>
                    <a:lstStyle/>
                    <a:p>
                      <a:pPr rtl="0" fontAlgn="base">
                        <a:lnSpc>
                          <a:spcPts val="2625"/>
                        </a:lnSpc>
                      </a:pPr>
                      <a:r>
                        <a:rPr lang="en-US" sz="1800" b="1">
                          <a:solidFill>
                            <a:srgbClr val="FFFFFF"/>
                          </a:solidFill>
                          <a:effectLst/>
                          <a:latin typeface="Trebuchet MS"/>
                        </a:rPr>
                        <a:t>Regression Models</a:t>
                      </a:r>
                      <a:endParaRPr lang="en-US" b="1">
                        <a:solidFill>
                          <a:srgbClr val="FFFFFF"/>
                        </a:solidFill>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5FCBEF"/>
                    </a:solidFill>
                  </a:tcPr>
                </a:tc>
                <a:tc>
                  <a:txBody>
                    <a:bodyPr/>
                    <a:lstStyle/>
                    <a:p>
                      <a:pPr rtl="0" fontAlgn="base">
                        <a:lnSpc>
                          <a:spcPts val="2625"/>
                        </a:lnSpc>
                      </a:pPr>
                      <a:r>
                        <a:rPr lang="en-US" sz="1800" b="1">
                          <a:solidFill>
                            <a:srgbClr val="FFFFFF"/>
                          </a:solidFill>
                          <a:effectLst/>
                          <a:latin typeface="Trebuchet MS"/>
                        </a:rPr>
                        <a:t>Classifier Models</a:t>
                      </a:r>
                      <a:endParaRPr lang="en-US" b="1">
                        <a:solidFill>
                          <a:srgbClr val="FFFFFF"/>
                        </a:solidFill>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45720" cap="flat" cmpd="sng" algn="ctr">
                      <a:solidFill>
                        <a:srgbClr val="FFFFFF"/>
                      </a:solidFill>
                      <a:prstDash val="solid"/>
                      <a:round/>
                      <a:headEnd type="none" w="med" len="med"/>
                      <a:tailEnd type="none" w="med" len="med"/>
                    </a:lnB>
                    <a:solidFill>
                      <a:srgbClr val="5FCBEF"/>
                    </a:solidFill>
                  </a:tcPr>
                </a:tc>
                <a:extLst>
                  <a:ext uri="{0D108BD9-81ED-4DB2-BD59-A6C34878D82A}">
                    <a16:rowId xmlns:a16="http://schemas.microsoft.com/office/drawing/2014/main" val="744310308"/>
                  </a:ext>
                </a:extLst>
              </a:tr>
              <a:tr h="1076078">
                <a:tc>
                  <a:txBody>
                    <a:bodyPr/>
                    <a:lstStyle/>
                    <a:p>
                      <a:pPr rtl="0" fontAlgn="base">
                        <a:lnSpc>
                          <a:spcPts val="2625"/>
                        </a:lnSpc>
                      </a:pPr>
                      <a:r>
                        <a:rPr lang="en-US" sz="1800">
                          <a:effectLst/>
                          <a:latin typeface="Trebuchet MS"/>
                        </a:rPr>
                        <a:t>Limited predictive accuracy on unseen data.</a:t>
                      </a: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ECF9"/>
                    </a:solidFill>
                  </a:tcPr>
                </a:tc>
                <a:tc>
                  <a:txBody>
                    <a:bodyPr/>
                    <a:lstStyle/>
                    <a:p>
                      <a:pPr rtl="0" fontAlgn="base">
                        <a:lnSpc>
                          <a:spcPts val="2625"/>
                        </a:lnSpc>
                      </a:pPr>
                      <a:r>
                        <a:rPr lang="en-US" sz="1800">
                          <a:effectLst/>
                          <a:latin typeface="Trebuchet MS"/>
                        </a:rPr>
                        <a:t>Reasonable accuracy for binary classification</a:t>
                      </a:r>
                      <a:endParaRPr lang="en-US">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4572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485322767"/>
                  </a:ext>
                </a:extLst>
              </a:tr>
              <a:tr h="1068443">
                <a:tc>
                  <a:txBody>
                    <a:bodyPr/>
                    <a:lstStyle/>
                    <a:p>
                      <a:pPr rtl="0" fontAlgn="base">
                        <a:lnSpc>
                          <a:spcPts val="2625"/>
                        </a:lnSpc>
                      </a:pPr>
                      <a:r>
                        <a:rPr lang="en-US" sz="1800">
                          <a:effectLst/>
                          <a:latin typeface="Trebuchet MS"/>
                        </a:rPr>
                        <a:t>Model overfits and performs poorly on new data.</a:t>
                      </a: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EAF6FC"/>
                    </a:solidFill>
                  </a:tcPr>
                </a:tc>
                <a:tc>
                  <a:txBody>
                    <a:bodyPr/>
                    <a:lstStyle/>
                    <a:p>
                      <a:pPr rtl="0" fontAlgn="base">
                        <a:lnSpc>
                          <a:spcPts val="2625"/>
                        </a:lnSpc>
                      </a:pPr>
                      <a:r>
                        <a:rPr lang="en-US" sz="1800">
                          <a:effectLst/>
                          <a:latin typeface="Trebuchet MS"/>
                        </a:rPr>
                        <a:t>Balances sensitivity and specificity</a:t>
                      </a:r>
                      <a:endParaRPr lang="en-US">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430707320"/>
                  </a:ext>
                </a:extLst>
              </a:tr>
              <a:tr h="1388975">
                <a:tc>
                  <a:txBody>
                    <a:bodyPr/>
                    <a:lstStyle/>
                    <a:p>
                      <a:pPr rtl="0" fontAlgn="base">
                        <a:lnSpc>
                          <a:spcPts val="2625"/>
                        </a:lnSpc>
                      </a:pPr>
                      <a:r>
                        <a:rPr lang="en-US" sz="1800">
                          <a:effectLst/>
                          <a:latin typeface="Trebuchet MS"/>
                        </a:rPr>
                        <a:t>Struggles with continuous value prediction due to market volatility.</a:t>
                      </a:r>
                      <a:endParaRPr lang="en-US">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ECF9"/>
                    </a:solidFill>
                  </a:tcPr>
                </a:tc>
                <a:tc>
                  <a:txBody>
                    <a:bodyPr/>
                    <a:lstStyle/>
                    <a:p>
                      <a:pPr rtl="0" fontAlgn="base">
                        <a:lnSpc>
                          <a:spcPts val="2625"/>
                        </a:lnSpc>
                      </a:pPr>
                      <a:r>
                        <a:rPr lang="en-US" sz="1800">
                          <a:effectLst/>
                          <a:latin typeface="Trebuchet MS"/>
                        </a:rPr>
                        <a:t>Better for general trend (up/down) detection due to categorical target.</a:t>
                      </a:r>
                      <a:endParaRPr lang="en-US">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518931403"/>
                  </a:ext>
                </a:extLst>
              </a:tr>
              <a:tr h="1388975">
                <a:tc>
                  <a:txBody>
                    <a:bodyPr/>
                    <a:lstStyle/>
                    <a:p>
                      <a:pPr lvl="0" rtl="0">
                        <a:lnSpc>
                          <a:spcPts val="2625"/>
                        </a:lnSpc>
                        <a:buNone/>
                      </a:pPr>
                      <a:r>
                        <a:rPr lang="en-US" sz="1800">
                          <a:effectLst/>
                          <a:latin typeface="Trebuchet MS"/>
                        </a:rPr>
                        <a:t>Ineffective due to market complexity and sensitivity to point errors.</a:t>
                      </a:r>
                      <a:endParaRPr lang="en-US">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EAF6FC"/>
                    </a:solidFill>
                  </a:tcPr>
                </a:tc>
                <a:tc>
                  <a:txBody>
                    <a:bodyPr/>
                    <a:lstStyle/>
                    <a:p>
                      <a:pPr rtl="0" fontAlgn="base">
                        <a:lnSpc>
                          <a:spcPts val="2625"/>
                        </a:lnSpc>
                      </a:pPr>
                      <a:r>
                        <a:rPr lang="en-US" sz="1800">
                          <a:effectLst/>
                          <a:latin typeface="Trebuchet MS"/>
                        </a:rPr>
                        <a:t>Effective for binary classification task, more resilient to noise</a:t>
                      </a:r>
                      <a:endParaRPr lang="en-US">
                        <a:effectLst/>
                        <a:latin typeface="Trebuchet MS"/>
                      </a:endParaRPr>
                    </a:p>
                  </a:txBody>
                  <a:tcPr marL="111147" marR="111147" marT="55569" marB="55569">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4223110030"/>
                  </a:ext>
                </a:extLst>
              </a:tr>
            </a:tbl>
          </a:graphicData>
        </a:graphic>
      </p:graphicFrame>
      <p:pic>
        <p:nvPicPr>
          <p:cNvPr id="6" name="Content Placeholder 4" descr="A graph of a number of individuals">
            <a:extLst>
              <a:ext uri="{FF2B5EF4-FFF2-40B4-BE49-F238E27FC236}">
                <a16:creationId xmlns:a16="http://schemas.microsoft.com/office/drawing/2014/main" id="{BF6BCF0B-4B03-529A-3DDD-F5BCD059476F}"/>
              </a:ext>
            </a:extLst>
          </p:cNvPr>
          <p:cNvPicPr>
            <a:picLocks noChangeAspect="1"/>
          </p:cNvPicPr>
          <p:nvPr/>
        </p:nvPicPr>
        <p:blipFill>
          <a:blip r:embed="rId5"/>
          <a:stretch>
            <a:fillRect/>
          </a:stretch>
        </p:blipFill>
        <p:spPr>
          <a:xfrm>
            <a:off x="6156470" y="3425637"/>
            <a:ext cx="3388788" cy="2463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Oval 2">
            <a:extLst>
              <a:ext uri="{FF2B5EF4-FFF2-40B4-BE49-F238E27FC236}">
                <a16:creationId xmlns:a16="http://schemas.microsoft.com/office/drawing/2014/main" id="{3E226765-230B-78FF-CC12-F477B0EF3C73}"/>
              </a:ext>
            </a:extLst>
          </p:cNvPr>
          <p:cNvSpPr/>
          <p:nvPr/>
        </p:nvSpPr>
        <p:spPr>
          <a:xfrm>
            <a:off x="11950680" y="0"/>
            <a:ext cx="241300" cy="2381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640558"/>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ECF4B8FC-5F64-70B4-375D-CCFFC4E3405B}"/>
              </a:ext>
            </a:extLst>
          </p:cNvPr>
          <p:cNvPicPr>
            <a:picLocks noChangeAspect="1"/>
          </p:cNvPicPr>
          <p:nvPr/>
        </p:nvPicPr>
        <p:blipFill>
          <a:blip r:embed="rId3"/>
          <a:srcRect l="26486" r="2875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DA4E756-C243-3DFC-34FD-777BF6F0204C}"/>
              </a:ext>
            </a:extLst>
          </p:cNvPr>
          <p:cNvSpPr>
            <a:spLocks noGrp="1"/>
          </p:cNvSpPr>
          <p:nvPr>
            <p:ph type="title"/>
          </p:nvPr>
        </p:nvSpPr>
        <p:spPr>
          <a:xfrm>
            <a:off x="414866" y="203200"/>
            <a:ext cx="3851123" cy="601134"/>
          </a:xfrm>
        </p:spPr>
        <p:txBody>
          <a:bodyPr>
            <a:normAutofit fontScale="90000"/>
          </a:bodyPr>
          <a:lstStyle/>
          <a:p>
            <a:r>
              <a:rPr lang="en-US"/>
              <a:t>Feature Selection</a:t>
            </a:r>
          </a:p>
        </p:txBody>
      </p:sp>
      <p:pic>
        <p:nvPicPr>
          <p:cNvPr id="5" name="Content Placeholder 4" descr="A screenshot of a black and white screen&#10;&#10;Description automatically generated">
            <a:extLst>
              <a:ext uri="{FF2B5EF4-FFF2-40B4-BE49-F238E27FC236}">
                <a16:creationId xmlns:a16="http://schemas.microsoft.com/office/drawing/2014/main" id="{3E092169-5196-CABF-97D5-CF2D272C8809}"/>
              </a:ext>
            </a:extLst>
          </p:cNvPr>
          <p:cNvPicPr>
            <a:picLocks noGrp="1" noChangeAspect="1"/>
          </p:cNvPicPr>
          <p:nvPr>
            <p:ph idx="1"/>
          </p:nvPr>
        </p:nvPicPr>
        <p:blipFill>
          <a:blip r:embed="rId4"/>
          <a:stretch>
            <a:fillRect/>
          </a:stretch>
        </p:blipFill>
        <p:spPr>
          <a:xfrm>
            <a:off x="2090543" y="3428575"/>
            <a:ext cx="1914525" cy="3133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4" name="Straight Connector 3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 screenshot of a graph&#10;&#10;Description automatically generated">
            <a:extLst>
              <a:ext uri="{FF2B5EF4-FFF2-40B4-BE49-F238E27FC236}">
                <a16:creationId xmlns:a16="http://schemas.microsoft.com/office/drawing/2014/main" id="{9069FBFE-B47D-D6E6-0761-25610C2821A8}"/>
              </a:ext>
            </a:extLst>
          </p:cNvPr>
          <p:cNvPicPr>
            <a:picLocks noChangeAspect="1"/>
          </p:cNvPicPr>
          <p:nvPr/>
        </p:nvPicPr>
        <p:blipFill>
          <a:blip r:embed="rId5"/>
          <a:stretch>
            <a:fillRect/>
          </a:stretch>
        </p:blipFill>
        <p:spPr>
          <a:xfrm>
            <a:off x="500441" y="2633133"/>
            <a:ext cx="2013250"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49D8661E-65A2-AFF1-A973-21EA7B9BC728}"/>
              </a:ext>
            </a:extLst>
          </p:cNvPr>
          <p:cNvSpPr txBox="1"/>
          <p:nvPr/>
        </p:nvSpPr>
        <p:spPr>
          <a:xfrm>
            <a:off x="483105" y="896708"/>
            <a:ext cx="4174067"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rgbClr val="569CD6"/>
                </a:solidFill>
                <a:latin typeface="Consolas"/>
              </a:rPr>
              <a:t>Corr Matrix and VIF: Recommend to remove </a:t>
            </a:r>
            <a:r>
              <a:rPr lang="en-US" sz="1100" b="1">
                <a:solidFill>
                  <a:srgbClr val="CE9178"/>
                </a:solidFill>
                <a:latin typeface="Consolas"/>
              </a:rPr>
              <a:t>`["Previous Day Close", "Resistance", "Upper Band", "SMA_50", "SMA_200"]`</a:t>
            </a:r>
            <a:r>
              <a:rPr lang="en-US" sz="1100" b="1">
                <a:solidFill>
                  <a:srgbClr val="569CD6"/>
                </a:solidFill>
                <a:latin typeface="Consolas"/>
              </a:rPr>
              <a:t> after inspection...</a:t>
            </a:r>
            <a:endParaRPr lang="en-US"/>
          </a:p>
          <a:p>
            <a:pPr algn="l"/>
            <a:endParaRPr lang="en-US"/>
          </a:p>
        </p:txBody>
      </p:sp>
      <p:sp>
        <p:nvSpPr>
          <p:cNvPr id="20" name="TextBox 19">
            <a:extLst>
              <a:ext uri="{FF2B5EF4-FFF2-40B4-BE49-F238E27FC236}">
                <a16:creationId xmlns:a16="http://schemas.microsoft.com/office/drawing/2014/main" id="{AF384874-3F06-D828-6F23-C7B184B26884}"/>
              </a:ext>
            </a:extLst>
          </p:cNvPr>
          <p:cNvSpPr txBox="1"/>
          <p:nvPr/>
        </p:nvSpPr>
        <p:spPr>
          <a:xfrm>
            <a:off x="2590111" y="2722079"/>
            <a:ext cx="18154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569CD6"/>
                </a:solidFill>
                <a:latin typeface="Consolas"/>
              </a:rPr>
              <a:t>Compared to before, it dramatically improved </a:t>
            </a:r>
            <a:r>
              <a:rPr lang="en-US" sz="1100" b="1">
                <a:solidFill>
                  <a:srgbClr val="569CD6"/>
                </a:solidFill>
                <a:latin typeface="Consolas"/>
              </a:rPr>
              <a:t>`</a:t>
            </a:r>
            <a:r>
              <a:rPr lang="en-US" sz="1100" b="1" err="1">
                <a:solidFill>
                  <a:srgbClr val="CE9178"/>
                </a:solidFill>
                <a:latin typeface="Consolas"/>
              </a:rPr>
              <a:t>p_value</a:t>
            </a:r>
            <a:r>
              <a:rPr lang="en-US" sz="1100" b="1">
                <a:solidFill>
                  <a:srgbClr val="CE9178"/>
                </a:solidFill>
                <a:latin typeface="Consolas"/>
              </a:rPr>
              <a:t>`</a:t>
            </a:r>
            <a:endParaRPr lang="en-US" sz="1100" b="1">
              <a:solidFill>
                <a:srgbClr val="569CD6"/>
              </a:solidFill>
              <a:latin typeface="Consolas"/>
            </a:endParaRPr>
          </a:p>
        </p:txBody>
      </p:sp>
      <p:sp>
        <p:nvSpPr>
          <p:cNvPr id="3" name="TextBox 2">
            <a:extLst>
              <a:ext uri="{FF2B5EF4-FFF2-40B4-BE49-F238E27FC236}">
                <a16:creationId xmlns:a16="http://schemas.microsoft.com/office/drawing/2014/main" id="{51B87DD3-1E96-D2B3-0E98-540F2A98F313}"/>
              </a:ext>
            </a:extLst>
          </p:cNvPr>
          <p:cNvSpPr txBox="1"/>
          <p:nvPr/>
        </p:nvSpPr>
        <p:spPr>
          <a:xfrm>
            <a:off x="483105" y="1522230"/>
            <a:ext cx="4219559"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rgbClr val="569CD6"/>
                </a:solidFill>
                <a:latin typeface="Consolas"/>
              </a:rPr>
              <a:t>Instead of removing all of them, using domain knowledge, removed features that had relationship with other features: `</a:t>
            </a:r>
            <a:r>
              <a:rPr lang="en-US" sz="1100" b="1">
                <a:solidFill>
                  <a:srgbClr val="CE9178"/>
                </a:solidFill>
                <a:latin typeface="Consolas"/>
              </a:rPr>
              <a:t>Resistance` </a:t>
            </a:r>
            <a:r>
              <a:rPr lang="en-US" sz="1100" b="1">
                <a:solidFill>
                  <a:srgbClr val="569CD6"/>
                </a:solidFill>
                <a:latin typeface="Consolas"/>
              </a:rPr>
              <a:t>vs. `</a:t>
            </a:r>
            <a:r>
              <a:rPr lang="en-US" sz="1100" b="1">
                <a:solidFill>
                  <a:srgbClr val="CE9178"/>
                </a:solidFill>
                <a:latin typeface="Consolas"/>
              </a:rPr>
              <a:t>Support` </a:t>
            </a:r>
            <a:r>
              <a:rPr lang="en-US" sz="1100" b="1">
                <a:solidFill>
                  <a:srgbClr val="569CD6"/>
                </a:solidFill>
                <a:latin typeface="Consolas"/>
              </a:rPr>
              <a:t>etc...</a:t>
            </a:r>
            <a:endParaRPr lang="en-US" sz="1100" b="1">
              <a:solidFill>
                <a:srgbClr val="CE9178"/>
              </a:solidFill>
              <a:latin typeface="Consolas"/>
            </a:endParaRPr>
          </a:p>
          <a:p>
            <a:pPr algn="l"/>
            <a:endParaRPr lang="en-US"/>
          </a:p>
        </p:txBody>
      </p:sp>
      <p:sp>
        <p:nvSpPr>
          <p:cNvPr id="10" name="Oval 9">
            <a:extLst>
              <a:ext uri="{FF2B5EF4-FFF2-40B4-BE49-F238E27FC236}">
                <a16:creationId xmlns:a16="http://schemas.microsoft.com/office/drawing/2014/main" id="{57FD3BCA-838C-E2AC-D430-34757D6DC28C}"/>
              </a:ext>
            </a:extLst>
          </p:cNvPr>
          <p:cNvSpPr/>
          <p:nvPr/>
        </p:nvSpPr>
        <p:spPr>
          <a:xfrm>
            <a:off x="11950680" y="0"/>
            <a:ext cx="241300" cy="2381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966954"/>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ABA25A55-2C70-4BF4-84B3-DAB0B6A0F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57" name="Freeform 14">
              <a:extLst>
                <a:ext uri="{FF2B5EF4-FFF2-40B4-BE49-F238E27FC236}">
                  <a16:creationId xmlns:a16="http://schemas.microsoft.com/office/drawing/2014/main" id="{34DDEB77-23C4-4B9F-A228-97B5599B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8" name="Straight Connector 57">
              <a:extLst>
                <a:ext uri="{FF2B5EF4-FFF2-40B4-BE49-F238E27FC236}">
                  <a16:creationId xmlns:a16="http://schemas.microsoft.com/office/drawing/2014/main" id="{D58851FF-DCF2-43C7-8970-B7045ED753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06852C5-306E-46FB-844A-7632E6D390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F40C9C1B-A82E-4755-816B-C827A271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8E7D1B95-1664-47D2-9F1E-5AE3B8F8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Isosceles Triangle 59">
              <a:extLst>
                <a:ext uri="{FF2B5EF4-FFF2-40B4-BE49-F238E27FC236}">
                  <a16:creationId xmlns:a16="http://schemas.microsoft.com/office/drawing/2014/main" id="{C63FECDE-6D49-477E-896A-AEFD1909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42502F9E-0DC0-454C-8CBC-937053820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8">
              <a:extLst>
                <a:ext uri="{FF2B5EF4-FFF2-40B4-BE49-F238E27FC236}">
                  <a16:creationId xmlns:a16="http://schemas.microsoft.com/office/drawing/2014/main" id="{E4139BD5-2F4F-48E5-930B-BF6BCAF6E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9">
              <a:extLst>
                <a:ext uri="{FF2B5EF4-FFF2-40B4-BE49-F238E27FC236}">
                  <a16:creationId xmlns:a16="http://schemas.microsoft.com/office/drawing/2014/main" id="{B12DD939-5D79-4EC3-A014-5385FA549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1E730207-4624-4450-B869-9F04E05BF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C89C251-4347-8E9A-9D55-6CCBAECCA593}"/>
              </a:ext>
            </a:extLst>
          </p:cNvPr>
          <p:cNvSpPr>
            <a:spLocks noGrp="1"/>
          </p:cNvSpPr>
          <p:nvPr>
            <p:ph type="title"/>
          </p:nvPr>
        </p:nvSpPr>
        <p:spPr>
          <a:xfrm>
            <a:off x="1238895" y="-15611"/>
            <a:ext cx="8288035" cy="1095059"/>
          </a:xfrm>
        </p:spPr>
        <p:txBody>
          <a:bodyPr vert="horz" lIns="91440" tIns="45720" rIns="91440" bIns="45720" rtlCol="0" anchor="b">
            <a:normAutofit/>
          </a:bodyPr>
          <a:lstStyle/>
          <a:p>
            <a:r>
              <a:rPr lang="en-US" sz="4800"/>
              <a:t>Feature Importance</a:t>
            </a:r>
          </a:p>
        </p:txBody>
      </p:sp>
      <p:pic>
        <p:nvPicPr>
          <p:cNvPr id="10" name="Picture 9" descr="A graph of a logistic regression&#10;&#10;Description automatically generated">
            <a:extLst>
              <a:ext uri="{FF2B5EF4-FFF2-40B4-BE49-F238E27FC236}">
                <a16:creationId xmlns:a16="http://schemas.microsoft.com/office/drawing/2014/main" id="{EC97662A-DA1E-6647-E2FD-49FC5E95CED1}"/>
              </a:ext>
            </a:extLst>
          </p:cNvPr>
          <p:cNvPicPr>
            <a:picLocks noChangeAspect="1"/>
          </p:cNvPicPr>
          <p:nvPr/>
        </p:nvPicPr>
        <p:blipFill>
          <a:blip r:embed="rId2"/>
          <a:stretch>
            <a:fillRect/>
          </a:stretch>
        </p:blipFill>
        <p:spPr>
          <a:xfrm>
            <a:off x="332078" y="1717582"/>
            <a:ext cx="7122131" cy="3468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descr="A graph with blue bars&#10;&#10;Description automatically generated">
            <a:extLst>
              <a:ext uri="{FF2B5EF4-FFF2-40B4-BE49-F238E27FC236}">
                <a16:creationId xmlns:a16="http://schemas.microsoft.com/office/drawing/2014/main" id="{BD3B01A2-3096-7C14-AC2E-D15FBA18B60E}"/>
              </a:ext>
            </a:extLst>
          </p:cNvPr>
          <p:cNvPicPr>
            <a:picLocks noChangeAspect="1"/>
          </p:cNvPicPr>
          <p:nvPr/>
        </p:nvPicPr>
        <p:blipFill>
          <a:blip r:embed="rId3"/>
          <a:stretch>
            <a:fillRect/>
          </a:stretch>
        </p:blipFill>
        <p:spPr>
          <a:xfrm>
            <a:off x="2264279" y="2631870"/>
            <a:ext cx="7007161" cy="3311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20189C5-DCEC-95A7-829B-6D93AD73967B}"/>
              </a:ext>
            </a:extLst>
          </p:cNvPr>
          <p:cNvPicPr>
            <a:picLocks noChangeAspect="1"/>
          </p:cNvPicPr>
          <p:nvPr/>
        </p:nvPicPr>
        <p:blipFill>
          <a:blip r:embed="rId4"/>
          <a:stretch>
            <a:fillRect/>
          </a:stretch>
        </p:blipFill>
        <p:spPr>
          <a:xfrm>
            <a:off x="4766040" y="3562167"/>
            <a:ext cx="6466231" cy="313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Oval 3">
            <a:extLst>
              <a:ext uri="{FF2B5EF4-FFF2-40B4-BE49-F238E27FC236}">
                <a16:creationId xmlns:a16="http://schemas.microsoft.com/office/drawing/2014/main" id="{6CBE6CE9-9520-BCC7-92C9-4034EFCEE6AB}"/>
              </a:ext>
            </a:extLst>
          </p:cNvPr>
          <p:cNvSpPr/>
          <p:nvPr/>
        </p:nvSpPr>
        <p:spPr>
          <a:xfrm>
            <a:off x="11950680" y="0"/>
            <a:ext cx="241300" cy="2381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FF35C7-423D-86BB-D449-5002B6BEA039}"/>
              </a:ext>
            </a:extLst>
          </p:cNvPr>
          <p:cNvSpPr txBox="1"/>
          <p:nvPr/>
        </p:nvSpPr>
        <p:spPr>
          <a:xfrm>
            <a:off x="3419862" y="1178947"/>
            <a:ext cx="5512471" cy="400110"/>
          </a:xfrm>
          <a:prstGeom prst="rect">
            <a:avLst/>
          </a:prstGeom>
          <a:noFill/>
        </p:spPr>
        <p:txBody>
          <a:bodyPr wrap="none" rtlCol="0">
            <a:spAutoFit/>
          </a:bodyPr>
          <a:lstStyle/>
          <a:p>
            <a:r>
              <a:rPr lang="en-US" sz="2000" b="1"/>
              <a:t>Date, Returns, RSI, Volatility, Adjusted Close</a:t>
            </a:r>
          </a:p>
        </p:txBody>
      </p:sp>
    </p:spTree>
    <p:extLst>
      <p:ext uri="{BB962C8B-B14F-4D97-AF65-F5344CB8AC3E}">
        <p14:creationId xmlns:p14="http://schemas.microsoft.com/office/powerpoint/2010/main" val="1639337768"/>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072-F692-E2E2-987E-ACC3928C974B}"/>
              </a:ext>
            </a:extLst>
          </p:cNvPr>
          <p:cNvSpPr>
            <a:spLocks noGrp="1"/>
          </p:cNvSpPr>
          <p:nvPr>
            <p:ph type="title"/>
          </p:nvPr>
        </p:nvSpPr>
        <p:spPr>
          <a:xfrm>
            <a:off x="4159225" y="609600"/>
            <a:ext cx="5114776" cy="1320800"/>
          </a:xfrm>
        </p:spPr>
        <p:txBody>
          <a:bodyPr>
            <a:normAutofit/>
          </a:bodyPr>
          <a:lstStyle/>
          <a:p>
            <a:r>
              <a:rPr lang="en-US"/>
              <a:t>Model Hyperparameter Tuning</a:t>
            </a:r>
          </a:p>
        </p:txBody>
      </p:sp>
      <p:pic>
        <p:nvPicPr>
          <p:cNvPr id="10" name="Content Placeholder 4" descr="A graph of a number of individuals&#10;&#10;Description automatically generated">
            <a:extLst>
              <a:ext uri="{FF2B5EF4-FFF2-40B4-BE49-F238E27FC236}">
                <a16:creationId xmlns:a16="http://schemas.microsoft.com/office/drawing/2014/main" id="{87DE75D3-796D-796A-C444-C17B064E4591}"/>
              </a:ext>
            </a:extLst>
          </p:cNvPr>
          <p:cNvPicPr>
            <a:picLocks noChangeAspect="1"/>
          </p:cNvPicPr>
          <p:nvPr/>
        </p:nvPicPr>
        <p:blipFill>
          <a:blip r:embed="rId3">
            <a:alphaModFix/>
          </a:blip>
          <a:srcRect l="-1620" t="3900" r="1619" b="6685"/>
          <a:stretch/>
        </p:blipFill>
        <p:spPr>
          <a:xfrm>
            <a:off x="509136" y="10"/>
            <a:ext cx="3518020" cy="2288444"/>
          </a:xfrm>
          <a:custGeom>
            <a:avLst/>
            <a:gdLst/>
            <a:ahLst/>
            <a:cxnLst/>
            <a:rect l="l" t="t" r="r" b="b"/>
            <a:pathLst>
              <a:path w="3517876" h="2282818">
                <a:moveTo>
                  <a:pt x="339471" y="0"/>
                </a:moveTo>
                <a:lnTo>
                  <a:pt x="3517876" y="0"/>
                </a:lnTo>
                <a:lnTo>
                  <a:pt x="3471247" y="312174"/>
                </a:lnTo>
                <a:lnTo>
                  <a:pt x="3471133" y="312174"/>
                </a:lnTo>
                <a:lnTo>
                  <a:pt x="3176778" y="2282818"/>
                </a:lnTo>
                <a:lnTo>
                  <a:pt x="0" y="2282818"/>
                </a:lnTo>
                <a:close/>
              </a:path>
            </a:pathLst>
          </a:custGeom>
        </p:spPr>
      </p:pic>
      <p:pic>
        <p:nvPicPr>
          <p:cNvPr id="7" name="Content Placeholder 6" descr="A screenshot of a computer&#10;&#10;Description automatically generated">
            <a:extLst>
              <a:ext uri="{FF2B5EF4-FFF2-40B4-BE49-F238E27FC236}">
                <a16:creationId xmlns:a16="http://schemas.microsoft.com/office/drawing/2014/main" id="{866CDBE0-7E9E-D67C-6D2C-C9944C81CFF8}"/>
              </a:ext>
            </a:extLst>
          </p:cNvPr>
          <p:cNvPicPr>
            <a:picLocks noChangeAspect="1"/>
          </p:cNvPicPr>
          <p:nvPr/>
        </p:nvPicPr>
        <p:blipFill>
          <a:blip r:embed="rId4">
            <a:alphaModFix/>
          </a:blip>
          <a:srcRect l="13113" r="16810" b="1"/>
          <a:stretch/>
        </p:blipFill>
        <p:spPr>
          <a:xfrm>
            <a:off x="169666" y="2289183"/>
            <a:ext cx="3514822" cy="2273270"/>
          </a:xfrm>
          <a:custGeom>
            <a:avLst/>
            <a:gdLst/>
            <a:ahLst/>
            <a:cxnLst/>
            <a:rect l="l" t="t" r="r" b="b"/>
            <a:pathLst>
              <a:path w="3514822" h="2273270">
                <a:moveTo>
                  <a:pt x="338051" y="0"/>
                </a:moveTo>
                <a:lnTo>
                  <a:pt x="3514822" y="0"/>
                </a:lnTo>
                <a:lnTo>
                  <a:pt x="3175264" y="2273270"/>
                </a:lnTo>
                <a:lnTo>
                  <a:pt x="0" y="2273270"/>
                </a:lnTo>
                <a:close/>
              </a:path>
            </a:pathLst>
          </a:custGeom>
        </p:spPr>
      </p:pic>
      <p:pic>
        <p:nvPicPr>
          <p:cNvPr id="8" name="Picture 7" descr="A graph with a line and a red line&#10;&#10;Description automatically generated">
            <a:extLst>
              <a:ext uri="{FF2B5EF4-FFF2-40B4-BE49-F238E27FC236}">
                <a16:creationId xmlns:a16="http://schemas.microsoft.com/office/drawing/2014/main" id="{5228EF10-34F1-39C5-6310-304D15B301A7}"/>
              </a:ext>
              <a:ext uri="{C183D7F6-B498-43B3-948B-1728B52AA6E4}">
                <adec:decorative xmlns:adec="http://schemas.microsoft.com/office/drawing/2017/decorative" val="0"/>
              </a:ext>
            </a:extLst>
          </p:cNvPr>
          <p:cNvPicPr>
            <a:picLocks noChangeAspect="1"/>
          </p:cNvPicPr>
          <p:nvPr/>
        </p:nvPicPr>
        <p:blipFill>
          <a:blip r:embed="rId5">
            <a:alphaModFix/>
          </a:blip>
          <a:srcRect l="3438" r="3610" b="-1"/>
          <a:stretch/>
        </p:blipFill>
        <p:spPr>
          <a:xfrm>
            <a:off x="-10633" y="4565636"/>
            <a:ext cx="3355563" cy="2292364"/>
          </a:xfrm>
          <a:custGeom>
            <a:avLst/>
            <a:gdLst/>
            <a:ahLst/>
            <a:cxnLst/>
            <a:rect l="l" t="t" r="r" b="b"/>
            <a:pathLst>
              <a:path w="3355563" h="2292364">
                <a:moveTo>
                  <a:pt x="180299" y="0"/>
                </a:moveTo>
                <a:lnTo>
                  <a:pt x="3355563" y="0"/>
                </a:lnTo>
                <a:lnTo>
                  <a:pt x="3013153" y="2292364"/>
                </a:lnTo>
                <a:lnTo>
                  <a:pt x="0" y="2292364"/>
                </a:lnTo>
                <a:lnTo>
                  <a:pt x="0" y="1212444"/>
                </a:lnTo>
                <a:close/>
              </a:path>
            </a:pathLst>
          </a:custGeom>
        </p:spPr>
      </p:pic>
      <p:sp>
        <p:nvSpPr>
          <p:cNvPr id="30" name="Isosceles Triangle 30">
            <a:extLst>
              <a:ext uri="{FF2B5EF4-FFF2-40B4-BE49-F238E27FC236}">
                <a16:creationId xmlns:a16="http://schemas.microsoft.com/office/drawing/2014/main" id="{601DBFE7-59F3-41F8-BC4E-83FB08639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63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95AC3254-FB46-4BDF-B7F2-2D039653A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232" y="2282818"/>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D6280CF-E187-4C89-97A6-CE354B2775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2696" y="4565636"/>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Isosceles Triangle 30">
            <a:extLst>
              <a:ext uri="{FF2B5EF4-FFF2-40B4-BE49-F238E27FC236}">
                <a16:creationId xmlns:a16="http://schemas.microsoft.com/office/drawing/2014/main" id="{AB636136-2572-47F5-B45E-4AE6AD867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Content Placeholder 13">
            <a:extLst>
              <a:ext uri="{FF2B5EF4-FFF2-40B4-BE49-F238E27FC236}">
                <a16:creationId xmlns:a16="http://schemas.microsoft.com/office/drawing/2014/main" id="{8FDC5634-6A10-B4EF-452F-630ACFB39D0B}"/>
              </a:ext>
            </a:extLst>
          </p:cNvPr>
          <p:cNvSpPr>
            <a:spLocks noGrp="1"/>
          </p:cNvSpPr>
          <p:nvPr>
            <p:ph idx="1"/>
          </p:nvPr>
        </p:nvSpPr>
        <p:spPr>
          <a:xfrm>
            <a:off x="4159225" y="2160589"/>
            <a:ext cx="5591917" cy="3823802"/>
          </a:xfrm>
        </p:spPr>
        <p:txBody>
          <a:bodyPr vert="horz" lIns="91440" tIns="45720" rIns="91440" bIns="45720" rtlCol="0" anchor="t">
            <a:noAutofit/>
          </a:bodyPr>
          <a:lstStyle/>
          <a:p>
            <a:r>
              <a:rPr lang="en-US" sz="1400" b="1">
                <a:ea typeface="+mn-lt"/>
                <a:cs typeface="+mn-lt"/>
              </a:rPr>
              <a:t>k-Nearest Neighbors (k-NN)</a:t>
            </a:r>
            <a:endParaRPr lang="en-US" sz="1400"/>
          </a:p>
          <a:p>
            <a:pPr lvl="1">
              <a:buFont typeface="Courier New" charset="2"/>
              <a:buChar char="o"/>
            </a:pPr>
            <a:r>
              <a:rPr lang="en-US" sz="1400">
                <a:ea typeface="+mn-lt"/>
                <a:cs typeface="+mn-lt"/>
              </a:rPr>
              <a:t>Plotted training vs. testing accuracy across </a:t>
            </a:r>
            <a:r>
              <a:rPr lang="en-US" sz="1050" b="1">
                <a:solidFill>
                  <a:srgbClr val="CE9178"/>
                </a:solidFill>
                <a:latin typeface="Consolas"/>
                <a:ea typeface="+mn-lt"/>
                <a:cs typeface="+mn-lt"/>
              </a:rPr>
              <a:t>`k` </a:t>
            </a:r>
            <a:r>
              <a:rPr lang="en-US" sz="1400">
                <a:ea typeface="+mn-lt"/>
                <a:cs typeface="+mn-lt"/>
              </a:rPr>
              <a:t>values to identify optimal </a:t>
            </a:r>
            <a:r>
              <a:rPr lang="en-US" sz="1050" b="1">
                <a:solidFill>
                  <a:srgbClr val="CE9178"/>
                </a:solidFill>
                <a:latin typeface="Consolas"/>
                <a:ea typeface="+mn-lt"/>
                <a:cs typeface="+mn-lt"/>
              </a:rPr>
              <a:t>`k`</a:t>
            </a:r>
            <a:r>
              <a:rPr lang="en-US" sz="1400">
                <a:ea typeface="+mn-lt"/>
                <a:cs typeface="+mn-lt"/>
              </a:rPr>
              <a:t>.</a:t>
            </a:r>
            <a:endParaRPr lang="en-US" sz="1400"/>
          </a:p>
          <a:p>
            <a:pPr lvl="1">
              <a:buFont typeface="Courier New" charset="2"/>
              <a:buChar char="o"/>
            </a:pPr>
            <a:r>
              <a:rPr lang="en-US" sz="1400">
                <a:ea typeface="+mn-lt"/>
                <a:cs typeface="+mn-lt"/>
              </a:rPr>
              <a:t>Balanced accuracy to prevent overfitting (low k) or underfitting (high k).</a:t>
            </a:r>
            <a:endParaRPr lang="en-US" sz="1400"/>
          </a:p>
          <a:p>
            <a:r>
              <a:rPr lang="en-US" sz="1400" b="1">
                <a:ea typeface="+mn-lt"/>
                <a:cs typeface="+mn-lt"/>
              </a:rPr>
              <a:t>Random Forest Classifier</a:t>
            </a:r>
          </a:p>
          <a:p>
            <a:pPr lvl="1">
              <a:buFont typeface="Courier New" charset="2"/>
              <a:buChar char="o"/>
            </a:pPr>
            <a:r>
              <a:rPr lang="en-US" sz="1400">
                <a:ea typeface="+mn-lt"/>
                <a:cs typeface="+mn-lt"/>
              </a:rPr>
              <a:t>Tuned</a:t>
            </a:r>
            <a:r>
              <a:rPr lang="en-US" sz="1400">
                <a:solidFill>
                  <a:srgbClr val="404040"/>
                </a:solidFill>
                <a:latin typeface="Trebuchet MS"/>
              </a:rPr>
              <a:t> </a:t>
            </a:r>
            <a:r>
              <a:rPr lang="en-US" sz="1050" b="1">
                <a:solidFill>
                  <a:srgbClr val="CE9178"/>
                </a:solidFill>
                <a:latin typeface="Consolas"/>
              </a:rPr>
              <a:t>`</a:t>
            </a:r>
            <a:r>
              <a:rPr lang="en-US" sz="1050" b="1" err="1">
                <a:solidFill>
                  <a:srgbClr val="CE9178"/>
                </a:solidFill>
                <a:latin typeface="Consolas"/>
              </a:rPr>
              <a:t>max_</a:t>
            </a:r>
            <a:r>
              <a:rPr lang="en-US" sz="1050" b="1" err="1">
                <a:solidFill>
                  <a:srgbClr val="CE9178"/>
                </a:solidFill>
                <a:latin typeface="Consolas"/>
                <a:ea typeface="+mn-lt"/>
                <a:cs typeface="+mn-lt"/>
              </a:rPr>
              <a:t>depth</a:t>
            </a:r>
            <a:r>
              <a:rPr lang="en-US" sz="1050" b="1">
                <a:solidFill>
                  <a:srgbClr val="CE9178"/>
                </a:solidFill>
                <a:latin typeface="Consolas"/>
                <a:ea typeface="+mn-lt"/>
                <a:cs typeface="+mn-lt"/>
              </a:rPr>
              <a:t>`</a:t>
            </a:r>
            <a:r>
              <a:rPr lang="en-US" sz="1400">
                <a:solidFill>
                  <a:srgbClr val="404040"/>
                </a:solidFill>
                <a:latin typeface="Trebuchet MS"/>
                <a:ea typeface="+mn-lt"/>
                <a:cs typeface="+mn-lt"/>
              </a:rPr>
              <a:t> </a:t>
            </a:r>
            <a:r>
              <a:rPr lang="en-US" sz="1400">
                <a:ea typeface="+mn-lt"/>
                <a:cs typeface="+mn-lt"/>
              </a:rPr>
              <a:t>to improve model generalization.</a:t>
            </a:r>
            <a:endParaRPr lang="en-US" sz="1400"/>
          </a:p>
          <a:p>
            <a:pPr lvl="1">
              <a:buFont typeface="Courier New" charset="2"/>
              <a:buChar char="o"/>
            </a:pPr>
            <a:r>
              <a:rPr lang="en-US" sz="1400">
                <a:ea typeface="+mn-lt"/>
                <a:cs typeface="+mn-lt"/>
              </a:rPr>
              <a:t>Examined accuracy at varying depths to avoid excessive model complexity.</a:t>
            </a:r>
            <a:endParaRPr lang="en-US" sz="1400"/>
          </a:p>
          <a:p>
            <a:r>
              <a:rPr lang="en-US" sz="1400" b="1" err="1">
                <a:ea typeface="+mn-lt"/>
                <a:cs typeface="+mn-lt"/>
              </a:rPr>
              <a:t>GridSearchCV</a:t>
            </a:r>
            <a:r>
              <a:rPr lang="en-US" sz="1400" b="1">
                <a:ea typeface="+mn-lt"/>
                <a:cs typeface="+mn-lt"/>
              </a:rPr>
              <a:t> for Optimal Parameters</a:t>
            </a:r>
            <a:endParaRPr lang="en-US" sz="1400"/>
          </a:p>
          <a:p>
            <a:pPr lvl="1">
              <a:buFont typeface="Courier New" charset="2"/>
              <a:buChar char="o"/>
            </a:pPr>
            <a:r>
              <a:rPr lang="en-US" sz="1400">
                <a:ea typeface="+mn-lt"/>
                <a:cs typeface="+mn-lt"/>
              </a:rPr>
              <a:t>Applied to multiple models to systematically select the best parameters.</a:t>
            </a:r>
            <a:endParaRPr lang="en-US" sz="1400"/>
          </a:p>
          <a:p>
            <a:pPr lvl="1">
              <a:buFont typeface="Courier New" charset="2"/>
              <a:buChar char="o"/>
            </a:pPr>
            <a:r>
              <a:rPr lang="en-US" sz="1400">
                <a:ea typeface="+mn-lt"/>
                <a:cs typeface="+mn-lt"/>
              </a:rPr>
              <a:t>Chose configurations maximizing accuracy for robust predictions.</a:t>
            </a:r>
            <a:endParaRPr lang="en-US" sz="1400"/>
          </a:p>
          <a:p>
            <a:endParaRPr lang="en-US" sz="1600"/>
          </a:p>
        </p:txBody>
      </p:sp>
      <p:sp>
        <p:nvSpPr>
          <p:cNvPr id="23" name="TextBox 22">
            <a:extLst>
              <a:ext uri="{FF2B5EF4-FFF2-40B4-BE49-F238E27FC236}">
                <a16:creationId xmlns:a16="http://schemas.microsoft.com/office/drawing/2014/main" id="{515B4E00-7E07-65B6-5BA3-6596279196A2}"/>
              </a:ext>
            </a:extLst>
          </p:cNvPr>
          <p:cNvSpPr txBox="1"/>
          <p:nvPr/>
        </p:nvSpPr>
        <p:spPr>
          <a:xfrm>
            <a:off x="3141603" y="5532916"/>
            <a:ext cx="1765716" cy="12234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solidFill>
                  <a:srgbClr val="D4D4D4"/>
                </a:solidFill>
                <a:latin typeface="Consolas"/>
                <a:ea typeface="Consolas"/>
                <a:cs typeface="Consolas"/>
              </a:rPr>
              <a:t>Example Best Parameters</a:t>
            </a:r>
          </a:p>
          <a:p>
            <a:r>
              <a:rPr lang="en-US" sz="700">
                <a:solidFill>
                  <a:srgbClr val="D4D4D4"/>
                </a:solidFill>
                <a:latin typeface="Consolas"/>
                <a:ea typeface="Consolas"/>
                <a:cs typeface="Consolas"/>
              </a:rPr>
              <a:t>{</a:t>
            </a:r>
            <a:endParaRPr lang="en-US" sz="700"/>
          </a:p>
          <a:p>
            <a:r>
              <a:rPr lang="en-US" sz="700">
                <a:solidFill>
                  <a:srgbClr val="D4D4D4"/>
                </a:solidFill>
                <a:latin typeface="Consolas"/>
                <a:ea typeface="Consolas"/>
                <a:cs typeface="Consolas"/>
              </a:rPr>
              <a:t>    </a:t>
            </a:r>
            <a:r>
              <a:rPr lang="en-US" sz="700">
                <a:solidFill>
                  <a:srgbClr val="9CDCFE"/>
                </a:solidFill>
                <a:latin typeface="Consolas"/>
                <a:ea typeface="Consolas"/>
                <a:cs typeface="Consolas"/>
              </a:rPr>
              <a:t>"</a:t>
            </a:r>
            <a:r>
              <a:rPr lang="en-US" sz="700" err="1">
                <a:solidFill>
                  <a:srgbClr val="9CDCFE"/>
                </a:solidFill>
                <a:latin typeface="Consolas"/>
                <a:ea typeface="Consolas"/>
                <a:cs typeface="Consolas"/>
              </a:rPr>
              <a:t>colsample_bytree</a:t>
            </a:r>
            <a:r>
              <a:rPr lang="en-US" sz="700">
                <a:solidFill>
                  <a:srgbClr val="9CDCFE"/>
                </a:solidFill>
                <a:latin typeface="Consolas"/>
                <a:ea typeface="Consolas"/>
                <a:cs typeface="Consolas"/>
              </a:rPr>
              <a:t>"</a:t>
            </a:r>
            <a:r>
              <a:rPr lang="en-US" sz="700">
                <a:solidFill>
                  <a:srgbClr val="D4D4D4"/>
                </a:solidFill>
                <a:latin typeface="Consolas"/>
                <a:ea typeface="Consolas"/>
                <a:cs typeface="Consolas"/>
              </a:rPr>
              <a:t>: </a:t>
            </a:r>
            <a:r>
              <a:rPr lang="en-US" sz="700">
                <a:solidFill>
                  <a:srgbClr val="B5CEA8"/>
                </a:solidFill>
                <a:latin typeface="Consolas"/>
                <a:ea typeface="Consolas"/>
                <a:cs typeface="Consolas"/>
              </a:rPr>
              <a:t>1.0</a:t>
            </a:r>
            <a:r>
              <a:rPr lang="en-US" sz="700">
                <a:solidFill>
                  <a:srgbClr val="D4D4D4"/>
                </a:solidFill>
                <a:latin typeface="Consolas"/>
                <a:ea typeface="Consolas"/>
                <a:cs typeface="Consolas"/>
              </a:rPr>
              <a:t>,</a:t>
            </a:r>
            <a:endParaRPr lang="en-US" sz="700"/>
          </a:p>
          <a:p>
            <a:r>
              <a:rPr lang="en-US" sz="700">
                <a:solidFill>
                  <a:srgbClr val="D4D4D4"/>
                </a:solidFill>
                <a:latin typeface="Consolas"/>
                <a:ea typeface="Consolas"/>
                <a:cs typeface="Consolas"/>
              </a:rPr>
              <a:t>    </a:t>
            </a:r>
            <a:r>
              <a:rPr lang="en-US" sz="700">
                <a:solidFill>
                  <a:srgbClr val="9CDCFE"/>
                </a:solidFill>
                <a:latin typeface="Consolas"/>
                <a:ea typeface="Consolas"/>
                <a:cs typeface="Consolas"/>
              </a:rPr>
              <a:t>"gamma"</a:t>
            </a:r>
            <a:r>
              <a:rPr lang="en-US" sz="700">
                <a:solidFill>
                  <a:srgbClr val="D4D4D4"/>
                </a:solidFill>
                <a:latin typeface="Consolas"/>
                <a:ea typeface="Consolas"/>
                <a:cs typeface="Consolas"/>
              </a:rPr>
              <a:t>: </a:t>
            </a:r>
            <a:r>
              <a:rPr lang="en-US" sz="700">
                <a:solidFill>
                  <a:srgbClr val="B5CEA8"/>
                </a:solidFill>
                <a:latin typeface="Consolas"/>
                <a:ea typeface="Consolas"/>
                <a:cs typeface="Consolas"/>
              </a:rPr>
              <a:t>0</a:t>
            </a:r>
            <a:r>
              <a:rPr lang="en-US" sz="700">
                <a:solidFill>
                  <a:srgbClr val="D4D4D4"/>
                </a:solidFill>
                <a:latin typeface="Consolas"/>
                <a:ea typeface="Consolas"/>
                <a:cs typeface="Consolas"/>
              </a:rPr>
              <a:t>,</a:t>
            </a:r>
            <a:endParaRPr lang="en-US" sz="700"/>
          </a:p>
          <a:p>
            <a:r>
              <a:rPr lang="en-US" sz="700">
                <a:solidFill>
                  <a:srgbClr val="D4D4D4"/>
                </a:solidFill>
                <a:latin typeface="Consolas"/>
                <a:ea typeface="Consolas"/>
                <a:cs typeface="Consolas"/>
              </a:rPr>
              <a:t>    </a:t>
            </a:r>
            <a:r>
              <a:rPr lang="en-US" sz="700">
                <a:solidFill>
                  <a:srgbClr val="9CDCFE"/>
                </a:solidFill>
                <a:latin typeface="Consolas"/>
                <a:ea typeface="Consolas"/>
                <a:cs typeface="Consolas"/>
              </a:rPr>
              <a:t>"</a:t>
            </a:r>
            <a:r>
              <a:rPr lang="en-US" sz="700" err="1">
                <a:solidFill>
                  <a:srgbClr val="9CDCFE"/>
                </a:solidFill>
                <a:latin typeface="Consolas"/>
                <a:ea typeface="Consolas"/>
                <a:cs typeface="Consolas"/>
              </a:rPr>
              <a:t>learning_rate</a:t>
            </a:r>
            <a:r>
              <a:rPr lang="en-US" sz="700">
                <a:solidFill>
                  <a:srgbClr val="9CDCFE"/>
                </a:solidFill>
                <a:latin typeface="Consolas"/>
                <a:ea typeface="Consolas"/>
                <a:cs typeface="Consolas"/>
              </a:rPr>
              <a:t>"</a:t>
            </a:r>
            <a:r>
              <a:rPr lang="en-US" sz="700">
                <a:solidFill>
                  <a:srgbClr val="D4D4D4"/>
                </a:solidFill>
                <a:latin typeface="Consolas"/>
                <a:ea typeface="Consolas"/>
                <a:cs typeface="Consolas"/>
              </a:rPr>
              <a:t>: </a:t>
            </a:r>
            <a:r>
              <a:rPr lang="en-US" sz="700">
                <a:solidFill>
                  <a:srgbClr val="B5CEA8"/>
                </a:solidFill>
                <a:latin typeface="Consolas"/>
                <a:ea typeface="Consolas"/>
                <a:cs typeface="Consolas"/>
              </a:rPr>
              <a:t>0.15</a:t>
            </a:r>
            <a:r>
              <a:rPr lang="en-US" sz="700">
                <a:solidFill>
                  <a:srgbClr val="D4D4D4"/>
                </a:solidFill>
                <a:latin typeface="Consolas"/>
                <a:ea typeface="Consolas"/>
                <a:cs typeface="Consolas"/>
              </a:rPr>
              <a:t>,</a:t>
            </a:r>
            <a:endParaRPr lang="en-US" sz="700"/>
          </a:p>
          <a:p>
            <a:r>
              <a:rPr lang="en-US" sz="700">
                <a:solidFill>
                  <a:srgbClr val="D4D4D4"/>
                </a:solidFill>
                <a:latin typeface="Consolas"/>
                <a:ea typeface="Consolas"/>
                <a:cs typeface="Consolas"/>
              </a:rPr>
              <a:t>    </a:t>
            </a:r>
            <a:r>
              <a:rPr lang="en-US" sz="700">
                <a:solidFill>
                  <a:srgbClr val="9CDCFE"/>
                </a:solidFill>
                <a:latin typeface="Consolas"/>
                <a:ea typeface="Consolas"/>
                <a:cs typeface="Consolas"/>
              </a:rPr>
              <a:t>"</a:t>
            </a:r>
            <a:r>
              <a:rPr lang="en-US" sz="700" err="1">
                <a:solidFill>
                  <a:srgbClr val="9CDCFE"/>
                </a:solidFill>
                <a:latin typeface="Consolas"/>
                <a:ea typeface="Consolas"/>
                <a:cs typeface="Consolas"/>
              </a:rPr>
              <a:t>max_depth</a:t>
            </a:r>
            <a:r>
              <a:rPr lang="en-US" sz="700">
                <a:solidFill>
                  <a:srgbClr val="9CDCFE"/>
                </a:solidFill>
                <a:latin typeface="Consolas"/>
                <a:ea typeface="Consolas"/>
                <a:cs typeface="Consolas"/>
              </a:rPr>
              <a:t>"</a:t>
            </a:r>
            <a:r>
              <a:rPr lang="en-US" sz="700">
                <a:solidFill>
                  <a:srgbClr val="D4D4D4"/>
                </a:solidFill>
                <a:latin typeface="Consolas"/>
                <a:ea typeface="Consolas"/>
                <a:cs typeface="Consolas"/>
              </a:rPr>
              <a:t>: </a:t>
            </a:r>
            <a:r>
              <a:rPr lang="en-US" sz="700">
                <a:solidFill>
                  <a:srgbClr val="B5CEA8"/>
                </a:solidFill>
                <a:latin typeface="Consolas"/>
                <a:ea typeface="Consolas"/>
                <a:cs typeface="Consolas"/>
              </a:rPr>
              <a:t>5</a:t>
            </a:r>
            <a:r>
              <a:rPr lang="en-US" sz="700">
                <a:solidFill>
                  <a:srgbClr val="D4D4D4"/>
                </a:solidFill>
                <a:latin typeface="Consolas"/>
                <a:ea typeface="Consolas"/>
                <a:cs typeface="Consolas"/>
              </a:rPr>
              <a:t>,</a:t>
            </a:r>
            <a:endParaRPr lang="en-US" sz="700"/>
          </a:p>
          <a:p>
            <a:r>
              <a:rPr lang="en-US" sz="700">
                <a:solidFill>
                  <a:srgbClr val="D4D4D4"/>
                </a:solidFill>
                <a:latin typeface="Consolas"/>
                <a:ea typeface="Consolas"/>
                <a:cs typeface="Consolas"/>
              </a:rPr>
              <a:t>    </a:t>
            </a:r>
            <a:r>
              <a:rPr lang="en-US" sz="700">
                <a:solidFill>
                  <a:srgbClr val="9CDCFE"/>
                </a:solidFill>
                <a:latin typeface="Consolas"/>
                <a:ea typeface="Consolas"/>
                <a:cs typeface="Consolas"/>
              </a:rPr>
              <a:t>"</a:t>
            </a:r>
            <a:r>
              <a:rPr lang="en-US" sz="700" err="1">
                <a:solidFill>
                  <a:srgbClr val="9CDCFE"/>
                </a:solidFill>
                <a:latin typeface="Consolas"/>
                <a:ea typeface="Consolas"/>
                <a:cs typeface="Consolas"/>
              </a:rPr>
              <a:t>n_estimators</a:t>
            </a:r>
            <a:r>
              <a:rPr lang="en-US" sz="700">
                <a:solidFill>
                  <a:srgbClr val="9CDCFE"/>
                </a:solidFill>
                <a:latin typeface="Consolas"/>
                <a:ea typeface="Consolas"/>
                <a:cs typeface="Consolas"/>
              </a:rPr>
              <a:t>"</a:t>
            </a:r>
            <a:r>
              <a:rPr lang="en-US" sz="700">
                <a:solidFill>
                  <a:srgbClr val="D4D4D4"/>
                </a:solidFill>
                <a:latin typeface="Consolas"/>
                <a:ea typeface="Consolas"/>
                <a:cs typeface="Consolas"/>
              </a:rPr>
              <a:t>: </a:t>
            </a:r>
            <a:r>
              <a:rPr lang="en-US" sz="700">
                <a:solidFill>
                  <a:srgbClr val="B5CEA8"/>
                </a:solidFill>
                <a:latin typeface="Consolas"/>
                <a:ea typeface="Consolas"/>
                <a:cs typeface="Consolas"/>
              </a:rPr>
              <a:t>300</a:t>
            </a:r>
            <a:r>
              <a:rPr lang="en-US" sz="700">
                <a:solidFill>
                  <a:srgbClr val="D4D4D4"/>
                </a:solidFill>
                <a:latin typeface="Consolas"/>
                <a:ea typeface="Consolas"/>
                <a:cs typeface="Consolas"/>
              </a:rPr>
              <a:t>,</a:t>
            </a:r>
            <a:endParaRPr lang="en-US" sz="700"/>
          </a:p>
          <a:p>
            <a:r>
              <a:rPr lang="en-US" sz="700">
                <a:solidFill>
                  <a:srgbClr val="D4D4D4"/>
                </a:solidFill>
                <a:latin typeface="Consolas"/>
                <a:ea typeface="Consolas"/>
                <a:cs typeface="Consolas"/>
              </a:rPr>
              <a:t>    </a:t>
            </a:r>
            <a:r>
              <a:rPr lang="en-US" sz="700">
                <a:solidFill>
                  <a:srgbClr val="9CDCFE"/>
                </a:solidFill>
                <a:latin typeface="Consolas"/>
                <a:ea typeface="Consolas"/>
                <a:cs typeface="Consolas"/>
              </a:rPr>
              <a:t>"subsample"</a:t>
            </a:r>
            <a:r>
              <a:rPr lang="en-US" sz="700">
                <a:solidFill>
                  <a:srgbClr val="D4D4D4"/>
                </a:solidFill>
                <a:latin typeface="Consolas"/>
                <a:ea typeface="Consolas"/>
                <a:cs typeface="Consolas"/>
              </a:rPr>
              <a:t>: </a:t>
            </a:r>
            <a:r>
              <a:rPr lang="en-US" sz="700">
                <a:solidFill>
                  <a:srgbClr val="B5CEA8"/>
                </a:solidFill>
                <a:latin typeface="Consolas"/>
                <a:ea typeface="Consolas"/>
                <a:cs typeface="Consolas"/>
              </a:rPr>
              <a:t>1.0</a:t>
            </a:r>
            <a:endParaRPr lang="en-US" sz="700"/>
          </a:p>
          <a:p>
            <a:r>
              <a:rPr lang="en-US" sz="700">
                <a:solidFill>
                  <a:srgbClr val="D4D4D4"/>
                </a:solidFill>
                <a:latin typeface="Consolas"/>
                <a:ea typeface="Consolas"/>
                <a:cs typeface="Consolas"/>
              </a:rPr>
              <a:t>}</a:t>
            </a:r>
            <a:endParaRPr lang="en-US" sz="700"/>
          </a:p>
          <a:p>
            <a:endParaRPr lang="en-US" sz="1050">
              <a:solidFill>
                <a:srgbClr val="000000"/>
              </a:solidFill>
              <a:latin typeface="Trebuchet MS"/>
              <a:ea typeface="Consolas"/>
              <a:cs typeface="Consolas"/>
            </a:endParaRPr>
          </a:p>
        </p:txBody>
      </p:sp>
      <p:sp>
        <p:nvSpPr>
          <p:cNvPr id="3" name="Oval 2">
            <a:extLst>
              <a:ext uri="{FF2B5EF4-FFF2-40B4-BE49-F238E27FC236}">
                <a16:creationId xmlns:a16="http://schemas.microsoft.com/office/drawing/2014/main" id="{54A27B3F-FC35-1D54-50DE-10692FE5C301}"/>
              </a:ext>
            </a:extLst>
          </p:cNvPr>
          <p:cNvSpPr/>
          <p:nvPr/>
        </p:nvSpPr>
        <p:spPr>
          <a:xfrm>
            <a:off x="11950680" y="0"/>
            <a:ext cx="241300" cy="238125"/>
          </a:xfrm>
          <a:prstGeom prst="chord">
            <a:avLst/>
          </a:prstGeom>
          <a:solidFill>
            <a:srgbClr val="A93DDB">
              <a:alpha val="49000"/>
            </a:srgbClr>
          </a:solidFill>
          <a:ln>
            <a:solidFill>
              <a:srgbClr val="235465">
                <a:alpha val="2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069986"/>
      </p:ext>
    </p:extLst>
  </p:cSld>
  <p:clrMapOvr>
    <a:masterClrMapping/>
  </p:clrMapOvr>
  <mc:AlternateContent xmlns:mc="http://schemas.openxmlformats.org/markup-compatibility/2006">
    <mc:Choice xmlns:p14="http://schemas.microsoft.com/office/powerpoint/2010/main" Requires="p14">
      <p:transition spd="slow" p14:dur="4000" advTm="30000">
        <p:push dir="u"/>
      </p:transition>
    </mc:Choice>
    <mc:Fallback>
      <p:transition spd="slow" advTm="30000">
        <p:push dir="u"/>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Executive Summary and Project Goals</vt:lpstr>
      <vt:lpstr>Choosing a Large Dataset</vt:lpstr>
      <vt:lpstr>Reaching Our Goals</vt:lpstr>
      <vt:lpstr>Data Collections, Cleaning, and Exploration</vt:lpstr>
      <vt:lpstr>Data Preparation Continued...</vt:lpstr>
      <vt:lpstr>The Switch from Regression to Classifier</vt:lpstr>
      <vt:lpstr>Feature Selection</vt:lpstr>
      <vt:lpstr>Feature Importance</vt:lpstr>
      <vt:lpstr>Model Hyperparameter Tuning</vt:lpstr>
      <vt:lpstr>Cross-Validation and Model Evaluation</vt:lpstr>
      <vt:lpstr>200 Day Moving Average with Random Forest Classifier</vt:lpstr>
      <vt:lpstr>Results</vt:lpstr>
      <vt:lpstr>Model Predictions</vt:lpstr>
      <vt:lpstr>Challenges</vt:lpstr>
      <vt:lpstr>Demanding Resources for  Machine Learning Model </vt:lpstr>
      <vt:lpstr>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revision>1</cp:revision>
  <dcterms:created xsi:type="dcterms:W3CDTF">2024-10-21T20:25:07Z</dcterms:created>
  <dcterms:modified xsi:type="dcterms:W3CDTF">2024-10-30T23:49:13Z</dcterms:modified>
</cp:coreProperties>
</file>