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0C9E-8276-E975-2CA0-5B7D80EF7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6117C-2C03-A7E3-8048-C2F3AF508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F0D7-64A4-BE57-71C7-DFA5196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3F31-9221-14C6-D533-0F5333F2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A03B-3A31-A367-9989-393F5323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220B-B382-178F-AF1A-C1F3208A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87244-C3DF-F3CA-7CA7-79053ED2F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7263-A16D-F580-E75E-627AA89C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DEF2-5774-41AF-4E5E-E0B32F28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9B78-48F0-6A9A-1791-67C44E8C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BA11A-A822-21AF-A936-2D86E8F33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01CA6-011C-5FDE-6A15-CB840C1B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B9CB-C104-C27E-2EEC-CF36EB68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5F65-48CE-8AE9-4665-366D8732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099A-A8FD-F156-1129-4BBD332E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5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69D7-5488-50C6-DB01-EA157260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0212-F710-FA95-61F1-9CEFE343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7128F-444B-6673-EB12-C84A0F1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28DF-58BA-6788-73AE-A36E6467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2D2B-D475-227B-AABE-315C512F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2A23-7DCC-B24E-C15F-2B4D29D3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81F25-6614-9ACE-C2A4-352F9837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C4C5-4979-F281-BE7A-329D86A3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E4B0-AA82-7FF7-F488-8A9A13EA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D74D-6A4B-C4C3-39DF-8A829858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37CA-9C6E-1E6D-05F5-D4505800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77E0-8159-B5E8-9CA3-4FB5B79E8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BE04D-8323-59BC-297B-DC5E3681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54113-BEC8-7FE6-29E3-2B5C765E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81F81-E4A8-AAAA-9005-0C62DB70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E251-3610-E28D-1BC8-F67B24F7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A54A-75B8-BE2B-4A66-AE930B9E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B1D98-567A-FCDB-C2D4-107D221B9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BE07F-3F52-A36F-D12B-24F2DEE7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CA351-8F27-5F1E-E5D8-102F182B6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3940C-D8B7-203A-A5CB-921DB00CC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7C33C-3BAA-CCED-3575-09B225B4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A061C-B16C-F413-2B91-04CB3586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32753-629D-DF76-FB22-3DD22FB1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4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2305-FF90-6065-E472-86BBF50A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25BEE-D72B-23F1-B24C-70A853B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C311A-9BDD-8DE5-B502-8B7E93C9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7269A-7F36-E581-4923-E7456882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428E1-5989-CE69-4991-1C3B64FA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78940-377E-F05D-9357-FB4DF4D5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67479-07CC-AF71-FD6D-A1D00FA5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0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46A4-6536-5A40-0841-C6A5A359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813E-5423-848E-FC76-BB56E334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9EE13-3AAB-D207-6429-D6EC0D5AA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5CF1A-4FEE-187D-E79A-ADA0D3DB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A4609-BD93-F56C-A68B-C4C14280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A231-1589-36F5-B6AD-53BF01BC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1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A9F2-5E53-4F5D-2253-58A65D05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E804E-7D6C-648C-52A7-6F01BA4A8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9FCD8-4CB2-1408-2F85-7A71F2387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7186F-32E2-FB80-6DE0-98355FD2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4E67F-D81C-4F57-7D8A-3D39F20A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D54F2-4EE3-A9EA-55FB-79C01BDA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C49EF-8421-C45A-91ED-D1E5FE6D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E96F-4A72-E0D9-50A1-419723AF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6FF9-27A2-9063-3AD0-4D289F3AC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D7663-49E6-464A-B1B5-D4B6E2340C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2FB4-DF6C-782B-8197-20B7EC4C7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58E2B-E084-009B-3C5F-E3B2050E8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9B31-7817-03BD-C328-D85AD0F6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5543-7268-6160-230E-CE3E8B9A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Requirements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Data Model Implementation (25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There is a 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Jupyter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notebook that thoroughly describes the data extraction, cleaning, and transformation process, and the cleaned data is exported as CSV files for the machine learning model. (10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Python script initializes, trains, and evaluates a model or loads a pretrained model. (10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demonstrates meaningful predictive power, at least 75% classification accuracy or 0.80 R-squared. (5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9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EE77-3723-F4D3-1459-B53EE523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E739-F510-8FF5-9684-66911810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Data Model Optimization (25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optimization and evaluation process showing iterative changes made to the model and the resulting changes in model performance is documented in either a CSV/Excel table or in the Python script itself. (15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Overall model performance is printed or displayed at the end of the script. (10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9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5F4-BDE7-FEA9-0FE8-E62768B7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21A5-6A4C-AEED-3C72-6F21B994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GitHub Documentation (25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GitHub repository is free of unnecessary files and folders and has an appropriate .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gitignore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in use. (10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README is customized as a polished presentation of the content of the project. (15 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5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8CEA-624E-041C-C8D5-A7764B93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31E9-02EE-BC01-B926-31C0FAD6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Presentation Requirements (25 points)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presentation should cover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 executive summary or overview of the project and project goals. (5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 overview of the data collection, cleanup, and exploration processes. (5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approach that your group took in achieving the project goals. (5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Any additional questions that surfaced, what your group might research next if more time was available, or share a plan for future development. (3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results and conclusions of the application or analysis. (3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Slides effectively demonstrate the project. (2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Slides are visually clean and professional. (2 points)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This project will be evaluated against the requirements and assigned a grade according to the following table:</a:t>
            </a:r>
          </a:p>
        </p:txBody>
      </p:sp>
    </p:spTree>
    <p:extLst>
      <p:ext uri="{BB962C8B-B14F-4D97-AF65-F5344CB8AC3E}">
        <p14:creationId xmlns:p14="http://schemas.microsoft.com/office/powerpoint/2010/main" val="145901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Corey Holton</dc:creator>
  <cp:lastModifiedBy>Corey Holton</cp:lastModifiedBy>
  <cp:revision>1</cp:revision>
  <dcterms:created xsi:type="dcterms:W3CDTF">2024-10-21T20:25:07Z</dcterms:created>
  <dcterms:modified xsi:type="dcterms:W3CDTF">2024-10-21T20:28:03Z</dcterms:modified>
</cp:coreProperties>
</file>