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57" r:id="rId7"/>
    <p:sldId id="258" r:id="rId8"/>
    <p:sldId id="259" r:id="rId9"/>
    <p:sldId id="260" r:id="rId10"/>
    <p:sldId id="261" r:id="rId11"/>
    <p:sldId id="262" r:id="rId12"/>
    <p:sldId id="263" r:id="rId13"/>
    <p:sldId id="265" r:id="rId14"/>
    <p:sldId id="264" r:id="rId15"/>
    <p:sldId id="272" r:id="rId16"/>
    <p:sldId id="274" r:id="rId17"/>
    <p:sldId id="273" r:id="rId18"/>
    <p:sldId id="267"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5146E-18C7-45C9-82A7-CCF297C2A46B}" v="1" dt="2024-08-31T16:15:22.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142" d="100"/>
          <a:sy n="142" d="100"/>
        </p:scale>
        <p:origin x="100"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Holton" userId="dfccdeabb580c92e" providerId="LiveId" clId="{EBC5146E-18C7-45C9-82A7-CCF297C2A46B}"/>
    <pc:docChg chg="undo custSel addSld delSld modSld sldOrd">
      <pc:chgData name="Corey Holton" userId="dfccdeabb580c92e" providerId="LiveId" clId="{EBC5146E-18C7-45C9-82A7-CCF297C2A46B}" dt="2024-08-31T16:49:26.893" v="508" actId="20577"/>
      <pc:docMkLst>
        <pc:docMk/>
      </pc:docMkLst>
      <pc:sldChg chg="modSp mod">
        <pc:chgData name="Corey Holton" userId="dfccdeabb580c92e" providerId="LiveId" clId="{EBC5146E-18C7-45C9-82A7-CCF297C2A46B}" dt="2024-08-31T02:30:34.880" v="162" actId="113"/>
        <pc:sldMkLst>
          <pc:docMk/>
          <pc:sldMk cId="2242565451" sldId="256"/>
        </pc:sldMkLst>
        <pc:spChg chg="mod">
          <ac:chgData name="Corey Holton" userId="dfccdeabb580c92e" providerId="LiveId" clId="{EBC5146E-18C7-45C9-82A7-CCF297C2A46B}" dt="2024-08-31T02:30:34.880" v="162" actId="113"/>
          <ac:spMkLst>
            <pc:docMk/>
            <pc:sldMk cId="2242565451" sldId="256"/>
            <ac:spMk id="2" creationId="{EED61475-08A6-3DA1-59ED-D0C443778B9A}"/>
          </ac:spMkLst>
        </pc:spChg>
        <pc:spChg chg="mod">
          <ac:chgData name="Corey Holton" userId="dfccdeabb580c92e" providerId="LiveId" clId="{EBC5146E-18C7-45C9-82A7-CCF297C2A46B}" dt="2024-08-31T02:30:08.093" v="160" actId="2711"/>
          <ac:spMkLst>
            <pc:docMk/>
            <pc:sldMk cId="2242565451" sldId="256"/>
            <ac:spMk id="3" creationId="{543B478A-EAF4-C94A-D04A-2332F573BFBC}"/>
          </ac:spMkLst>
        </pc:spChg>
      </pc:sldChg>
      <pc:sldChg chg="new del">
        <pc:chgData name="Corey Holton" userId="dfccdeabb580c92e" providerId="LiveId" clId="{EBC5146E-18C7-45C9-82A7-CCF297C2A46B}" dt="2024-08-31T01:11:31.203" v="3" actId="47"/>
        <pc:sldMkLst>
          <pc:docMk/>
          <pc:sldMk cId="3996093191" sldId="266"/>
        </pc:sldMkLst>
      </pc:sldChg>
      <pc:sldChg chg="addSp delSp modSp new mod">
        <pc:chgData name="Corey Holton" userId="dfccdeabb580c92e" providerId="LiveId" clId="{EBC5146E-18C7-45C9-82A7-CCF297C2A46B}" dt="2024-08-31T01:11:27.819" v="2" actId="22"/>
        <pc:sldMkLst>
          <pc:docMk/>
          <pc:sldMk cId="4059096339" sldId="267"/>
        </pc:sldMkLst>
        <pc:spChg chg="del">
          <ac:chgData name="Corey Holton" userId="dfccdeabb580c92e" providerId="LiveId" clId="{EBC5146E-18C7-45C9-82A7-CCF297C2A46B}" dt="2024-08-31T01:11:27.819" v="2" actId="22"/>
          <ac:spMkLst>
            <pc:docMk/>
            <pc:sldMk cId="4059096339" sldId="267"/>
            <ac:spMk id="3" creationId="{ADDF8626-9C30-8CC7-3E34-FD52DE112CA6}"/>
          </ac:spMkLst>
        </pc:spChg>
        <pc:picChg chg="add mod ord">
          <ac:chgData name="Corey Holton" userId="dfccdeabb580c92e" providerId="LiveId" clId="{EBC5146E-18C7-45C9-82A7-CCF297C2A46B}" dt="2024-08-31T01:11:27.819" v="2" actId="22"/>
          <ac:picMkLst>
            <pc:docMk/>
            <pc:sldMk cId="4059096339" sldId="267"/>
            <ac:picMk id="5" creationId="{C0D4E37E-9A30-A2FB-EA2B-365795240E98}"/>
          </ac:picMkLst>
        </pc:picChg>
      </pc:sldChg>
      <pc:sldChg chg="modSp new del mod ord">
        <pc:chgData name="Corey Holton" userId="dfccdeabb580c92e" providerId="LiveId" clId="{EBC5146E-18C7-45C9-82A7-CCF297C2A46B}" dt="2024-08-31T02:23:03.462" v="117" actId="47"/>
        <pc:sldMkLst>
          <pc:docMk/>
          <pc:sldMk cId="524373039" sldId="268"/>
        </pc:sldMkLst>
        <pc:spChg chg="mod">
          <ac:chgData name="Corey Holton" userId="dfccdeabb580c92e" providerId="LiveId" clId="{EBC5146E-18C7-45C9-82A7-CCF297C2A46B}" dt="2024-08-31T02:22:57.864" v="116" actId="20577"/>
          <ac:spMkLst>
            <pc:docMk/>
            <pc:sldMk cId="524373039" sldId="268"/>
            <ac:spMk id="2" creationId="{C72A04FE-C952-E09E-3D4C-96C56FB29260}"/>
          </ac:spMkLst>
        </pc:spChg>
      </pc:sldChg>
      <pc:sldChg chg="modSp new mod">
        <pc:chgData name="Corey Holton" userId="dfccdeabb580c92e" providerId="LiveId" clId="{EBC5146E-18C7-45C9-82A7-CCF297C2A46B}" dt="2024-08-31T16:11:11.870" v="274" actId="20577"/>
        <pc:sldMkLst>
          <pc:docMk/>
          <pc:sldMk cId="2891163924" sldId="268"/>
        </pc:sldMkLst>
        <pc:spChg chg="mod">
          <ac:chgData name="Corey Holton" userId="dfccdeabb580c92e" providerId="LiveId" clId="{EBC5146E-18C7-45C9-82A7-CCF297C2A46B}" dt="2024-08-31T02:29:14.239" v="158" actId="20577"/>
          <ac:spMkLst>
            <pc:docMk/>
            <pc:sldMk cId="2891163924" sldId="268"/>
            <ac:spMk id="2" creationId="{5FD35A06-F29B-FE3D-B6A1-DE96E3FF6186}"/>
          </ac:spMkLst>
        </pc:spChg>
        <pc:spChg chg="mod">
          <ac:chgData name="Corey Holton" userId="dfccdeabb580c92e" providerId="LiveId" clId="{EBC5146E-18C7-45C9-82A7-CCF297C2A46B}" dt="2024-08-31T16:11:11.870" v="274" actId="20577"/>
          <ac:spMkLst>
            <pc:docMk/>
            <pc:sldMk cId="2891163924" sldId="268"/>
            <ac:spMk id="3" creationId="{8EFA2349-5FA5-BACF-FD5E-D521DB175196}"/>
          </ac:spMkLst>
        </pc:spChg>
      </pc:sldChg>
      <pc:sldChg chg="modSp new mod">
        <pc:chgData name="Corey Holton" userId="dfccdeabb580c92e" providerId="LiveId" clId="{EBC5146E-18C7-45C9-82A7-CCF297C2A46B}" dt="2024-08-31T02:42:13.354" v="167"/>
        <pc:sldMkLst>
          <pc:docMk/>
          <pc:sldMk cId="3327765573" sldId="269"/>
        </pc:sldMkLst>
        <pc:spChg chg="mod">
          <ac:chgData name="Corey Holton" userId="dfccdeabb580c92e" providerId="LiveId" clId="{EBC5146E-18C7-45C9-82A7-CCF297C2A46B}" dt="2024-08-31T02:25:27.671" v="129"/>
          <ac:spMkLst>
            <pc:docMk/>
            <pc:sldMk cId="3327765573" sldId="269"/>
            <ac:spMk id="2" creationId="{765BC33D-204E-1A86-35A3-63FD766BC097}"/>
          </ac:spMkLst>
        </pc:spChg>
        <pc:spChg chg="mod">
          <ac:chgData name="Corey Holton" userId="dfccdeabb580c92e" providerId="LiveId" clId="{EBC5146E-18C7-45C9-82A7-CCF297C2A46B}" dt="2024-08-31T02:42:13.354" v="167"/>
          <ac:spMkLst>
            <pc:docMk/>
            <pc:sldMk cId="3327765573" sldId="269"/>
            <ac:spMk id="3" creationId="{5D509172-7413-2898-93C1-5177DAA0029C}"/>
          </ac:spMkLst>
        </pc:spChg>
      </pc:sldChg>
      <pc:sldChg chg="modSp new mod">
        <pc:chgData name="Corey Holton" userId="dfccdeabb580c92e" providerId="LiveId" clId="{EBC5146E-18C7-45C9-82A7-CCF297C2A46B}" dt="2024-08-31T02:28:23.819" v="147" actId="255"/>
        <pc:sldMkLst>
          <pc:docMk/>
          <pc:sldMk cId="4195663498" sldId="270"/>
        </pc:sldMkLst>
        <pc:spChg chg="mod">
          <ac:chgData name="Corey Holton" userId="dfccdeabb580c92e" providerId="LiveId" clId="{EBC5146E-18C7-45C9-82A7-CCF297C2A46B}" dt="2024-08-31T02:26:15.223" v="132"/>
          <ac:spMkLst>
            <pc:docMk/>
            <pc:sldMk cId="4195663498" sldId="270"/>
            <ac:spMk id="2" creationId="{8CBABE18-E0F5-C4A0-A609-54F2DA70C7D9}"/>
          </ac:spMkLst>
        </pc:spChg>
        <pc:spChg chg="mod">
          <ac:chgData name="Corey Holton" userId="dfccdeabb580c92e" providerId="LiveId" clId="{EBC5146E-18C7-45C9-82A7-CCF297C2A46B}" dt="2024-08-31T02:28:23.819" v="147" actId="255"/>
          <ac:spMkLst>
            <pc:docMk/>
            <pc:sldMk cId="4195663498" sldId="270"/>
            <ac:spMk id="3" creationId="{5E095AB0-E778-139C-2D4D-60F4C700501E}"/>
          </ac:spMkLst>
        </pc:spChg>
      </pc:sldChg>
      <pc:sldChg chg="modSp new mod">
        <pc:chgData name="Corey Holton" userId="dfccdeabb580c92e" providerId="LiveId" clId="{EBC5146E-18C7-45C9-82A7-CCF297C2A46B}" dt="2024-08-31T02:28:40.308" v="148" actId="255"/>
        <pc:sldMkLst>
          <pc:docMk/>
          <pc:sldMk cId="793010627" sldId="271"/>
        </pc:sldMkLst>
        <pc:spChg chg="mod">
          <ac:chgData name="Corey Holton" userId="dfccdeabb580c92e" providerId="LiveId" clId="{EBC5146E-18C7-45C9-82A7-CCF297C2A46B}" dt="2024-08-31T02:26:51.946" v="135"/>
          <ac:spMkLst>
            <pc:docMk/>
            <pc:sldMk cId="793010627" sldId="271"/>
            <ac:spMk id="2" creationId="{518CEDE2-18F2-6196-02B0-E9074A8932D9}"/>
          </ac:spMkLst>
        </pc:spChg>
        <pc:spChg chg="mod">
          <ac:chgData name="Corey Holton" userId="dfccdeabb580c92e" providerId="LiveId" clId="{EBC5146E-18C7-45C9-82A7-CCF297C2A46B}" dt="2024-08-31T02:28:40.308" v="148" actId="255"/>
          <ac:spMkLst>
            <pc:docMk/>
            <pc:sldMk cId="793010627" sldId="271"/>
            <ac:spMk id="3" creationId="{6B010F1D-F98F-0145-BA31-DD922551682E}"/>
          </ac:spMkLst>
        </pc:spChg>
      </pc:sldChg>
      <pc:sldChg chg="addSp delSp modSp new mod">
        <pc:chgData name="Corey Holton" userId="dfccdeabb580c92e" providerId="LiveId" clId="{EBC5146E-18C7-45C9-82A7-CCF297C2A46B}" dt="2024-08-31T16:35:34.780" v="314" actId="20577"/>
        <pc:sldMkLst>
          <pc:docMk/>
          <pc:sldMk cId="4047782543" sldId="272"/>
        </pc:sldMkLst>
        <pc:spChg chg="mod">
          <ac:chgData name="Corey Holton" userId="dfccdeabb580c92e" providerId="LiveId" clId="{EBC5146E-18C7-45C9-82A7-CCF297C2A46B}" dt="2024-08-31T16:35:34.780" v="314" actId="20577"/>
          <ac:spMkLst>
            <pc:docMk/>
            <pc:sldMk cId="4047782543" sldId="272"/>
            <ac:spMk id="3" creationId="{03D7DEC2-E695-5D72-227F-B6B5E9512562}"/>
          </ac:spMkLst>
        </pc:spChg>
        <pc:spChg chg="del">
          <ac:chgData name="Corey Holton" userId="dfccdeabb580c92e" providerId="LiveId" clId="{EBC5146E-18C7-45C9-82A7-CCF297C2A46B}" dt="2024-08-31T16:16:36.078" v="279" actId="22"/>
          <ac:spMkLst>
            <pc:docMk/>
            <pc:sldMk cId="4047782543" sldId="272"/>
            <ac:spMk id="4" creationId="{F2712961-79AD-9545-80AD-8DB6EB615337}"/>
          </ac:spMkLst>
        </pc:spChg>
        <pc:spChg chg="mod">
          <ac:chgData name="Corey Holton" userId="dfccdeabb580c92e" providerId="LiveId" clId="{EBC5146E-18C7-45C9-82A7-CCF297C2A46B}" dt="2024-08-31T16:35:29.529" v="302" actId="20577"/>
          <ac:spMkLst>
            <pc:docMk/>
            <pc:sldMk cId="4047782543" sldId="272"/>
            <ac:spMk id="5" creationId="{E8177384-4D7E-2BE8-4471-F7D5D50B8D2B}"/>
          </ac:spMkLst>
        </pc:spChg>
        <pc:spChg chg="del">
          <ac:chgData name="Corey Holton" userId="dfccdeabb580c92e" providerId="LiveId" clId="{EBC5146E-18C7-45C9-82A7-CCF297C2A46B}" dt="2024-08-31T16:17:25.126" v="280" actId="22"/>
          <ac:spMkLst>
            <pc:docMk/>
            <pc:sldMk cId="4047782543" sldId="272"/>
            <ac:spMk id="6" creationId="{17AAF077-4FF8-DFAB-1300-DC4713301853}"/>
          </ac:spMkLst>
        </pc:spChg>
        <pc:spChg chg="add del mod">
          <ac:chgData name="Corey Holton" userId="dfccdeabb580c92e" providerId="LiveId" clId="{EBC5146E-18C7-45C9-82A7-CCF297C2A46B}" dt="2024-08-31T16:21:23.314" v="299" actId="22"/>
          <ac:spMkLst>
            <pc:docMk/>
            <pc:sldMk cId="4047782543" sldId="272"/>
            <ac:spMk id="12" creationId="{B27C540A-8A26-D15B-4BFE-8428CAB3D65D}"/>
          </ac:spMkLst>
        </pc:spChg>
        <pc:picChg chg="add mod ord">
          <ac:chgData name="Corey Holton" userId="dfccdeabb580c92e" providerId="LiveId" clId="{EBC5146E-18C7-45C9-82A7-CCF297C2A46B}" dt="2024-08-31T16:16:36.078" v="279" actId="22"/>
          <ac:picMkLst>
            <pc:docMk/>
            <pc:sldMk cId="4047782543" sldId="272"/>
            <ac:picMk id="8" creationId="{19912E03-A246-5D2E-B138-33DDE50249F3}"/>
          </ac:picMkLst>
        </pc:picChg>
        <pc:picChg chg="add del mod ord">
          <ac:chgData name="Corey Holton" userId="dfccdeabb580c92e" providerId="LiveId" clId="{EBC5146E-18C7-45C9-82A7-CCF297C2A46B}" dt="2024-08-31T16:20:57.410" v="298" actId="478"/>
          <ac:picMkLst>
            <pc:docMk/>
            <pc:sldMk cId="4047782543" sldId="272"/>
            <ac:picMk id="10" creationId="{0CDA29B4-7332-9D32-F0AA-BB7188279967}"/>
          </ac:picMkLst>
        </pc:picChg>
        <pc:picChg chg="add mod ord">
          <ac:chgData name="Corey Holton" userId="dfccdeabb580c92e" providerId="LiveId" clId="{EBC5146E-18C7-45C9-82A7-CCF297C2A46B}" dt="2024-08-31T16:21:23.314" v="299" actId="22"/>
          <ac:picMkLst>
            <pc:docMk/>
            <pc:sldMk cId="4047782543" sldId="272"/>
            <ac:picMk id="14" creationId="{5FC464ED-0DF2-BFC8-FD0E-25C0FA4742E0}"/>
          </ac:picMkLst>
        </pc:picChg>
      </pc:sldChg>
      <pc:sldChg chg="delSp new del mod">
        <pc:chgData name="Corey Holton" userId="dfccdeabb580c92e" providerId="LiveId" clId="{EBC5146E-18C7-45C9-82A7-CCF297C2A46B}" dt="2024-08-31T16:15:31.785" v="277" actId="47"/>
        <pc:sldMkLst>
          <pc:docMk/>
          <pc:sldMk cId="4090439412" sldId="272"/>
        </pc:sldMkLst>
        <pc:graphicFrameChg chg="del">
          <ac:chgData name="Corey Holton" userId="dfccdeabb580c92e" providerId="LiveId" clId="{EBC5146E-18C7-45C9-82A7-CCF297C2A46B}" dt="2024-08-31T16:15:25.025" v="276" actId="478"/>
          <ac:graphicFrameMkLst>
            <pc:docMk/>
            <pc:sldMk cId="4090439412" sldId="272"/>
            <ac:graphicFrameMk id="4" creationId="{F8996927-A554-568A-3365-223AB1B3A5FD}"/>
          </ac:graphicFrameMkLst>
        </pc:graphicFrameChg>
      </pc:sldChg>
      <pc:sldChg chg="addSp delSp modSp new mod">
        <pc:chgData name="Corey Holton" userId="dfccdeabb580c92e" providerId="LiveId" clId="{EBC5146E-18C7-45C9-82A7-CCF297C2A46B}" dt="2024-08-31T16:20:48.955" v="297" actId="20577"/>
        <pc:sldMkLst>
          <pc:docMk/>
          <pc:sldMk cId="4083278731" sldId="273"/>
        </pc:sldMkLst>
        <pc:spChg chg="mod">
          <ac:chgData name="Corey Holton" userId="dfccdeabb580c92e" providerId="LiveId" clId="{EBC5146E-18C7-45C9-82A7-CCF297C2A46B}" dt="2024-08-31T16:20:48.955" v="297" actId="20577"/>
          <ac:spMkLst>
            <pc:docMk/>
            <pc:sldMk cId="4083278731" sldId="273"/>
            <ac:spMk id="3" creationId="{4C3E6139-C51C-8CF8-3317-5170A81BAFB8}"/>
          </ac:spMkLst>
        </pc:spChg>
        <pc:spChg chg="del">
          <ac:chgData name="Corey Holton" userId="dfccdeabb580c92e" providerId="LiveId" clId="{EBC5146E-18C7-45C9-82A7-CCF297C2A46B}" dt="2024-08-31T16:19:02.163" v="282" actId="22"/>
          <ac:spMkLst>
            <pc:docMk/>
            <pc:sldMk cId="4083278731" sldId="273"/>
            <ac:spMk id="4" creationId="{1463A9D1-61FD-0F3C-0E21-7803C8CF1F38}"/>
          </ac:spMkLst>
        </pc:spChg>
        <pc:spChg chg="mod">
          <ac:chgData name="Corey Holton" userId="dfccdeabb580c92e" providerId="LiveId" clId="{EBC5146E-18C7-45C9-82A7-CCF297C2A46B}" dt="2024-08-31T16:20:45.129" v="293" actId="6549"/>
          <ac:spMkLst>
            <pc:docMk/>
            <pc:sldMk cId="4083278731" sldId="273"/>
            <ac:spMk id="5" creationId="{BB7D86C3-3411-7F76-B9CB-40C88911F96C}"/>
          </ac:spMkLst>
        </pc:spChg>
        <pc:spChg chg="del">
          <ac:chgData name="Corey Holton" userId="dfccdeabb580c92e" providerId="LiveId" clId="{EBC5146E-18C7-45C9-82A7-CCF297C2A46B}" dt="2024-08-31T16:19:29.955" v="283" actId="22"/>
          <ac:spMkLst>
            <pc:docMk/>
            <pc:sldMk cId="4083278731" sldId="273"/>
            <ac:spMk id="6" creationId="{56ABD7CA-5144-77C8-C660-78C721B3DD06}"/>
          </ac:spMkLst>
        </pc:spChg>
        <pc:picChg chg="add mod ord">
          <ac:chgData name="Corey Holton" userId="dfccdeabb580c92e" providerId="LiveId" clId="{EBC5146E-18C7-45C9-82A7-CCF297C2A46B}" dt="2024-08-31T16:19:02.163" v="282" actId="22"/>
          <ac:picMkLst>
            <pc:docMk/>
            <pc:sldMk cId="4083278731" sldId="273"/>
            <ac:picMk id="8" creationId="{03F26DC3-7295-8A59-DEF6-DFD5E19A7DA7}"/>
          </ac:picMkLst>
        </pc:picChg>
        <pc:picChg chg="add mod ord">
          <ac:chgData name="Corey Holton" userId="dfccdeabb580c92e" providerId="LiveId" clId="{EBC5146E-18C7-45C9-82A7-CCF297C2A46B}" dt="2024-08-31T16:19:29.955" v="283" actId="22"/>
          <ac:picMkLst>
            <pc:docMk/>
            <pc:sldMk cId="4083278731" sldId="273"/>
            <ac:picMk id="10" creationId="{C570CFD1-3EB3-F116-2370-B4B0E4ABBF49}"/>
          </ac:picMkLst>
        </pc:picChg>
      </pc:sldChg>
      <pc:sldChg chg="addSp delSp modSp new mod">
        <pc:chgData name="Corey Holton" userId="dfccdeabb580c92e" providerId="LiveId" clId="{EBC5146E-18C7-45C9-82A7-CCF297C2A46B}" dt="2024-08-31T16:36:22.935" v="360" actId="20577"/>
        <pc:sldMkLst>
          <pc:docMk/>
          <pc:sldMk cId="1964146967" sldId="274"/>
        </pc:sldMkLst>
        <pc:spChg chg="mod">
          <ac:chgData name="Corey Holton" userId="dfccdeabb580c92e" providerId="LiveId" clId="{EBC5146E-18C7-45C9-82A7-CCF297C2A46B}" dt="2024-08-31T16:36:22.935" v="360" actId="20577"/>
          <ac:spMkLst>
            <pc:docMk/>
            <pc:sldMk cId="1964146967" sldId="274"/>
            <ac:spMk id="2" creationId="{55EF5CC9-D0D6-41DF-CECC-8DE17AF83308}"/>
          </ac:spMkLst>
        </pc:spChg>
        <pc:spChg chg="del">
          <ac:chgData name="Corey Holton" userId="dfccdeabb580c92e" providerId="LiveId" clId="{EBC5146E-18C7-45C9-82A7-CCF297C2A46B}" dt="2024-08-31T16:35:52.464" v="316" actId="22"/>
          <ac:spMkLst>
            <pc:docMk/>
            <pc:sldMk cId="1964146967" sldId="274"/>
            <ac:spMk id="3" creationId="{D02179AC-E4A7-1EAF-BD30-775EBD2CD19F}"/>
          </ac:spMkLst>
        </pc:spChg>
        <pc:picChg chg="add mod ord">
          <ac:chgData name="Corey Holton" userId="dfccdeabb580c92e" providerId="LiveId" clId="{EBC5146E-18C7-45C9-82A7-CCF297C2A46B}" dt="2024-08-31T16:35:52.464" v="316" actId="22"/>
          <ac:picMkLst>
            <pc:docMk/>
            <pc:sldMk cId="1964146967" sldId="274"/>
            <ac:picMk id="5" creationId="{A459582D-B764-2B84-0615-C7F8B587FFA2}"/>
          </ac:picMkLst>
        </pc:picChg>
      </pc:sldChg>
      <pc:sldChg chg="addSp delSp modSp new mod ord">
        <pc:chgData name="Corey Holton" userId="dfccdeabb580c92e" providerId="LiveId" clId="{EBC5146E-18C7-45C9-82A7-CCF297C2A46B}" dt="2024-08-31T16:41:05.729" v="390"/>
        <pc:sldMkLst>
          <pc:docMk/>
          <pc:sldMk cId="398914116" sldId="275"/>
        </pc:sldMkLst>
        <pc:spChg chg="mod">
          <ac:chgData name="Corey Holton" userId="dfccdeabb580c92e" providerId="LiveId" clId="{EBC5146E-18C7-45C9-82A7-CCF297C2A46B}" dt="2024-08-31T16:40:54.012" v="388" actId="20577"/>
          <ac:spMkLst>
            <pc:docMk/>
            <pc:sldMk cId="398914116" sldId="275"/>
            <ac:spMk id="2" creationId="{04BA347F-8750-AE4A-7B42-BFB021CA9A5B}"/>
          </ac:spMkLst>
        </pc:spChg>
        <pc:spChg chg="del">
          <ac:chgData name="Corey Holton" userId="dfccdeabb580c92e" providerId="LiveId" clId="{EBC5146E-18C7-45C9-82A7-CCF297C2A46B}" dt="2024-08-31T16:40:45.724" v="362" actId="22"/>
          <ac:spMkLst>
            <pc:docMk/>
            <pc:sldMk cId="398914116" sldId="275"/>
            <ac:spMk id="3" creationId="{D337302E-A9BF-D1D5-9219-9350E8EC077C}"/>
          </ac:spMkLst>
        </pc:spChg>
        <pc:picChg chg="add mod ord">
          <ac:chgData name="Corey Holton" userId="dfccdeabb580c92e" providerId="LiveId" clId="{EBC5146E-18C7-45C9-82A7-CCF297C2A46B}" dt="2024-08-31T16:40:45.724" v="362" actId="22"/>
          <ac:picMkLst>
            <pc:docMk/>
            <pc:sldMk cId="398914116" sldId="275"/>
            <ac:picMk id="5" creationId="{A2A6C396-1C81-B32B-1896-4C9B063DCDD8}"/>
          </ac:picMkLst>
        </pc:picChg>
      </pc:sldChg>
      <pc:sldChg chg="addSp delSp modSp new mod">
        <pc:chgData name="Corey Holton" userId="dfccdeabb580c92e" providerId="LiveId" clId="{EBC5146E-18C7-45C9-82A7-CCF297C2A46B}" dt="2024-08-31T16:49:26.893" v="508" actId="20577"/>
        <pc:sldMkLst>
          <pc:docMk/>
          <pc:sldMk cId="1658178340" sldId="276"/>
        </pc:sldMkLst>
        <pc:spChg chg="mod">
          <ac:chgData name="Corey Holton" userId="dfccdeabb580c92e" providerId="LiveId" clId="{EBC5146E-18C7-45C9-82A7-CCF297C2A46B}" dt="2024-08-31T16:49:26.893" v="508" actId="20577"/>
          <ac:spMkLst>
            <pc:docMk/>
            <pc:sldMk cId="1658178340" sldId="276"/>
            <ac:spMk id="2" creationId="{1F9C8FD0-9335-A6C0-701B-00BD4748B5A9}"/>
          </ac:spMkLst>
        </pc:spChg>
        <pc:spChg chg="del">
          <ac:chgData name="Corey Holton" userId="dfccdeabb580c92e" providerId="LiveId" clId="{EBC5146E-18C7-45C9-82A7-CCF297C2A46B}" dt="2024-08-31T16:48:51.851" v="392" actId="22"/>
          <ac:spMkLst>
            <pc:docMk/>
            <pc:sldMk cId="1658178340" sldId="276"/>
            <ac:spMk id="3" creationId="{533B85B1-C87E-FE51-9A97-06CD3D661BA5}"/>
          </ac:spMkLst>
        </pc:spChg>
        <pc:picChg chg="add mod ord">
          <ac:chgData name="Corey Holton" userId="dfccdeabb580c92e" providerId="LiveId" clId="{EBC5146E-18C7-45C9-82A7-CCF297C2A46B}" dt="2024-08-31T16:48:51.851" v="392" actId="22"/>
          <ac:picMkLst>
            <pc:docMk/>
            <pc:sldMk cId="1658178340" sldId="276"/>
            <ac:picMk id="5" creationId="{41E72298-3CD5-BFE3-CCA2-EEAB23DEE36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BFC-D770-E208-D839-31686C56C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1225F-4999-7FF4-F539-0B9CA3EB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A6BF5-15EB-3011-E6F9-7C85D952AE0A}"/>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395812A7-858D-6323-7800-311A0E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E1-79A2-F9E0-51A1-39B42E03048E}"/>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307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CD25-65A8-AF78-EF32-9DAE93BA3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4F896-206C-FF98-2559-EC3937708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6C31A-E921-5EB1-BBA1-77F9B17A163F}"/>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B5C8A336-B589-4C88-2B84-92EE4B29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8DAD-56FF-ED87-C2A2-CEF34704BE87}"/>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041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99F8-9FFC-44AA-AECB-6D99E6C13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394C-A661-B45D-4420-2821E43B1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3E6A7-6035-CFD4-C058-7DB6C8DA65D2}"/>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EEA1D41A-132F-E186-AC09-24D3F1E3A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46DF-4979-193B-A922-523D3BAFCBCD}"/>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7301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C4D8-78EB-9D20-585D-EEBE0B38B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78D33-7F66-E598-98C5-534891D28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CBDF1-E90E-F932-5FA3-D4308F783539}"/>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EED18873-A82E-DC1C-2DC9-F26C284F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EFDB-C797-1BE4-4945-8A64CBCD06D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8390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A9C-D189-21D1-11C7-AE2A5F01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E7FE8-4C13-E5B5-ED25-FB23D3E3B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AE4E-63C3-AD8F-324E-878362F54A6E}"/>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79EAB141-4A5D-8A26-8DA2-A6333409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86E4-98F2-8D03-E597-18A86EAA9623}"/>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5417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FE7-DD8C-90A5-01CB-89D00D9F1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3AC1-C881-D69F-72EB-EEC28B36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FAAC8-52E2-3244-C49F-98D859B5B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D984D-685D-2595-A1BD-49B140F70064}"/>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1F3AA944-3B21-D23A-715B-441E6C5F0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4D5F-9B90-D415-EA45-C75A8EA0D64B}"/>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7574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EE7-A776-FAC0-B8E6-F9900348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7010-251E-35E0-C451-EC14AB22B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3F885-182F-033D-B0D8-9F4CA2A2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6AD91-4ACC-B624-855F-1E0B48A3B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C084-486E-991F-3CB5-737F24236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03F31-649E-385A-6A02-2878473A3079}"/>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8" name="Footer Placeholder 7">
            <a:extLst>
              <a:ext uri="{FF2B5EF4-FFF2-40B4-BE49-F238E27FC236}">
                <a16:creationId xmlns:a16="http://schemas.microsoft.com/office/drawing/2014/main" id="{37496939-F325-3B72-E3D9-AE2E199F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E67A2-56F4-E5C4-CA95-7FE17A6D1C2A}"/>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9647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1FB-C4D6-AF11-E457-177C195CD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211AB-10F0-6162-6679-B5F7B018B524}"/>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4" name="Footer Placeholder 3">
            <a:extLst>
              <a:ext uri="{FF2B5EF4-FFF2-40B4-BE49-F238E27FC236}">
                <a16:creationId xmlns:a16="http://schemas.microsoft.com/office/drawing/2014/main" id="{A2172928-50BF-B589-892E-6870DC273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5905B-AF61-ABCF-48E2-5FF93BDEA675}"/>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402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3BFA7-A293-AF31-CB06-93FFE3994CE1}"/>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3" name="Footer Placeholder 2">
            <a:extLst>
              <a:ext uri="{FF2B5EF4-FFF2-40B4-BE49-F238E27FC236}">
                <a16:creationId xmlns:a16="http://schemas.microsoft.com/office/drawing/2014/main" id="{D7488FCA-8E55-02E6-5D64-6481C2F23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241F-FA15-B192-847D-F4B748EE2732}"/>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349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8657-E550-EC3C-A7B6-D6505F48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02D0-E202-F04F-E260-3A7D21A6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EF5BB-8F90-37BB-557A-FB9493F2A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C6178-BA30-116C-5357-50C532065D2A}"/>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4C73BB62-48BE-20DC-2BFC-981F3F1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C477-2528-5CD0-D5FB-3376F6FB0AC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3618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2FA-C1D3-1B45-9518-AB71C8D3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A9122-9F8B-5848-3ABB-EA6B09092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63010-01C8-0A24-269D-B1D259C15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4D77-EE55-8D97-8258-CA07FFC6027D}"/>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80CE96DE-BE8C-727E-0AEA-36554E427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96D-FE90-BA7E-0EB7-428D0CC3E14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273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2D44-D82F-18D1-CC50-5837AAE57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8FC4C-CBBD-D1AE-0D1E-6C1AA4BA1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753B-7F0B-395D-8AA2-1DDE25BDE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D02DA60F-EB12-E786-C6DC-2AAB07445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B8A46C-522E-F25C-5785-CD7A2D15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51E2F1-5013-4BCE-8716-8963CA23CB26}" type="slidenum">
              <a:rPr lang="en-US" smtClean="0"/>
              <a:t>‹#›</a:t>
            </a:fld>
            <a:endParaRPr lang="en-US"/>
          </a:p>
        </p:txBody>
      </p:sp>
    </p:spTree>
    <p:extLst>
      <p:ext uri="{BB962C8B-B14F-4D97-AF65-F5344CB8AC3E}">
        <p14:creationId xmlns:p14="http://schemas.microsoft.com/office/powerpoint/2010/main" val="64335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475-08A6-3DA1-59ED-D0C443778B9A}"/>
              </a:ext>
            </a:extLst>
          </p:cNvPr>
          <p:cNvSpPr>
            <a:spLocks noGrp="1"/>
          </p:cNvSpPr>
          <p:nvPr>
            <p:ph type="ctrTitle"/>
          </p:nvPr>
        </p:nvSpPr>
        <p:spPr/>
        <p:txBody>
          <a:bodyPr>
            <a:normAutofit fontScale="90000"/>
          </a:bodyPr>
          <a:lstStyle/>
          <a:p>
            <a:r>
              <a:rPr lang="en-US" b="1" dirty="0">
                <a:latin typeface="Roboto" panose="02000000000000000000" pitchFamily="2" charset="0"/>
                <a:ea typeface="Roboto" panose="02000000000000000000" pitchFamily="2" charset="0"/>
                <a:cs typeface="Roboto" panose="02000000000000000000" pitchFamily="2" charset="0"/>
              </a:rPr>
              <a:t>Global Agricultural Production and Population Analysis</a:t>
            </a:r>
          </a:p>
        </p:txBody>
      </p:sp>
      <p:sp>
        <p:nvSpPr>
          <p:cNvPr id="3" name="Subtitle 2">
            <a:extLst>
              <a:ext uri="{FF2B5EF4-FFF2-40B4-BE49-F238E27FC236}">
                <a16:creationId xmlns:a16="http://schemas.microsoft.com/office/drawing/2014/main" id="{543B478A-EAF4-C94A-D04A-2332F573BFBC}"/>
              </a:ext>
            </a:extLst>
          </p:cNvPr>
          <p:cNvSpPr>
            <a:spLocks noGrp="1"/>
          </p:cNvSpPr>
          <p:nvPr>
            <p:ph type="subTitle" idx="1"/>
          </p:nvPr>
        </p:nvSpPr>
        <p:spPr/>
        <p:txBody>
          <a:bodyPr/>
          <a:lstStyle/>
          <a:p>
            <a:r>
              <a:rPr lang="en-US" sz="2800" dirty="0">
                <a:latin typeface="Roboto" panose="02000000000000000000" pitchFamily="2" charset="0"/>
                <a:ea typeface="Roboto" panose="02000000000000000000" pitchFamily="2" charset="0"/>
                <a:cs typeface="Roboto" panose="02000000000000000000" pitchFamily="2" charset="0"/>
              </a:rPr>
              <a:t>Project 1</a:t>
            </a:r>
          </a:p>
          <a:p>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Corey Holton, Elena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Gehle</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Domenic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Guerrer</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and Roberta Chandler</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425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3382251-95FC-15EF-4069-313916060AFB}"/>
              </a:ext>
            </a:extLst>
          </p:cNvPr>
          <p:cNvPicPr>
            <a:picLocks noGrp="1" noChangeAspect="1"/>
          </p:cNvPicPr>
          <p:nvPr>
            <p:ph sz="half" idx="2"/>
          </p:nvPr>
        </p:nvPicPr>
        <p:blipFill>
          <a:blip r:embed="rId3"/>
          <a:stretch>
            <a:fillRect/>
          </a:stretch>
        </p:blipFill>
        <p:spPr>
          <a:xfrm>
            <a:off x="839788" y="2885996"/>
            <a:ext cx="5157787" cy="2922745"/>
          </a:xfrm>
        </p:spPr>
      </p:pic>
    </p:spTree>
    <p:extLst>
      <p:ext uri="{BB962C8B-B14F-4D97-AF65-F5344CB8AC3E}">
        <p14:creationId xmlns:p14="http://schemas.microsoft.com/office/powerpoint/2010/main" val="322532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95926A3D-60A9-66EC-68C5-1330BA1B45EC}"/>
              </a:ext>
            </a:extLst>
          </p:cNvPr>
          <p:cNvPicPr>
            <a:picLocks noGrp="1" noChangeAspect="1"/>
          </p:cNvPicPr>
          <p:nvPr>
            <p:ph sz="half" idx="2"/>
          </p:nvPr>
        </p:nvPicPr>
        <p:blipFill>
          <a:blip r:embed="rId3"/>
          <a:stretch>
            <a:fillRect/>
          </a:stretch>
        </p:blipFill>
        <p:spPr>
          <a:xfrm>
            <a:off x="839788" y="2889012"/>
            <a:ext cx="5157787" cy="2916713"/>
          </a:xfrm>
        </p:spPr>
      </p:pic>
    </p:spTree>
    <p:extLst>
      <p:ext uri="{BB962C8B-B14F-4D97-AF65-F5344CB8AC3E}">
        <p14:creationId xmlns:p14="http://schemas.microsoft.com/office/powerpoint/2010/main" val="81586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0FE01603-670F-23CA-ADB4-3312CEDD5EBF}"/>
              </a:ext>
            </a:extLst>
          </p:cNvPr>
          <p:cNvPicPr>
            <a:picLocks noGrp="1" noChangeAspect="1"/>
          </p:cNvPicPr>
          <p:nvPr>
            <p:ph sz="half" idx="2"/>
          </p:nvPr>
        </p:nvPicPr>
        <p:blipFill>
          <a:blip r:embed="rId3"/>
          <a:stretch>
            <a:fillRect/>
          </a:stretch>
        </p:blipFill>
        <p:spPr>
          <a:xfrm>
            <a:off x="839788" y="2889864"/>
            <a:ext cx="5157787" cy="2915009"/>
          </a:xfrm>
        </p:spPr>
      </p:pic>
    </p:spTree>
    <p:extLst>
      <p:ext uri="{BB962C8B-B14F-4D97-AF65-F5344CB8AC3E}">
        <p14:creationId xmlns:p14="http://schemas.microsoft.com/office/powerpoint/2010/main" val="165772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20AFB9B5-00C1-E4F8-4427-DC41C167333C}"/>
              </a:ext>
            </a:extLst>
          </p:cNvPr>
          <p:cNvPicPr>
            <a:picLocks noGrp="1" noChangeAspect="1"/>
          </p:cNvPicPr>
          <p:nvPr>
            <p:ph sz="half" idx="2"/>
          </p:nvPr>
        </p:nvPicPr>
        <p:blipFill>
          <a:blip r:embed="rId3"/>
          <a:stretch>
            <a:fillRect/>
          </a:stretch>
        </p:blipFill>
        <p:spPr>
          <a:xfrm>
            <a:off x="839788" y="2887050"/>
            <a:ext cx="5157787" cy="2920638"/>
          </a:xfrm>
        </p:spPr>
      </p:pic>
    </p:spTree>
    <p:extLst>
      <p:ext uri="{BB962C8B-B14F-4D97-AF65-F5344CB8AC3E}">
        <p14:creationId xmlns:p14="http://schemas.microsoft.com/office/powerpoint/2010/main" val="104410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51A6710E-6B2E-B558-8F82-D51467D68CB9}"/>
              </a:ext>
            </a:extLst>
          </p:cNvPr>
          <p:cNvPicPr>
            <a:picLocks noGrp="1" noChangeAspect="1"/>
          </p:cNvPicPr>
          <p:nvPr>
            <p:ph sz="half" idx="2"/>
          </p:nvPr>
        </p:nvPicPr>
        <p:blipFill>
          <a:blip r:embed="rId3"/>
          <a:stretch>
            <a:fillRect/>
          </a:stretch>
        </p:blipFill>
        <p:spPr>
          <a:xfrm>
            <a:off x="839788" y="2891834"/>
            <a:ext cx="5157787" cy="2911069"/>
          </a:xfrm>
        </p:spPr>
      </p:pic>
    </p:spTree>
    <p:extLst>
      <p:ext uri="{BB962C8B-B14F-4D97-AF65-F5344CB8AC3E}">
        <p14:creationId xmlns:p14="http://schemas.microsoft.com/office/powerpoint/2010/main" val="300290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25FE-F626-F445-7D81-82ED28D956C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3D7DEC2-E695-5D72-227F-B6B5E9512562}"/>
              </a:ext>
            </a:extLst>
          </p:cNvPr>
          <p:cNvSpPr>
            <a:spLocks noGrp="1"/>
          </p:cNvSpPr>
          <p:nvPr>
            <p:ph type="body" idx="1"/>
          </p:nvPr>
        </p:nvSpPr>
        <p:spPr/>
        <p:txBody>
          <a:bodyPr/>
          <a:lstStyle/>
          <a:p>
            <a:r>
              <a:rPr lang="en-US" dirty="0"/>
              <a:t>Sum of sums</a:t>
            </a:r>
          </a:p>
        </p:txBody>
      </p:sp>
      <p:pic>
        <p:nvPicPr>
          <p:cNvPr id="8" name="Content Placeholder 7">
            <a:extLst>
              <a:ext uri="{FF2B5EF4-FFF2-40B4-BE49-F238E27FC236}">
                <a16:creationId xmlns:a16="http://schemas.microsoft.com/office/drawing/2014/main" id="{19912E03-A246-5D2E-B138-33DDE50249F3}"/>
              </a:ext>
            </a:extLst>
          </p:cNvPr>
          <p:cNvPicPr>
            <a:picLocks noGrp="1" noChangeAspect="1"/>
          </p:cNvPicPr>
          <p:nvPr>
            <p:ph sz="half" idx="2"/>
          </p:nvPr>
        </p:nvPicPr>
        <p:blipFill>
          <a:blip r:embed="rId2"/>
          <a:stretch>
            <a:fillRect/>
          </a:stretch>
        </p:blipFill>
        <p:spPr>
          <a:xfrm>
            <a:off x="1188042" y="2505075"/>
            <a:ext cx="4461278" cy="3684588"/>
          </a:xfrm>
        </p:spPr>
      </p:pic>
      <p:sp>
        <p:nvSpPr>
          <p:cNvPr id="5" name="Text Placeholder 4">
            <a:extLst>
              <a:ext uri="{FF2B5EF4-FFF2-40B4-BE49-F238E27FC236}">
                <a16:creationId xmlns:a16="http://schemas.microsoft.com/office/drawing/2014/main" id="{E8177384-4D7E-2BE8-4471-F7D5D50B8D2B}"/>
              </a:ext>
            </a:extLst>
          </p:cNvPr>
          <p:cNvSpPr>
            <a:spLocks noGrp="1"/>
          </p:cNvSpPr>
          <p:nvPr>
            <p:ph type="body" sz="quarter" idx="3"/>
          </p:nvPr>
        </p:nvSpPr>
        <p:spPr/>
        <p:txBody>
          <a:bodyPr/>
          <a:lstStyle/>
          <a:p>
            <a:r>
              <a:rPr lang="en-US" dirty="0"/>
              <a:t>sum</a:t>
            </a:r>
          </a:p>
        </p:txBody>
      </p:sp>
      <p:pic>
        <p:nvPicPr>
          <p:cNvPr id="14" name="Content Placeholder 13">
            <a:extLst>
              <a:ext uri="{FF2B5EF4-FFF2-40B4-BE49-F238E27FC236}">
                <a16:creationId xmlns:a16="http://schemas.microsoft.com/office/drawing/2014/main" id="{5FC464ED-0DF2-BFC8-FD0E-25C0FA4742E0}"/>
              </a:ext>
            </a:extLst>
          </p:cNvPr>
          <p:cNvPicPr>
            <a:picLocks noGrp="1" noChangeAspect="1"/>
          </p:cNvPicPr>
          <p:nvPr>
            <p:ph sz="quarter" idx="4"/>
          </p:nvPr>
        </p:nvPicPr>
        <p:blipFill>
          <a:blip r:embed="rId3"/>
          <a:stretch>
            <a:fillRect/>
          </a:stretch>
        </p:blipFill>
        <p:spPr>
          <a:xfrm>
            <a:off x="6172200" y="3261439"/>
            <a:ext cx="5183188" cy="2171860"/>
          </a:xfrm>
        </p:spPr>
      </p:pic>
    </p:spTree>
    <p:extLst>
      <p:ext uri="{BB962C8B-B14F-4D97-AF65-F5344CB8AC3E}">
        <p14:creationId xmlns:p14="http://schemas.microsoft.com/office/powerpoint/2010/main" val="404778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5CC9-D0D6-41DF-CECC-8DE17AF83308}"/>
              </a:ext>
            </a:extLst>
          </p:cNvPr>
          <p:cNvSpPr>
            <a:spLocks noGrp="1"/>
          </p:cNvSpPr>
          <p:nvPr>
            <p:ph type="title"/>
          </p:nvPr>
        </p:nvSpPr>
        <p:spPr/>
        <p:txBody>
          <a:bodyPr/>
          <a:lstStyle/>
          <a:p>
            <a:r>
              <a:rPr lang="en-US" dirty="0"/>
              <a:t>Production of category by continent (sum)</a:t>
            </a:r>
          </a:p>
        </p:txBody>
      </p:sp>
      <p:pic>
        <p:nvPicPr>
          <p:cNvPr id="5" name="Content Placeholder 4">
            <a:extLst>
              <a:ext uri="{FF2B5EF4-FFF2-40B4-BE49-F238E27FC236}">
                <a16:creationId xmlns:a16="http://schemas.microsoft.com/office/drawing/2014/main" id="{A459582D-B764-2B84-0615-C7F8B587FFA2}"/>
              </a:ext>
            </a:extLst>
          </p:cNvPr>
          <p:cNvPicPr>
            <a:picLocks noGrp="1" noChangeAspect="1"/>
          </p:cNvPicPr>
          <p:nvPr>
            <p:ph idx="1"/>
          </p:nvPr>
        </p:nvPicPr>
        <p:blipFill>
          <a:blip r:embed="rId2"/>
          <a:stretch>
            <a:fillRect/>
          </a:stretch>
        </p:blipFill>
        <p:spPr>
          <a:xfrm>
            <a:off x="2455502" y="1825625"/>
            <a:ext cx="7280996" cy="4351338"/>
          </a:xfrm>
        </p:spPr>
      </p:pic>
    </p:spTree>
    <p:extLst>
      <p:ext uri="{BB962C8B-B14F-4D97-AF65-F5344CB8AC3E}">
        <p14:creationId xmlns:p14="http://schemas.microsoft.com/office/powerpoint/2010/main" val="1964146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C86A-E8B9-DD60-B447-BC3033476A0A}"/>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C3E6139-C51C-8CF8-3317-5170A81BAFB8}"/>
              </a:ext>
            </a:extLst>
          </p:cNvPr>
          <p:cNvSpPr>
            <a:spLocks noGrp="1"/>
          </p:cNvSpPr>
          <p:nvPr>
            <p:ph type="body" idx="1"/>
          </p:nvPr>
        </p:nvSpPr>
        <p:spPr/>
        <p:txBody>
          <a:bodyPr/>
          <a:lstStyle/>
          <a:p>
            <a:r>
              <a:rPr lang="en-US" dirty="0"/>
              <a:t>mean</a:t>
            </a:r>
          </a:p>
        </p:txBody>
      </p:sp>
      <p:pic>
        <p:nvPicPr>
          <p:cNvPr id="8" name="Content Placeholder 7">
            <a:extLst>
              <a:ext uri="{FF2B5EF4-FFF2-40B4-BE49-F238E27FC236}">
                <a16:creationId xmlns:a16="http://schemas.microsoft.com/office/drawing/2014/main" id="{03F26DC3-7295-8A59-DEF6-DFD5E19A7DA7}"/>
              </a:ext>
            </a:extLst>
          </p:cNvPr>
          <p:cNvPicPr>
            <a:picLocks noGrp="1" noChangeAspect="1"/>
          </p:cNvPicPr>
          <p:nvPr>
            <p:ph sz="half" idx="2"/>
          </p:nvPr>
        </p:nvPicPr>
        <p:blipFill>
          <a:blip r:embed="rId2"/>
          <a:stretch>
            <a:fillRect/>
          </a:stretch>
        </p:blipFill>
        <p:spPr>
          <a:xfrm>
            <a:off x="839788" y="3125243"/>
            <a:ext cx="5157787" cy="2444252"/>
          </a:xfrm>
        </p:spPr>
      </p:pic>
      <p:sp>
        <p:nvSpPr>
          <p:cNvPr id="5" name="Text Placeholder 4">
            <a:extLst>
              <a:ext uri="{FF2B5EF4-FFF2-40B4-BE49-F238E27FC236}">
                <a16:creationId xmlns:a16="http://schemas.microsoft.com/office/drawing/2014/main" id="{BB7D86C3-3411-7F76-B9CB-40C88911F96C}"/>
              </a:ext>
            </a:extLst>
          </p:cNvPr>
          <p:cNvSpPr>
            <a:spLocks noGrp="1"/>
          </p:cNvSpPr>
          <p:nvPr>
            <p:ph type="body" sz="quarter" idx="3"/>
          </p:nvPr>
        </p:nvSpPr>
        <p:spPr/>
        <p:txBody>
          <a:bodyPr/>
          <a:lstStyle/>
          <a:p>
            <a:r>
              <a:rPr lang="en-US" dirty="0"/>
              <a:t>sum</a:t>
            </a:r>
          </a:p>
        </p:txBody>
      </p:sp>
      <p:pic>
        <p:nvPicPr>
          <p:cNvPr id="10" name="Content Placeholder 9">
            <a:extLst>
              <a:ext uri="{FF2B5EF4-FFF2-40B4-BE49-F238E27FC236}">
                <a16:creationId xmlns:a16="http://schemas.microsoft.com/office/drawing/2014/main" id="{C570CFD1-3EB3-F116-2370-B4B0E4ABBF49}"/>
              </a:ext>
            </a:extLst>
          </p:cNvPr>
          <p:cNvPicPr>
            <a:picLocks noGrp="1" noChangeAspect="1"/>
          </p:cNvPicPr>
          <p:nvPr>
            <p:ph sz="quarter" idx="4"/>
          </p:nvPr>
        </p:nvPicPr>
        <p:blipFill>
          <a:blip r:embed="rId3"/>
          <a:stretch>
            <a:fillRect/>
          </a:stretch>
        </p:blipFill>
        <p:spPr>
          <a:xfrm>
            <a:off x="6172200" y="3252541"/>
            <a:ext cx="5183188" cy="2189656"/>
          </a:xfrm>
        </p:spPr>
      </p:pic>
    </p:spTree>
    <p:extLst>
      <p:ext uri="{BB962C8B-B14F-4D97-AF65-F5344CB8AC3E}">
        <p14:creationId xmlns:p14="http://schemas.microsoft.com/office/powerpoint/2010/main" val="408327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8CA-AF9D-02D9-3AAE-7B1B2C68BC5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0D4E37E-9A30-A2FB-EA2B-365795240E98}"/>
              </a:ext>
            </a:extLst>
          </p:cNvPr>
          <p:cNvPicPr>
            <a:picLocks noGrp="1" noChangeAspect="1"/>
          </p:cNvPicPr>
          <p:nvPr>
            <p:ph idx="1"/>
          </p:nvPr>
        </p:nvPicPr>
        <p:blipFill>
          <a:blip r:embed="rId2"/>
          <a:stretch>
            <a:fillRect/>
          </a:stretch>
        </p:blipFill>
        <p:spPr>
          <a:xfrm>
            <a:off x="2274546" y="1825625"/>
            <a:ext cx="7642907" cy="4351338"/>
          </a:xfrm>
        </p:spPr>
      </p:pic>
    </p:spTree>
    <p:extLst>
      <p:ext uri="{BB962C8B-B14F-4D97-AF65-F5344CB8AC3E}">
        <p14:creationId xmlns:p14="http://schemas.microsoft.com/office/powerpoint/2010/main" val="4059096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347F-8750-AE4A-7B42-BFB021CA9A5B}"/>
              </a:ext>
            </a:extLst>
          </p:cNvPr>
          <p:cNvSpPr>
            <a:spLocks noGrp="1"/>
          </p:cNvSpPr>
          <p:nvPr>
            <p:ph type="title"/>
          </p:nvPr>
        </p:nvSpPr>
        <p:spPr/>
        <p:txBody>
          <a:bodyPr/>
          <a:lstStyle/>
          <a:p>
            <a:r>
              <a:rPr lang="en-US" dirty="0"/>
              <a:t>Honey production in the US</a:t>
            </a:r>
          </a:p>
        </p:txBody>
      </p:sp>
      <p:pic>
        <p:nvPicPr>
          <p:cNvPr id="5" name="Content Placeholder 4">
            <a:extLst>
              <a:ext uri="{FF2B5EF4-FFF2-40B4-BE49-F238E27FC236}">
                <a16:creationId xmlns:a16="http://schemas.microsoft.com/office/drawing/2014/main" id="{A2A6C396-1C81-B32B-1896-4C9B063DCDD8}"/>
              </a:ext>
            </a:extLst>
          </p:cNvPr>
          <p:cNvPicPr>
            <a:picLocks noGrp="1" noChangeAspect="1"/>
          </p:cNvPicPr>
          <p:nvPr>
            <p:ph idx="1"/>
          </p:nvPr>
        </p:nvPicPr>
        <p:blipFill>
          <a:blip r:embed="rId2"/>
          <a:stretch>
            <a:fillRect/>
          </a:stretch>
        </p:blipFill>
        <p:spPr>
          <a:xfrm>
            <a:off x="2052561" y="1825625"/>
            <a:ext cx="8086877" cy="4351338"/>
          </a:xfrm>
        </p:spPr>
      </p:pic>
    </p:spTree>
    <p:extLst>
      <p:ext uri="{BB962C8B-B14F-4D97-AF65-F5344CB8AC3E}">
        <p14:creationId xmlns:p14="http://schemas.microsoft.com/office/powerpoint/2010/main" val="398914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A06-F29B-FE3D-B6A1-DE96E3FF6186}"/>
              </a:ext>
            </a:extLst>
          </p:cNvPr>
          <p:cNvSpPr>
            <a:spLocks noGrp="1"/>
          </p:cNvSpPr>
          <p:nvPr>
            <p:ph type="title"/>
          </p:nvPr>
        </p:nvSpPr>
        <p:spPr/>
        <p:txBody>
          <a:bodyPr/>
          <a:lstStyle/>
          <a:p>
            <a:r>
              <a:rPr lang="en-US" b="1" i="0" dirty="0">
                <a:effectLst/>
                <a:latin typeface="Roboto" panose="02000000000000000000" pitchFamily="2" charset="0"/>
              </a:rPr>
              <a:t>Overview</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EFA2349-5FA5-BACF-FD5E-D521DB175196}"/>
              </a:ext>
            </a:extLst>
          </p:cNvPr>
          <p:cNvSpPr>
            <a:spLocks noGrp="1"/>
          </p:cNvSpPr>
          <p:nvPr>
            <p:ph idx="1"/>
          </p:nvPr>
        </p:nvSpPr>
        <p:spPr>
          <a:xfrm>
            <a:off x="838200" y="1180769"/>
            <a:ext cx="10515600" cy="4996194"/>
          </a:xfrm>
        </p:spPr>
        <p:txBody>
          <a:bodyPr>
            <a:normAutofit fontScale="92500" lnSpcReduction="10000"/>
          </a:bodyPr>
          <a:lstStyle/>
          <a:p>
            <a:pPr marL="514350" indent="-514350" algn="l">
              <a:buAutoNum type="arabicPeriod"/>
            </a:pP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Introduction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Background</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This project analyzes global agricultural production relative to population data over time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It uses Python to process data on agricultural production by category, and country, as well as global and continental population data. The goal is to visualize trends and relationships between food production and population growth.</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Purpose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Explain the significance of understanding the relationship between agricultural production and population.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Objective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To analyze how global agricultural production has changed relative to population over time, focusing on key agricultural products.</a:t>
            </a:r>
          </a:p>
          <a:p>
            <a:pPr marL="0" indent="0" algn="l">
              <a:buNone/>
            </a:pPr>
            <a:r>
              <a:rPr lang="en-US"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2. </a:t>
            </a: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Research Questions</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Key Questions</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11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8FD0-9335-A6C0-701B-00BD4748B5A9}"/>
              </a:ext>
            </a:extLst>
          </p:cNvPr>
          <p:cNvSpPr>
            <a:spLocks noGrp="1"/>
          </p:cNvSpPr>
          <p:nvPr>
            <p:ph type="title"/>
          </p:nvPr>
        </p:nvSpPr>
        <p:spPr/>
        <p:txBody>
          <a:bodyPr>
            <a:normAutofit fontScale="90000"/>
          </a:bodyPr>
          <a:lstStyle/>
          <a:p>
            <a:r>
              <a:rPr lang="en-US" dirty="0"/>
              <a:t>Interesting, chicken is the most produced animal in every continent and almost every country</a:t>
            </a:r>
          </a:p>
        </p:txBody>
      </p:sp>
      <p:pic>
        <p:nvPicPr>
          <p:cNvPr id="5" name="Content Placeholder 4">
            <a:extLst>
              <a:ext uri="{FF2B5EF4-FFF2-40B4-BE49-F238E27FC236}">
                <a16:creationId xmlns:a16="http://schemas.microsoft.com/office/drawing/2014/main" id="{41E72298-3CD5-BFE3-CCA2-EEAB23DEE36A}"/>
              </a:ext>
            </a:extLst>
          </p:cNvPr>
          <p:cNvPicPr>
            <a:picLocks noGrp="1" noChangeAspect="1"/>
          </p:cNvPicPr>
          <p:nvPr>
            <p:ph idx="1"/>
          </p:nvPr>
        </p:nvPicPr>
        <p:blipFill>
          <a:blip r:embed="rId2"/>
          <a:stretch>
            <a:fillRect/>
          </a:stretch>
        </p:blipFill>
        <p:spPr>
          <a:xfrm>
            <a:off x="2364077" y="1825625"/>
            <a:ext cx="7463845" cy="4351338"/>
          </a:xfrm>
        </p:spPr>
      </p:pic>
    </p:spTree>
    <p:extLst>
      <p:ext uri="{BB962C8B-B14F-4D97-AF65-F5344CB8AC3E}">
        <p14:creationId xmlns:p14="http://schemas.microsoft.com/office/powerpoint/2010/main" val="165817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C33D-204E-1A86-35A3-63FD766BC097}"/>
              </a:ext>
            </a:extLst>
          </p:cNvPr>
          <p:cNvSpPr>
            <a:spLocks noGrp="1"/>
          </p:cNvSpPr>
          <p:nvPr>
            <p:ph type="title"/>
          </p:nvPr>
        </p:nvSpPr>
        <p:spPr/>
        <p:txBody>
          <a:bodyPr/>
          <a:lstStyle/>
          <a:p>
            <a:r>
              <a:rPr lang="en-US" b="1" i="0" dirty="0">
                <a:effectLst/>
                <a:latin typeface="Roboto" panose="02000000000000000000" pitchFamily="2" charset="0"/>
              </a:rPr>
              <a:t>Analysis and Conclusion</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D509172-7413-2898-93C1-5177DAA0029C}"/>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Findings are strongly supported with numbers and visualizations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Write-up summarizes major findings and implications at a professional level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in the project proposal is answered with precise descriptions and findings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response is supported with a well-discerned statistical analysis from lessons, such as aggregation, correlation, comparison, summary statistics, sentiment analysis, and time series analysis (5 points).</a:t>
            </a:r>
          </a:p>
          <a:p>
            <a:pPr algn="l">
              <a:buFont typeface="Arial" panose="020B0604020202020204" pitchFamily="34" charset="0"/>
              <a:buChar char="•"/>
            </a:pPr>
            <a:endParaRPr lang="en-US" sz="1400" dirty="0">
              <a:solidFill>
                <a:srgbClr val="2B2B2B"/>
              </a:solidFill>
              <a:latin typeface="Roboto" panose="02000000000000000000" pitchFamily="2" charset="0"/>
            </a:endParaRPr>
          </a:p>
          <a:p>
            <a:pPr algn="l">
              <a:buFont typeface="Arial" panose="020B0604020202020204" pitchFamily="34" charset="0"/>
              <a:buChar char="•"/>
            </a:pPr>
            <a:endParaRPr lang="en-US" sz="1400" b="0" i="0" dirty="0">
              <a:solidFill>
                <a:srgbClr val="2B2B2B"/>
              </a:solidFill>
              <a:effectLst/>
              <a:latin typeface="Roboto" panose="02000000000000000000" pitchFamily="2" charset="0"/>
            </a:endParaRPr>
          </a:p>
          <a:p>
            <a:endParaRPr lang="en-US" sz="1400" dirty="0"/>
          </a:p>
        </p:txBody>
      </p:sp>
    </p:spTree>
    <p:extLst>
      <p:ext uri="{BB962C8B-B14F-4D97-AF65-F5344CB8AC3E}">
        <p14:creationId xmlns:p14="http://schemas.microsoft.com/office/powerpoint/2010/main" val="332776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E18-E0F5-C4A0-A609-54F2DA70C7D9}"/>
              </a:ext>
            </a:extLst>
          </p:cNvPr>
          <p:cNvSpPr>
            <a:spLocks noGrp="1"/>
          </p:cNvSpPr>
          <p:nvPr>
            <p:ph type="title"/>
          </p:nvPr>
        </p:nvSpPr>
        <p:spPr/>
        <p:txBody>
          <a:bodyPr/>
          <a:lstStyle/>
          <a:p>
            <a:r>
              <a:rPr lang="en-US" b="1" i="0" dirty="0">
                <a:effectLst/>
                <a:latin typeface="Roboto" panose="02000000000000000000" pitchFamily="2" charset="0"/>
              </a:rPr>
              <a:t>Visualizations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E095AB0-E778-139C-2D4D-60F4C700501E}"/>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6–8 visualizations of data (at least two per question)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Clear and accurate labeling of images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Visualizations supported with ample and precise explanation (5 points).</a:t>
            </a:r>
          </a:p>
          <a:p>
            <a:endParaRPr lang="en-US" sz="1400" dirty="0"/>
          </a:p>
        </p:txBody>
      </p:sp>
    </p:spTree>
    <p:extLst>
      <p:ext uri="{BB962C8B-B14F-4D97-AF65-F5344CB8AC3E}">
        <p14:creationId xmlns:p14="http://schemas.microsoft.com/office/powerpoint/2010/main" val="419566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EDE2-18F2-6196-02B0-E9074A8932D9}"/>
              </a:ext>
            </a:extLst>
          </p:cNvPr>
          <p:cNvSpPr>
            <a:spLocks noGrp="1"/>
          </p:cNvSpPr>
          <p:nvPr>
            <p:ph type="title"/>
          </p:nvPr>
        </p:nvSpPr>
        <p:spPr/>
        <p:txBody>
          <a:bodyPr/>
          <a:lstStyle/>
          <a:p>
            <a:r>
              <a:rPr lang="en-US" b="1" i="0" dirty="0">
                <a:effectLst/>
                <a:latin typeface="Roboto" panose="02000000000000000000" pitchFamily="2" charset="0"/>
              </a:rPr>
              <a:t>Presentation Requirements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B010F1D-F98F-0145-BA31-DD922551682E}"/>
              </a:ext>
            </a:extLst>
          </p:cNvPr>
          <p:cNvSpPr>
            <a:spLocks noGrp="1"/>
          </p:cNvSpPr>
          <p:nvPr>
            <p:ph idx="1"/>
          </p:nvPr>
        </p:nvSpPr>
        <p:spPr/>
        <p:txBody>
          <a:bodyPr>
            <a:normAutofit/>
          </a:bodyPr>
          <a:lstStyle/>
          <a:p>
            <a:pPr marL="0" indent="0" algn="l">
              <a:buNone/>
            </a:pPr>
            <a:r>
              <a:rPr lang="en-US" sz="1400" b="0" i="0" dirty="0">
                <a:solidFill>
                  <a:srgbClr val="2B2B2B"/>
                </a:solidFill>
                <a:effectLst/>
                <a:latin typeface="Roboto" panose="02000000000000000000" pitchFamily="2" charset="0"/>
              </a:rPr>
              <a:t>Your presentation should cover the following:</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 executive summary or overview of the project and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 overview of the data collection, cleanup, and exploration processes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approach that your group took in achieving the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Any additional questions that surfaced, what your group might research next if more time was available or share a plan for future development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results and conclusions of the application or analysis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effectively demonstrate the project (3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are visually clean and professional (2 points).</a:t>
            </a:r>
          </a:p>
        </p:txBody>
      </p:sp>
    </p:spTree>
    <p:extLst>
      <p:ext uri="{BB962C8B-B14F-4D97-AF65-F5344CB8AC3E}">
        <p14:creationId xmlns:p14="http://schemas.microsoft.com/office/powerpoint/2010/main" val="79301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318AE030-0113-808C-7322-CEAE370B4CA5}"/>
              </a:ext>
            </a:extLst>
          </p:cNvPr>
          <p:cNvPicPr>
            <a:picLocks noGrp="1" noChangeAspect="1"/>
          </p:cNvPicPr>
          <p:nvPr>
            <p:ph sz="half" idx="2"/>
          </p:nvPr>
        </p:nvPicPr>
        <p:blipFill>
          <a:blip r:embed="rId2"/>
          <a:stretch>
            <a:fillRect/>
          </a:stretch>
        </p:blipFill>
        <p:spPr>
          <a:xfrm>
            <a:off x="839788" y="2894111"/>
            <a:ext cx="5157787" cy="2906515"/>
          </a:xfrm>
        </p:spPr>
      </p:pic>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3"/>
          <a:stretch>
            <a:fillRect/>
          </a:stretch>
        </p:blipFill>
        <p:spPr>
          <a:xfrm>
            <a:off x="6172200" y="2895470"/>
            <a:ext cx="5183188" cy="2903797"/>
          </a:xfrm>
        </p:spPr>
      </p:pic>
    </p:spTree>
    <p:extLst>
      <p:ext uri="{BB962C8B-B14F-4D97-AF65-F5344CB8AC3E}">
        <p14:creationId xmlns:p14="http://schemas.microsoft.com/office/powerpoint/2010/main" val="44629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843B9B7E-28ED-38BA-A009-6FF23402BF50}"/>
              </a:ext>
            </a:extLst>
          </p:cNvPr>
          <p:cNvPicPr>
            <a:picLocks noGrp="1" noChangeAspect="1"/>
          </p:cNvPicPr>
          <p:nvPr>
            <p:ph sz="half" idx="2"/>
          </p:nvPr>
        </p:nvPicPr>
        <p:blipFill>
          <a:blip r:embed="rId3"/>
          <a:stretch>
            <a:fillRect/>
          </a:stretch>
        </p:blipFill>
        <p:spPr>
          <a:xfrm>
            <a:off x="839788" y="2882775"/>
            <a:ext cx="5157787" cy="2929188"/>
          </a:xfrm>
        </p:spPr>
      </p:pic>
    </p:spTree>
    <p:extLst>
      <p:ext uri="{BB962C8B-B14F-4D97-AF65-F5344CB8AC3E}">
        <p14:creationId xmlns:p14="http://schemas.microsoft.com/office/powerpoint/2010/main" val="345703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5C8BBCD-C6D9-19BA-5732-68CC40B27E5F}"/>
              </a:ext>
            </a:extLst>
          </p:cNvPr>
          <p:cNvPicPr>
            <a:picLocks noGrp="1" noChangeAspect="1"/>
          </p:cNvPicPr>
          <p:nvPr>
            <p:ph sz="half" idx="2"/>
          </p:nvPr>
        </p:nvPicPr>
        <p:blipFill>
          <a:blip r:embed="rId3"/>
          <a:stretch>
            <a:fillRect/>
          </a:stretch>
        </p:blipFill>
        <p:spPr>
          <a:xfrm>
            <a:off x="839788" y="2882328"/>
            <a:ext cx="5157787" cy="2930081"/>
          </a:xfrm>
        </p:spPr>
      </p:pic>
    </p:spTree>
    <p:extLst>
      <p:ext uri="{BB962C8B-B14F-4D97-AF65-F5344CB8AC3E}">
        <p14:creationId xmlns:p14="http://schemas.microsoft.com/office/powerpoint/2010/main" val="76414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5D4F2DCA-5C55-B334-45F4-72B0EBC0DB73}"/>
              </a:ext>
            </a:extLst>
          </p:cNvPr>
          <p:cNvPicPr>
            <a:picLocks noGrp="1" noChangeAspect="1"/>
          </p:cNvPicPr>
          <p:nvPr>
            <p:ph sz="half" idx="2"/>
          </p:nvPr>
        </p:nvPicPr>
        <p:blipFill>
          <a:blip r:embed="rId3"/>
          <a:stretch>
            <a:fillRect/>
          </a:stretch>
        </p:blipFill>
        <p:spPr>
          <a:xfrm>
            <a:off x="839788" y="2883388"/>
            <a:ext cx="5157787" cy="2927962"/>
          </a:xfrm>
        </p:spPr>
      </p:pic>
    </p:spTree>
    <p:extLst>
      <p:ext uri="{BB962C8B-B14F-4D97-AF65-F5344CB8AC3E}">
        <p14:creationId xmlns:p14="http://schemas.microsoft.com/office/powerpoint/2010/main" val="3741596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440</Words>
  <Application>Microsoft Office PowerPoint</Application>
  <PresentationFormat>Widescreen</PresentationFormat>
  <Paragraphs>39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Roboto</vt:lpstr>
      <vt:lpstr>Office Theme</vt:lpstr>
      <vt:lpstr>Global Agricultural Production and Population Analysis</vt:lpstr>
      <vt:lpstr>Overview </vt:lpstr>
      <vt:lpstr>Analysis and Conclusion </vt:lpstr>
      <vt:lpstr>Visualizations </vt:lpstr>
      <vt:lpstr>Presentation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Production of category by continent (sum)</vt:lpstr>
      <vt:lpstr>PowerPoint Presentation</vt:lpstr>
      <vt:lpstr>PowerPoint Presentation</vt:lpstr>
      <vt:lpstr>Honey production in the US</vt:lpstr>
      <vt:lpstr>Interesting, chicken is the most produced animal in every continent and almost every country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Corey Holton</dc:creator>
  <cp:lastModifiedBy>Corey Holton</cp:lastModifiedBy>
  <cp:revision>1</cp:revision>
  <dcterms:created xsi:type="dcterms:W3CDTF">2024-08-30T15:25:31Z</dcterms:created>
  <dcterms:modified xsi:type="dcterms:W3CDTF">2024-08-31T16:49:42Z</dcterms:modified>
</cp:coreProperties>
</file>