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1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0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ey Holton" userId="dfccdeabb580c92e" providerId="LiveId" clId="{EBC5146E-18C7-45C9-82A7-CCF297C2A46B}"/>
    <pc:docChg chg="addSld delSld modSld">
      <pc:chgData name="Corey Holton" userId="dfccdeabb580c92e" providerId="LiveId" clId="{EBC5146E-18C7-45C9-82A7-CCF297C2A46B}" dt="2024-08-31T01:11:31.203" v="3" actId="47"/>
      <pc:docMkLst>
        <pc:docMk/>
      </pc:docMkLst>
      <pc:sldChg chg="new del">
        <pc:chgData name="Corey Holton" userId="dfccdeabb580c92e" providerId="LiveId" clId="{EBC5146E-18C7-45C9-82A7-CCF297C2A46B}" dt="2024-08-31T01:11:31.203" v="3" actId="47"/>
        <pc:sldMkLst>
          <pc:docMk/>
          <pc:sldMk cId="3996093191" sldId="266"/>
        </pc:sldMkLst>
      </pc:sldChg>
      <pc:sldChg chg="addSp delSp modSp new mod">
        <pc:chgData name="Corey Holton" userId="dfccdeabb580c92e" providerId="LiveId" clId="{EBC5146E-18C7-45C9-82A7-CCF297C2A46B}" dt="2024-08-31T01:11:27.819" v="2" actId="22"/>
        <pc:sldMkLst>
          <pc:docMk/>
          <pc:sldMk cId="4059096339" sldId="267"/>
        </pc:sldMkLst>
        <pc:spChg chg="del">
          <ac:chgData name="Corey Holton" userId="dfccdeabb580c92e" providerId="LiveId" clId="{EBC5146E-18C7-45C9-82A7-CCF297C2A46B}" dt="2024-08-31T01:11:27.819" v="2" actId="22"/>
          <ac:spMkLst>
            <pc:docMk/>
            <pc:sldMk cId="4059096339" sldId="267"/>
            <ac:spMk id="3" creationId="{ADDF8626-9C30-8CC7-3E34-FD52DE112CA6}"/>
          </ac:spMkLst>
        </pc:spChg>
        <pc:picChg chg="add mod ord">
          <ac:chgData name="Corey Holton" userId="dfccdeabb580c92e" providerId="LiveId" clId="{EBC5146E-18C7-45C9-82A7-CCF297C2A46B}" dt="2024-08-31T01:11:27.819" v="2" actId="22"/>
          <ac:picMkLst>
            <pc:docMk/>
            <pc:sldMk cId="4059096339" sldId="267"/>
            <ac:picMk id="5" creationId="{C0D4E37E-9A30-A2FB-EA2B-365795240E9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C9BFC-D770-E208-D839-31686C56C5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D1225F-4999-7FF4-F539-0B9CA3EBAD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A6BF5-15EB-3011-E6F9-7C85D952A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511A-A82B-4BB9-9563-AA58B7977FB1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812A7-858D-6323-7800-311A0EE78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3CCE1-79A2-F9E0-51A1-39B42E030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1E2F1-5013-4BCE-8716-8963CA23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21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1CD25-65A8-AF78-EF32-9DAE93BA3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84F896-206C-FF98-2559-EC3937708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6C31A-E921-5EB1-BBA1-77F9B17A1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511A-A82B-4BB9-9563-AA58B7977FB1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8A336-B589-4C88-2B84-92EE4B299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F8DAD-56FF-ED87-C2A2-CEF34704B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1E2F1-5013-4BCE-8716-8963CA23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10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6699F8-9FFC-44AA-AECB-6D99E6C134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7A394C-A661-B45D-4420-2821E43B1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3E6A7-6035-CFD4-C058-7DB6C8DA6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511A-A82B-4BB9-9563-AA58B7977FB1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1D41A-132F-E186-AC09-24D3F1E3A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346DF-4979-193B-A922-523D3BAF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1E2F1-5013-4BCE-8716-8963CA23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48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4C4D8-78EB-9D20-585D-EEBE0B38B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78D33-7F66-E598-98C5-534891D28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CBDF1-E90E-F932-5FA3-D4308F783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511A-A82B-4BB9-9563-AA58B7977FB1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18873-A82E-DC1C-2DC9-F26C284F7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9EFDB-C797-1BE4-4945-8A64CBCD0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1E2F1-5013-4BCE-8716-8963CA23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2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72A9C-D189-21D1-11C7-AE2A5F019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E7FE8-4C13-E5B5-ED25-FB23D3E3B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9AE4E-63C3-AD8F-324E-878362F54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511A-A82B-4BB9-9563-AA58B7977FB1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AB141-4A5D-8A26-8DA2-A63334095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986E4-98F2-8D03-E597-18A86EAA9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1E2F1-5013-4BCE-8716-8963CA23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48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CBFE7-DD8C-90A5-01CB-89D00D9F1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63AC1-C881-D69F-72EB-EEC28B3624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FAAC8-52E2-3244-C49F-98D859B5B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D984D-685D-2595-A1BD-49B140F70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511A-A82B-4BB9-9563-AA58B7977FB1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AA944-3B21-D23A-715B-441E6C5F0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474D5F-9B90-D415-EA45-C75A8EA0D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1E2F1-5013-4BCE-8716-8963CA23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94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93EE7-A776-FAC0-B8E6-F9900348B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07010-251E-35E0-C451-EC14AB22B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3F885-182F-033D-B0D8-9F4CA2A2B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06AD91-4ACC-B624-855F-1E0B48A3B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8BC084-486E-991F-3CB5-737F24236F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F03F31-649E-385A-6A02-2878473A3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511A-A82B-4BB9-9563-AA58B7977FB1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496939-F325-3B72-E3D9-AE2E199FE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5E67A2-56F4-E5C4-CA95-7FE17A6D1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1E2F1-5013-4BCE-8716-8963CA23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0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FC1FB-C4D6-AF11-E457-177C195CD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F211AB-10F0-6162-6679-B5F7B018B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511A-A82B-4BB9-9563-AA58B7977FB1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172928-50BF-B589-892E-6870DC273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E5905B-AF61-ABCF-48E2-5FF93BDEA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1E2F1-5013-4BCE-8716-8963CA23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23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03BFA7-A293-AF31-CB06-93FFE3994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511A-A82B-4BB9-9563-AA58B7977FB1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488FCA-8E55-02E6-5D64-6481C2F23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B1241F-FA15-B192-847D-F4B748EE2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1E2F1-5013-4BCE-8716-8963CA23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18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48657-E550-EC3C-A7B6-D6505F483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902D0-E202-F04F-E260-3A7D21A67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3EF5BB-8F90-37BB-557A-FB9493F2A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C6178-BA30-116C-5357-50C532065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511A-A82B-4BB9-9563-AA58B7977FB1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3BB62-48BE-20DC-2BFC-981F3F144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3C477-2528-5CD0-D5FB-3376F6FB0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1E2F1-5013-4BCE-8716-8963CA23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9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A92FA-C1D3-1B45-9518-AB71C8D3C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FA9122-9F8B-5848-3ABB-EA6B09092E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163010-01C8-0A24-269D-B1D259C15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F4D77-EE55-8D97-8258-CA07FFC60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511A-A82B-4BB9-9563-AA58B7977FB1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CE96DE-BE8C-727E-0AEA-36554E427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1D96D-FE90-BA7E-0EB7-428D0CC3E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1E2F1-5013-4BCE-8716-8963CA23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0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862D44-D82F-18D1-CC50-5837AAE57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8FC4C-CBBD-D1AE-0D1E-6C1AA4BA1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4753B-7F0B-395D-8AA2-1DDE25BDE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23511A-A82B-4BB9-9563-AA58B7977FB1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DA60F-EB12-E786-C6DC-2AAB074459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8A46C-522E-F25C-5785-CD7A2D158D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51E2F1-5013-4BCE-8716-8963CA23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57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61475-08A6-3DA1-59ED-D0C443778B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3B478A-EAF4-C94A-D04A-2332F573BF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65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2B1C8-0764-DA79-1EBA-E5F3C143C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B7FE6-0EE5-9DC6-FF68-39267F2AA6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243543-9934-5955-9327-94346A5264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5728895-7085-6F73-9740-C651FFDB0F8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2895470"/>
            <a:ext cx="5183188" cy="2903797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1A6710E-6B2E-B558-8F82-D51467D68C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891834"/>
            <a:ext cx="5157787" cy="2911069"/>
          </a:xfrm>
        </p:spPr>
      </p:pic>
    </p:spTree>
    <p:extLst>
      <p:ext uri="{BB962C8B-B14F-4D97-AF65-F5344CB8AC3E}">
        <p14:creationId xmlns:p14="http://schemas.microsoft.com/office/powerpoint/2010/main" val="3002900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158CA-AF9D-02D9-3AAE-7B1B2C68B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D4E37E-9A30-A2FB-EA2B-365795240E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4546" y="1825625"/>
            <a:ext cx="7642907" cy="4351338"/>
          </a:xfrm>
        </p:spPr>
      </p:pic>
    </p:spTree>
    <p:extLst>
      <p:ext uri="{BB962C8B-B14F-4D97-AF65-F5344CB8AC3E}">
        <p14:creationId xmlns:p14="http://schemas.microsoft.com/office/powerpoint/2010/main" val="4059096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2B1C8-0764-DA79-1EBA-E5F3C143C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B7FE6-0EE5-9DC6-FF68-39267F2AA6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18AE030-0113-808C-7322-CEAE370B4C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894111"/>
            <a:ext cx="5157787" cy="290651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243543-9934-5955-9327-94346A5264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5728895-7085-6F73-9740-C651FFDB0F8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895470"/>
            <a:ext cx="5183188" cy="2903797"/>
          </a:xfrm>
        </p:spPr>
      </p:pic>
    </p:spTree>
    <p:extLst>
      <p:ext uri="{BB962C8B-B14F-4D97-AF65-F5344CB8AC3E}">
        <p14:creationId xmlns:p14="http://schemas.microsoft.com/office/powerpoint/2010/main" val="446297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2B1C8-0764-DA79-1EBA-E5F3C143C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B7FE6-0EE5-9DC6-FF68-39267F2AA6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243543-9934-5955-9327-94346A5264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5728895-7085-6F73-9740-C651FFDB0F8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2895470"/>
            <a:ext cx="5183188" cy="2903797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43B9B7E-28ED-38BA-A009-6FF23402BF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882775"/>
            <a:ext cx="5157787" cy="2929188"/>
          </a:xfrm>
        </p:spPr>
      </p:pic>
    </p:spTree>
    <p:extLst>
      <p:ext uri="{BB962C8B-B14F-4D97-AF65-F5344CB8AC3E}">
        <p14:creationId xmlns:p14="http://schemas.microsoft.com/office/powerpoint/2010/main" val="3457032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2B1C8-0764-DA79-1EBA-E5F3C143C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B7FE6-0EE5-9DC6-FF68-39267F2AA6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243543-9934-5955-9327-94346A5264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5728895-7085-6F73-9740-C651FFDB0F8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2895470"/>
            <a:ext cx="5183188" cy="2903797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5C8BBCD-C6D9-19BA-5732-68CC40B27E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882328"/>
            <a:ext cx="5157787" cy="2930081"/>
          </a:xfrm>
        </p:spPr>
      </p:pic>
    </p:spTree>
    <p:extLst>
      <p:ext uri="{BB962C8B-B14F-4D97-AF65-F5344CB8AC3E}">
        <p14:creationId xmlns:p14="http://schemas.microsoft.com/office/powerpoint/2010/main" val="764149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2B1C8-0764-DA79-1EBA-E5F3C143C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B7FE6-0EE5-9DC6-FF68-39267F2AA6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243543-9934-5955-9327-94346A5264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5728895-7085-6F73-9740-C651FFDB0F8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2895470"/>
            <a:ext cx="5183188" cy="2903797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D4F2DCA-5C55-B334-45F4-72B0EBC0DB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883388"/>
            <a:ext cx="5157787" cy="2927962"/>
          </a:xfrm>
        </p:spPr>
      </p:pic>
    </p:spTree>
    <p:extLst>
      <p:ext uri="{BB962C8B-B14F-4D97-AF65-F5344CB8AC3E}">
        <p14:creationId xmlns:p14="http://schemas.microsoft.com/office/powerpoint/2010/main" val="3741596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2B1C8-0764-DA79-1EBA-E5F3C143C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B7FE6-0EE5-9DC6-FF68-39267F2AA6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243543-9934-5955-9327-94346A5264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5728895-7085-6F73-9740-C651FFDB0F8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2895470"/>
            <a:ext cx="5183188" cy="2903797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3382251-95FC-15EF-4069-313916060A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885996"/>
            <a:ext cx="5157787" cy="2922745"/>
          </a:xfrm>
        </p:spPr>
      </p:pic>
    </p:spTree>
    <p:extLst>
      <p:ext uri="{BB962C8B-B14F-4D97-AF65-F5344CB8AC3E}">
        <p14:creationId xmlns:p14="http://schemas.microsoft.com/office/powerpoint/2010/main" val="3225321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2B1C8-0764-DA79-1EBA-E5F3C143C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B7FE6-0EE5-9DC6-FF68-39267F2AA6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243543-9934-5955-9327-94346A5264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5728895-7085-6F73-9740-C651FFDB0F8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2895470"/>
            <a:ext cx="5183188" cy="2903797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5926A3D-60A9-66EC-68C5-1330BA1B45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889012"/>
            <a:ext cx="5157787" cy="2916713"/>
          </a:xfrm>
        </p:spPr>
      </p:pic>
    </p:spTree>
    <p:extLst>
      <p:ext uri="{BB962C8B-B14F-4D97-AF65-F5344CB8AC3E}">
        <p14:creationId xmlns:p14="http://schemas.microsoft.com/office/powerpoint/2010/main" val="815862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2B1C8-0764-DA79-1EBA-E5F3C143C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B7FE6-0EE5-9DC6-FF68-39267F2AA6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243543-9934-5955-9327-94346A5264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5728895-7085-6F73-9740-C651FFDB0F8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2895470"/>
            <a:ext cx="5183188" cy="2903797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FE01603-670F-23CA-ADB4-3312CEDD5E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889864"/>
            <a:ext cx="5157787" cy="2915009"/>
          </a:xfrm>
        </p:spPr>
      </p:pic>
    </p:spTree>
    <p:extLst>
      <p:ext uri="{BB962C8B-B14F-4D97-AF65-F5344CB8AC3E}">
        <p14:creationId xmlns:p14="http://schemas.microsoft.com/office/powerpoint/2010/main" val="1657729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2B1C8-0764-DA79-1EBA-E5F3C143C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B7FE6-0EE5-9DC6-FF68-39267F2AA6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243543-9934-5955-9327-94346A5264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5728895-7085-6F73-9740-C651FFDB0F8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2895470"/>
            <a:ext cx="5183188" cy="2903797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0AFB9B5-00C1-E4F8-4427-DC41C167333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887050"/>
            <a:ext cx="5157787" cy="2920638"/>
          </a:xfrm>
        </p:spPr>
      </p:pic>
    </p:spTree>
    <p:extLst>
      <p:ext uri="{BB962C8B-B14F-4D97-AF65-F5344CB8AC3E}">
        <p14:creationId xmlns:p14="http://schemas.microsoft.com/office/powerpoint/2010/main" val="1044104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</Words>
  <Application>Microsoft Office PowerPoint</Application>
  <PresentationFormat>Widescreen</PresentationFormat>
  <Paragraphs>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Group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Corey Holton</dc:creator>
  <cp:lastModifiedBy>Corey Holton</cp:lastModifiedBy>
  <cp:revision>1</cp:revision>
  <dcterms:created xsi:type="dcterms:W3CDTF">2024-08-30T15:25:31Z</dcterms:created>
  <dcterms:modified xsi:type="dcterms:W3CDTF">2024-08-31T01:11:35Z</dcterms:modified>
</cp:coreProperties>
</file>