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68" r:id="rId3"/>
    <p:sldId id="282" r:id="rId4"/>
    <p:sldId id="283" r:id="rId5"/>
    <p:sldId id="269" r:id="rId6"/>
    <p:sldId id="270" r:id="rId7"/>
    <p:sldId id="271" r:id="rId8"/>
    <p:sldId id="277" r:id="rId9"/>
    <p:sldId id="281" r:id="rId10"/>
    <p:sldId id="280" r:id="rId11"/>
    <p:sldId id="278" r:id="rId12"/>
    <p:sldId id="274" r:id="rId13"/>
    <p:sldId id="272" r:id="rId14"/>
    <p:sldId id="257" r:id="rId15"/>
    <p:sldId id="258" r:id="rId16"/>
    <p:sldId id="259" r:id="rId17"/>
    <p:sldId id="260" r:id="rId18"/>
    <p:sldId id="261" r:id="rId19"/>
    <p:sldId id="262" r:id="rId20"/>
    <p:sldId id="263" r:id="rId21"/>
    <p:sldId id="265" r:id="rId22"/>
    <p:sldId id="264" r:id="rId23"/>
    <p:sldId id="273" r:id="rId24"/>
    <p:sldId id="275" r:id="rId25"/>
    <p:sldId id="276" r:id="rId26"/>
    <p:sldId id="279" r:id="rId27"/>
    <p:sldId id="267"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9CCC36-FE4F-4974-A4FB-35164B2E3531}" v="1" dt="2024-08-31T18:22:36.510"/>
    <p1510:client id="{C951E7E2-DF73-498A-9B5C-67E1A1DDAFBB}" v="11" dt="2024-08-31T23:35:18.768"/>
    <p1510:client id="{EBC5146E-18C7-45C9-82A7-CCF297C2A46B}" v="1" dt="2024-08-31T16:15:22.2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11" autoAdjust="0"/>
    <p:restoredTop sz="94660"/>
  </p:normalViewPr>
  <p:slideViewPr>
    <p:cSldViewPr snapToGrid="0">
      <p:cViewPr varScale="1">
        <p:scale>
          <a:sx n="152" d="100"/>
          <a:sy n="152" d="100"/>
        </p:scale>
        <p:origin x="420" y="1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rey Holton" userId="dfccdeabb580c92e" providerId="LiveId" clId="{EBC5146E-18C7-45C9-82A7-CCF297C2A46B}"/>
    <pc:docChg chg="undo custSel addSld delSld modSld sldOrd">
      <pc:chgData name="Corey Holton" userId="dfccdeabb580c92e" providerId="LiveId" clId="{EBC5146E-18C7-45C9-82A7-CCF297C2A46B}" dt="2024-08-31T16:49:26.893" v="508" actId="20577"/>
      <pc:docMkLst>
        <pc:docMk/>
      </pc:docMkLst>
      <pc:sldChg chg="modSp mod">
        <pc:chgData name="Corey Holton" userId="dfccdeabb580c92e" providerId="LiveId" clId="{EBC5146E-18C7-45C9-82A7-CCF297C2A46B}" dt="2024-08-31T02:30:34.880" v="162" actId="113"/>
        <pc:sldMkLst>
          <pc:docMk/>
          <pc:sldMk cId="2242565451" sldId="256"/>
        </pc:sldMkLst>
        <pc:spChg chg="mod">
          <ac:chgData name="Corey Holton" userId="dfccdeabb580c92e" providerId="LiveId" clId="{EBC5146E-18C7-45C9-82A7-CCF297C2A46B}" dt="2024-08-31T02:30:34.880" v="162" actId="113"/>
          <ac:spMkLst>
            <pc:docMk/>
            <pc:sldMk cId="2242565451" sldId="256"/>
            <ac:spMk id="2" creationId="{EED61475-08A6-3DA1-59ED-D0C443778B9A}"/>
          </ac:spMkLst>
        </pc:spChg>
        <pc:spChg chg="mod">
          <ac:chgData name="Corey Holton" userId="dfccdeabb580c92e" providerId="LiveId" clId="{EBC5146E-18C7-45C9-82A7-CCF297C2A46B}" dt="2024-08-31T02:30:08.093" v="160" actId="2711"/>
          <ac:spMkLst>
            <pc:docMk/>
            <pc:sldMk cId="2242565451" sldId="256"/>
            <ac:spMk id="3" creationId="{543B478A-EAF4-C94A-D04A-2332F573BFBC}"/>
          </ac:spMkLst>
        </pc:spChg>
      </pc:sldChg>
      <pc:sldChg chg="new del">
        <pc:chgData name="Corey Holton" userId="dfccdeabb580c92e" providerId="LiveId" clId="{EBC5146E-18C7-45C9-82A7-CCF297C2A46B}" dt="2024-08-31T01:11:31.203" v="3" actId="47"/>
        <pc:sldMkLst>
          <pc:docMk/>
          <pc:sldMk cId="3996093191" sldId="266"/>
        </pc:sldMkLst>
      </pc:sldChg>
      <pc:sldChg chg="addSp delSp modSp new mod">
        <pc:chgData name="Corey Holton" userId="dfccdeabb580c92e" providerId="LiveId" clId="{EBC5146E-18C7-45C9-82A7-CCF297C2A46B}" dt="2024-08-31T01:11:27.819" v="2" actId="22"/>
        <pc:sldMkLst>
          <pc:docMk/>
          <pc:sldMk cId="4059096339" sldId="267"/>
        </pc:sldMkLst>
        <pc:spChg chg="del">
          <ac:chgData name="Corey Holton" userId="dfccdeabb580c92e" providerId="LiveId" clId="{EBC5146E-18C7-45C9-82A7-CCF297C2A46B}" dt="2024-08-31T01:11:27.819" v="2" actId="22"/>
          <ac:spMkLst>
            <pc:docMk/>
            <pc:sldMk cId="4059096339" sldId="267"/>
            <ac:spMk id="3" creationId="{ADDF8626-9C30-8CC7-3E34-FD52DE112CA6}"/>
          </ac:spMkLst>
        </pc:spChg>
        <pc:picChg chg="add mod ord">
          <ac:chgData name="Corey Holton" userId="dfccdeabb580c92e" providerId="LiveId" clId="{EBC5146E-18C7-45C9-82A7-CCF297C2A46B}" dt="2024-08-31T01:11:27.819" v="2" actId="22"/>
          <ac:picMkLst>
            <pc:docMk/>
            <pc:sldMk cId="4059096339" sldId="267"/>
            <ac:picMk id="5" creationId="{C0D4E37E-9A30-A2FB-EA2B-365795240E98}"/>
          </ac:picMkLst>
        </pc:picChg>
      </pc:sldChg>
      <pc:sldChg chg="modSp new del mod ord">
        <pc:chgData name="Corey Holton" userId="dfccdeabb580c92e" providerId="LiveId" clId="{EBC5146E-18C7-45C9-82A7-CCF297C2A46B}" dt="2024-08-31T02:23:03.462" v="117" actId="47"/>
        <pc:sldMkLst>
          <pc:docMk/>
          <pc:sldMk cId="524373039" sldId="268"/>
        </pc:sldMkLst>
        <pc:spChg chg="mod">
          <ac:chgData name="Corey Holton" userId="dfccdeabb580c92e" providerId="LiveId" clId="{EBC5146E-18C7-45C9-82A7-CCF297C2A46B}" dt="2024-08-31T02:22:57.864" v="116" actId="20577"/>
          <ac:spMkLst>
            <pc:docMk/>
            <pc:sldMk cId="524373039" sldId="268"/>
            <ac:spMk id="2" creationId="{C72A04FE-C952-E09E-3D4C-96C56FB29260}"/>
          </ac:spMkLst>
        </pc:spChg>
      </pc:sldChg>
      <pc:sldChg chg="modSp new mod">
        <pc:chgData name="Corey Holton" userId="dfccdeabb580c92e" providerId="LiveId" clId="{EBC5146E-18C7-45C9-82A7-CCF297C2A46B}" dt="2024-08-31T16:11:11.870" v="274" actId="20577"/>
        <pc:sldMkLst>
          <pc:docMk/>
          <pc:sldMk cId="2891163924" sldId="268"/>
        </pc:sldMkLst>
        <pc:spChg chg="mod">
          <ac:chgData name="Corey Holton" userId="dfccdeabb580c92e" providerId="LiveId" clId="{EBC5146E-18C7-45C9-82A7-CCF297C2A46B}" dt="2024-08-31T02:29:14.239" v="158" actId="20577"/>
          <ac:spMkLst>
            <pc:docMk/>
            <pc:sldMk cId="2891163924" sldId="268"/>
            <ac:spMk id="2" creationId="{5FD35A06-F29B-FE3D-B6A1-DE96E3FF6186}"/>
          </ac:spMkLst>
        </pc:spChg>
        <pc:spChg chg="mod">
          <ac:chgData name="Corey Holton" userId="dfccdeabb580c92e" providerId="LiveId" clId="{EBC5146E-18C7-45C9-82A7-CCF297C2A46B}" dt="2024-08-31T16:11:11.870" v="274" actId="20577"/>
          <ac:spMkLst>
            <pc:docMk/>
            <pc:sldMk cId="2891163924" sldId="268"/>
            <ac:spMk id="3" creationId="{8EFA2349-5FA5-BACF-FD5E-D521DB175196}"/>
          </ac:spMkLst>
        </pc:spChg>
      </pc:sldChg>
      <pc:sldChg chg="modSp new mod">
        <pc:chgData name="Corey Holton" userId="dfccdeabb580c92e" providerId="LiveId" clId="{EBC5146E-18C7-45C9-82A7-CCF297C2A46B}" dt="2024-08-31T02:42:13.354" v="167"/>
        <pc:sldMkLst>
          <pc:docMk/>
          <pc:sldMk cId="3327765573" sldId="269"/>
        </pc:sldMkLst>
        <pc:spChg chg="mod">
          <ac:chgData name="Corey Holton" userId="dfccdeabb580c92e" providerId="LiveId" clId="{EBC5146E-18C7-45C9-82A7-CCF297C2A46B}" dt="2024-08-31T02:25:27.671" v="129"/>
          <ac:spMkLst>
            <pc:docMk/>
            <pc:sldMk cId="3327765573" sldId="269"/>
            <ac:spMk id="2" creationId="{765BC33D-204E-1A86-35A3-63FD766BC097}"/>
          </ac:spMkLst>
        </pc:spChg>
        <pc:spChg chg="mod">
          <ac:chgData name="Corey Holton" userId="dfccdeabb580c92e" providerId="LiveId" clId="{EBC5146E-18C7-45C9-82A7-CCF297C2A46B}" dt="2024-08-31T02:42:13.354" v="167"/>
          <ac:spMkLst>
            <pc:docMk/>
            <pc:sldMk cId="3327765573" sldId="269"/>
            <ac:spMk id="3" creationId="{5D509172-7413-2898-93C1-5177DAA0029C}"/>
          </ac:spMkLst>
        </pc:spChg>
      </pc:sldChg>
      <pc:sldChg chg="modSp new mod">
        <pc:chgData name="Corey Holton" userId="dfccdeabb580c92e" providerId="LiveId" clId="{EBC5146E-18C7-45C9-82A7-CCF297C2A46B}" dt="2024-08-31T02:28:23.819" v="147" actId="255"/>
        <pc:sldMkLst>
          <pc:docMk/>
          <pc:sldMk cId="4195663498" sldId="270"/>
        </pc:sldMkLst>
        <pc:spChg chg="mod">
          <ac:chgData name="Corey Holton" userId="dfccdeabb580c92e" providerId="LiveId" clId="{EBC5146E-18C7-45C9-82A7-CCF297C2A46B}" dt="2024-08-31T02:26:15.223" v="132"/>
          <ac:spMkLst>
            <pc:docMk/>
            <pc:sldMk cId="4195663498" sldId="270"/>
            <ac:spMk id="2" creationId="{8CBABE18-E0F5-C4A0-A609-54F2DA70C7D9}"/>
          </ac:spMkLst>
        </pc:spChg>
        <pc:spChg chg="mod">
          <ac:chgData name="Corey Holton" userId="dfccdeabb580c92e" providerId="LiveId" clId="{EBC5146E-18C7-45C9-82A7-CCF297C2A46B}" dt="2024-08-31T02:28:23.819" v="147" actId="255"/>
          <ac:spMkLst>
            <pc:docMk/>
            <pc:sldMk cId="4195663498" sldId="270"/>
            <ac:spMk id="3" creationId="{5E095AB0-E778-139C-2D4D-60F4C700501E}"/>
          </ac:spMkLst>
        </pc:spChg>
      </pc:sldChg>
      <pc:sldChg chg="modSp new mod">
        <pc:chgData name="Corey Holton" userId="dfccdeabb580c92e" providerId="LiveId" clId="{EBC5146E-18C7-45C9-82A7-CCF297C2A46B}" dt="2024-08-31T02:28:40.308" v="148" actId="255"/>
        <pc:sldMkLst>
          <pc:docMk/>
          <pc:sldMk cId="793010627" sldId="271"/>
        </pc:sldMkLst>
        <pc:spChg chg="mod">
          <ac:chgData name="Corey Holton" userId="dfccdeabb580c92e" providerId="LiveId" clId="{EBC5146E-18C7-45C9-82A7-CCF297C2A46B}" dt="2024-08-31T02:26:51.946" v="135"/>
          <ac:spMkLst>
            <pc:docMk/>
            <pc:sldMk cId="793010627" sldId="271"/>
            <ac:spMk id="2" creationId="{518CEDE2-18F2-6196-02B0-E9074A8932D9}"/>
          </ac:spMkLst>
        </pc:spChg>
        <pc:spChg chg="mod">
          <ac:chgData name="Corey Holton" userId="dfccdeabb580c92e" providerId="LiveId" clId="{EBC5146E-18C7-45C9-82A7-CCF297C2A46B}" dt="2024-08-31T02:28:40.308" v="148" actId="255"/>
          <ac:spMkLst>
            <pc:docMk/>
            <pc:sldMk cId="793010627" sldId="271"/>
            <ac:spMk id="3" creationId="{6B010F1D-F98F-0145-BA31-DD922551682E}"/>
          </ac:spMkLst>
        </pc:spChg>
      </pc:sldChg>
      <pc:sldChg chg="addSp delSp modSp new mod">
        <pc:chgData name="Corey Holton" userId="dfccdeabb580c92e" providerId="LiveId" clId="{EBC5146E-18C7-45C9-82A7-CCF297C2A46B}" dt="2024-08-31T16:35:34.780" v="314" actId="20577"/>
        <pc:sldMkLst>
          <pc:docMk/>
          <pc:sldMk cId="4047782543" sldId="272"/>
        </pc:sldMkLst>
        <pc:spChg chg="mod">
          <ac:chgData name="Corey Holton" userId="dfccdeabb580c92e" providerId="LiveId" clId="{EBC5146E-18C7-45C9-82A7-CCF297C2A46B}" dt="2024-08-31T16:35:34.780" v="314" actId="20577"/>
          <ac:spMkLst>
            <pc:docMk/>
            <pc:sldMk cId="4047782543" sldId="272"/>
            <ac:spMk id="3" creationId="{03D7DEC2-E695-5D72-227F-B6B5E9512562}"/>
          </ac:spMkLst>
        </pc:spChg>
        <pc:spChg chg="del">
          <ac:chgData name="Corey Holton" userId="dfccdeabb580c92e" providerId="LiveId" clId="{EBC5146E-18C7-45C9-82A7-CCF297C2A46B}" dt="2024-08-31T16:16:36.078" v="279" actId="22"/>
          <ac:spMkLst>
            <pc:docMk/>
            <pc:sldMk cId="4047782543" sldId="272"/>
            <ac:spMk id="4" creationId="{F2712961-79AD-9545-80AD-8DB6EB615337}"/>
          </ac:spMkLst>
        </pc:spChg>
        <pc:spChg chg="mod">
          <ac:chgData name="Corey Holton" userId="dfccdeabb580c92e" providerId="LiveId" clId="{EBC5146E-18C7-45C9-82A7-CCF297C2A46B}" dt="2024-08-31T16:35:29.529" v="302" actId="20577"/>
          <ac:spMkLst>
            <pc:docMk/>
            <pc:sldMk cId="4047782543" sldId="272"/>
            <ac:spMk id="5" creationId="{E8177384-4D7E-2BE8-4471-F7D5D50B8D2B}"/>
          </ac:spMkLst>
        </pc:spChg>
        <pc:spChg chg="del">
          <ac:chgData name="Corey Holton" userId="dfccdeabb580c92e" providerId="LiveId" clId="{EBC5146E-18C7-45C9-82A7-CCF297C2A46B}" dt="2024-08-31T16:17:25.126" v="280" actId="22"/>
          <ac:spMkLst>
            <pc:docMk/>
            <pc:sldMk cId="4047782543" sldId="272"/>
            <ac:spMk id="6" creationId="{17AAF077-4FF8-DFAB-1300-DC4713301853}"/>
          </ac:spMkLst>
        </pc:spChg>
        <pc:spChg chg="add del mod">
          <ac:chgData name="Corey Holton" userId="dfccdeabb580c92e" providerId="LiveId" clId="{EBC5146E-18C7-45C9-82A7-CCF297C2A46B}" dt="2024-08-31T16:21:23.314" v="299" actId="22"/>
          <ac:spMkLst>
            <pc:docMk/>
            <pc:sldMk cId="4047782543" sldId="272"/>
            <ac:spMk id="12" creationId="{B27C540A-8A26-D15B-4BFE-8428CAB3D65D}"/>
          </ac:spMkLst>
        </pc:spChg>
        <pc:picChg chg="add mod ord">
          <ac:chgData name="Corey Holton" userId="dfccdeabb580c92e" providerId="LiveId" clId="{EBC5146E-18C7-45C9-82A7-CCF297C2A46B}" dt="2024-08-31T16:16:36.078" v="279" actId="22"/>
          <ac:picMkLst>
            <pc:docMk/>
            <pc:sldMk cId="4047782543" sldId="272"/>
            <ac:picMk id="8" creationId="{19912E03-A246-5D2E-B138-33DDE50249F3}"/>
          </ac:picMkLst>
        </pc:picChg>
        <pc:picChg chg="add del mod ord">
          <ac:chgData name="Corey Holton" userId="dfccdeabb580c92e" providerId="LiveId" clId="{EBC5146E-18C7-45C9-82A7-CCF297C2A46B}" dt="2024-08-31T16:20:57.410" v="298" actId="478"/>
          <ac:picMkLst>
            <pc:docMk/>
            <pc:sldMk cId="4047782543" sldId="272"/>
            <ac:picMk id="10" creationId="{0CDA29B4-7332-9D32-F0AA-BB7188279967}"/>
          </ac:picMkLst>
        </pc:picChg>
        <pc:picChg chg="add mod ord">
          <ac:chgData name="Corey Holton" userId="dfccdeabb580c92e" providerId="LiveId" clId="{EBC5146E-18C7-45C9-82A7-CCF297C2A46B}" dt="2024-08-31T16:21:23.314" v="299" actId="22"/>
          <ac:picMkLst>
            <pc:docMk/>
            <pc:sldMk cId="4047782543" sldId="272"/>
            <ac:picMk id="14" creationId="{5FC464ED-0DF2-BFC8-FD0E-25C0FA4742E0}"/>
          </ac:picMkLst>
        </pc:picChg>
      </pc:sldChg>
      <pc:sldChg chg="delSp new del mod">
        <pc:chgData name="Corey Holton" userId="dfccdeabb580c92e" providerId="LiveId" clId="{EBC5146E-18C7-45C9-82A7-CCF297C2A46B}" dt="2024-08-31T16:15:31.785" v="277" actId="47"/>
        <pc:sldMkLst>
          <pc:docMk/>
          <pc:sldMk cId="4090439412" sldId="272"/>
        </pc:sldMkLst>
        <pc:graphicFrameChg chg="del">
          <ac:chgData name="Corey Holton" userId="dfccdeabb580c92e" providerId="LiveId" clId="{EBC5146E-18C7-45C9-82A7-CCF297C2A46B}" dt="2024-08-31T16:15:25.025" v="276" actId="478"/>
          <ac:graphicFrameMkLst>
            <pc:docMk/>
            <pc:sldMk cId="4090439412" sldId="272"/>
            <ac:graphicFrameMk id="4" creationId="{F8996927-A554-568A-3365-223AB1B3A5FD}"/>
          </ac:graphicFrameMkLst>
        </pc:graphicFrameChg>
      </pc:sldChg>
      <pc:sldChg chg="addSp delSp modSp new mod">
        <pc:chgData name="Corey Holton" userId="dfccdeabb580c92e" providerId="LiveId" clId="{EBC5146E-18C7-45C9-82A7-CCF297C2A46B}" dt="2024-08-31T16:20:48.955" v="297" actId="20577"/>
        <pc:sldMkLst>
          <pc:docMk/>
          <pc:sldMk cId="4083278731" sldId="273"/>
        </pc:sldMkLst>
        <pc:spChg chg="mod">
          <ac:chgData name="Corey Holton" userId="dfccdeabb580c92e" providerId="LiveId" clId="{EBC5146E-18C7-45C9-82A7-CCF297C2A46B}" dt="2024-08-31T16:20:48.955" v="297" actId="20577"/>
          <ac:spMkLst>
            <pc:docMk/>
            <pc:sldMk cId="4083278731" sldId="273"/>
            <ac:spMk id="3" creationId="{4C3E6139-C51C-8CF8-3317-5170A81BAFB8}"/>
          </ac:spMkLst>
        </pc:spChg>
        <pc:spChg chg="del">
          <ac:chgData name="Corey Holton" userId="dfccdeabb580c92e" providerId="LiveId" clId="{EBC5146E-18C7-45C9-82A7-CCF297C2A46B}" dt="2024-08-31T16:19:02.163" v="282" actId="22"/>
          <ac:spMkLst>
            <pc:docMk/>
            <pc:sldMk cId="4083278731" sldId="273"/>
            <ac:spMk id="4" creationId="{1463A9D1-61FD-0F3C-0E21-7803C8CF1F38}"/>
          </ac:spMkLst>
        </pc:spChg>
        <pc:spChg chg="mod">
          <ac:chgData name="Corey Holton" userId="dfccdeabb580c92e" providerId="LiveId" clId="{EBC5146E-18C7-45C9-82A7-CCF297C2A46B}" dt="2024-08-31T16:20:45.129" v="293" actId="6549"/>
          <ac:spMkLst>
            <pc:docMk/>
            <pc:sldMk cId="4083278731" sldId="273"/>
            <ac:spMk id="5" creationId="{BB7D86C3-3411-7F76-B9CB-40C88911F96C}"/>
          </ac:spMkLst>
        </pc:spChg>
        <pc:spChg chg="del">
          <ac:chgData name="Corey Holton" userId="dfccdeabb580c92e" providerId="LiveId" clId="{EBC5146E-18C7-45C9-82A7-CCF297C2A46B}" dt="2024-08-31T16:19:29.955" v="283" actId="22"/>
          <ac:spMkLst>
            <pc:docMk/>
            <pc:sldMk cId="4083278731" sldId="273"/>
            <ac:spMk id="6" creationId="{56ABD7CA-5144-77C8-C660-78C721B3DD06}"/>
          </ac:spMkLst>
        </pc:spChg>
        <pc:picChg chg="add mod ord">
          <ac:chgData name="Corey Holton" userId="dfccdeabb580c92e" providerId="LiveId" clId="{EBC5146E-18C7-45C9-82A7-CCF297C2A46B}" dt="2024-08-31T16:19:02.163" v="282" actId="22"/>
          <ac:picMkLst>
            <pc:docMk/>
            <pc:sldMk cId="4083278731" sldId="273"/>
            <ac:picMk id="8" creationId="{03F26DC3-7295-8A59-DEF6-DFD5E19A7DA7}"/>
          </ac:picMkLst>
        </pc:picChg>
        <pc:picChg chg="add mod ord">
          <ac:chgData name="Corey Holton" userId="dfccdeabb580c92e" providerId="LiveId" clId="{EBC5146E-18C7-45C9-82A7-CCF297C2A46B}" dt="2024-08-31T16:19:29.955" v="283" actId="22"/>
          <ac:picMkLst>
            <pc:docMk/>
            <pc:sldMk cId="4083278731" sldId="273"/>
            <ac:picMk id="10" creationId="{C570CFD1-3EB3-F116-2370-B4B0E4ABBF49}"/>
          </ac:picMkLst>
        </pc:picChg>
      </pc:sldChg>
      <pc:sldChg chg="addSp delSp modSp new mod">
        <pc:chgData name="Corey Holton" userId="dfccdeabb580c92e" providerId="LiveId" clId="{EBC5146E-18C7-45C9-82A7-CCF297C2A46B}" dt="2024-08-31T16:36:22.935" v="360" actId="20577"/>
        <pc:sldMkLst>
          <pc:docMk/>
          <pc:sldMk cId="1964146967" sldId="274"/>
        </pc:sldMkLst>
        <pc:spChg chg="mod">
          <ac:chgData name="Corey Holton" userId="dfccdeabb580c92e" providerId="LiveId" clId="{EBC5146E-18C7-45C9-82A7-CCF297C2A46B}" dt="2024-08-31T16:36:22.935" v="360" actId="20577"/>
          <ac:spMkLst>
            <pc:docMk/>
            <pc:sldMk cId="1964146967" sldId="274"/>
            <ac:spMk id="2" creationId="{55EF5CC9-D0D6-41DF-CECC-8DE17AF83308}"/>
          </ac:spMkLst>
        </pc:spChg>
        <pc:spChg chg="del">
          <ac:chgData name="Corey Holton" userId="dfccdeabb580c92e" providerId="LiveId" clId="{EBC5146E-18C7-45C9-82A7-CCF297C2A46B}" dt="2024-08-31T16:35:52.464" v="316" actId="22"/>
          <ac:spMkLst>
            <pc:docMk/>
            <pc:sldMk cId="1964146967" sldId="274"/>
            <ac:spMk id="3" creationId="{D02179AC-E4A7-1EAF-BD30-775EBD2CD19F}"/>
          </ac:spMkLst>
        </pc:spChg>
        <pc:picChg chg="add mod ord">
          <ac:chgData name="Corey Holton" userId="dfccdeabb580c92e" providerId="LiveId" clId="{EBC5146E-18C7-45C9-82A7-CCF297C2A46B}" dt="2024-08-31T16:35:52.464" v="316" actId="22"/>
          <ac:picMkLst>
            <pc:docMk/>
            <pc:sldMk cId="1964146967" sldId="274"/>
            <ac:picMk id="5" creationId="{A459582D-B764-2B84-0615-C7F8B587FFA2}"/>
          </ac:picMkLst>
        </pc:picChg>
      </pc:sldChg>
      <pc:sldChg chg="addSp delSp modSp new mod ord">
        <pc:chgData name="Corey Holton" userId="dfccdeabb580c92e" providerId="LiveId" clId="{EBC5146E-18C7-45C9-82A7-CCF297C2A46B}" dt="2024-08-31T16:41:05.729" v="390"/>
        <pc:sldMkLst>
          <pc:docMk/>
          <pc:sldMk cId="398914116" sldId="275"/>
        </pc:sldMkLst>
        <pc:spChg chg="mod">
          <ac:chgData name="Corey Holton" userId="dfccdeabb580c92e" providerId="LiveId" clId="{EBC5146E-18C7-45C9-82A7-CCF297C2A46B}" dt="2024-08-31T16:40:54.012" v="388" actId="20577"/>
          <ac:spMkLst>
            <pc:docMk/>
            <pc:sldMk cId="398914116" sldId="275"/>
            <ac:spMk id="2" creationId="{04BA347F-8750-AE4A-7B42-BFB021CA9A5B}"/>
          </ac:spMkLst>
        </pc:spChg>
        <pc:spChg chg="del">
          <ac:chgData name="Corey Holton" userId="dfccdeabb580c92e" providerId="LiveId" clId="{EBC5146E-18C7-45C9-82A7-CCF297C2A46B}" dt="2024-08-31T16:40:45.724" v="362" actId="22"/>
          <ac:spMkLst>
            <pc:docMk/>
            <pc:sldMk cId="398914116" sldId="275"/>
            <ac:spMk id="3" creationId="{D337302E-A9BF-D1D5-9219-9350E8EC077C}"/>
          </ac:spMkLst>
        </pc:spChg>
        <pc:picChg chg="add mod ord">
          <ac:chgData name="Corey Holton" userId="dfccdeabb580c92e" providerId="LiveId" clId="{EBC5146E-18C7-45C9-82A7-CCF297C2A46B}" dt="2024-08-31T16:40:45.724" v="362" actId="22"/>
          <ac:picMkLst>
            <pc:docMk/>
            <pc:sldMk cId="398914116" sldId="275"/>
            <ac:picMk id="5" creationId="{A2A6C396-1C81-B32B-1896-4C9B063DCDD8}"/>
          </ac:picMkLst>
        </pc:picChg>
      </pc:sldChg>
      <pc:sldChg chg="addSp delSp modSp new mod">
        <pc:chgData name="Corey Holton" userId="dfccdeabb580c92e" providerId="LiveId" clId="{EBC5146E-18C7-45C9-82A7-CCF297C2A46B}" dt="2024-08-31T16:49:26.893" v="508" actId="20577"/>
        <pc:sldMkLst>
          <pc:docMk/>
          <pc:sldMk cId="1658178340" sldId="276"/>
        </pc:sldMkLst>
        <pc:spChg chg="mod">
          <ac:chgData name="Corey Holton" userId="dfccdeabb580c92e" providerId="LiveId" clId="{EBC5146E-18C7-45C9-82A7-CCF297C2A46B}" dt="2024-08-31T16:49:26.893" v="508" actId="20577"/>
          <ac:spMkLst>
            <pc:docMk/>
            <pc:sldMk cId="1658178340" sldId="276"/>
            <ac:spMk id="2" creationId="{1F9C8FD0-9335-A6C0-701B-00BD4748B5A9}"/>
          </ac:spMkLst>
        </pc:spChg>
        <pc:spChg chg="del">
          <ac:chgData name="Corey Holton" userId="dfccdeabb580c92e" providerId="LiveId" clId="{EBC5146E-18C7-45C9-82A7-CCF297C2A46B}" dt="2024-08-31T16:48:51.851" v="392" actId="22"/>
          <ac:spMkLst>
            <pc:docMk/>
            <pc:sldMk cId="1658178340" sldId="276"/>
            <ac:spMk id="3" creationId="{533B85B1-C87E-FE51-9A97-06CD3D661BA5}"/>
          </ac:spMkLst>
        </pc:spChg>
        <pc:picChg chg="add mod ord">
          <ac:chgData name="Corey Holton" userId="dfccdeabb580c92e" providerId="LiveId" clId="{EBC5146E-18C7-45C9-82A7-CCF297C2A46B}" dt="2024-08-31T16:48:51.851" v="392" actId="22"/>
          <ac:picMkLst>
            <pc:docMk/>
            <pc:sldMk cId="1658178340" sldId="276"/>
            <ac:picMk id="5" creationId="{41E72298-3CD5-BFE3-CCA2-EEAB23DEE36A}"/>
          </ac:picMkLst>
        </pc:picChg>
      </pc:sldChg>
    </pc:docChg>
  </pc:docChgLst>
  <pc:docChgLst>
    <pc:chgData name="Corey Holton" userId="dfccdeabb580c92e" providerId="LiveId" clId="{C951E7E2-DF73-498A-9B5C-67E1A1DDAFBB}"/>
    <pc:docChg chg="undo custSel addSld delSld modSld">
      <pc:chgData name="Corey Holton" userId="dfccdeabb580c92e" providerId="LiveId" clId="{C951E7E2-DF73-498A-9B5C-67E1A1DDAFBB}" dt="2024-09-01T00:06:46.150" v="3483" actId="20577"/>
      <pc:docMkLst>
        <pc:docMk/>
      </pc:docMkLst>
      <pc:sldChg chg="modSp add del mod">
        <pc:chgData name="Corey Holton" userId="dfccdeabb580c92e" providerId="LiveId" clId="{C951E7E2-DF73-498A-9B5C-67E1A1DDAFBB}" dt="2024-08-31T23:37:19.138" v="1037" actId="20577"/>
        <pc:sldMkLst>
          <pc:docMk/>
          <pc:sldMk cId="4059096339" sldId="267"/>
        </pc:sldMkLst>
        <pc:spChg chg="mod">
          <ac:chgData name="Corey Holton" userId="dfccdeabb580c92e" providerId="LiveId" clId="{C951E7E2-DF73-498A-9B5C-67E1A1DDAFBB}" dt="2024-08-31T23:37:19.138" v="1037" actId="20577"/>
          <ac:spMkLst>
            <pc:docMk/>
            <pc:sldMk cId="4059096339" sldId="267"/>
            <ac:spMk id="2" creationId="{560158CA-AF9D-02D9-3AAE-7B1B2C68BC5B}"/>
          </ac:spMkLst>
        </pc:spChg>
      </pc:sldChg>
      <pc:sldChg chg="modSp mod">
        <pc:chgData name="Corey Holton" userId="dfccdeabb580c92e" providerId="LiveId" clId="{C951E7E2-DF73-498A-9B5C-67E1A1DDAFBB}" dt="2024-09-01T00:02:46.555" v="3199" actId="13926"/>
        <pc:sldMkLst>
          <pc:docMk/>
          <pc:sldMk cId="793010627" sldId="271"/>
        </pc:sldMkLst>
        <pc:spChg chg="mod">
          <ac:chgData name="Corey Holton" userId="dfccdeabb580c92e" providerId="LiveId" clId="{C951E7E2-DF73-498A-9B5C-67E1A1DDAFBB}" dt="2024-09-01T00:02:46.555" v="3199" actId="13926"/>
          <ac:spMkLst>
            <pc:docMk/>
            <pc:sldMk cId="793010627" sldId="271"/>
            <ac:spMk id="3" creationId="{6B010F1D-F98F-0145-BA31-DD922551682E}"/>
          </ac:spMkLst>
        </pc:spChg>
      </pc:sldChg>
      <pc:sldChg chg="addSp delSp modSp mod setBg">
        <pc:chgData name="Corey Holton" userId="dfccdeabb580c92e" providerId="LiveId" clId="{C951E7E2-DF73-498A-9B5C-67E1A1DDAFBB}" dt="2024-08-31T23:38:20.499" v="1043" actId="255"/>
        <pc:sldMkLst>
          <pc:docMk/>
          <pc:sldMk cId="243150552" sldId="279"/>
        </pc:sldMkLst>
        <pc:spChg chg="mod">
          <ac:chgData name="Corey Holton" userId="dfccdeabb580c92e" providerId="LiveId" clId="{C951E7E2-DF73-498A-9B5C-67E1A1DDAFBB}" dt="2024-08-31T23:38:20.499" v="1043" actId="255"/>
          <ac:spMkLst>
            <pc:docMk/>
            <pc:sldMk cId="243150552" sldId="279"/>
            <ac:spMk id="2" creationId="{330766FE-F8B8-777B-2219-9940145F8FA9}"/>
          </ac:spMkLst>
        </pc:spChg>
        <pc:spChg chg="mod ord">
          <ac:chgData name="Corey Holton" userId="dfccdeabb580c92e" providerId="LiveId" clId="{C951E7E2-DF73-498A-9B5C-67E1A1DDAFBB}" dt="2024-08-31T23:34:47.738" v="971" actId="26606"/>
          <ac:spMkLst>
            <pc:docMk/>
            <pc:sldMk cId="243150552" sldId="279"/>
            <ac:spMk id="3" creationId="{827A2BFE-FADC-18E7-01C0-305BD9A9B7D8}"/>
          </ac:spMkLst>
        </pc:spChg>
        <pc:spChg chg="add del">
          <ac:chgData name="Corey Holton" userId="dfccdeabb580c92e" providerId="LiveId" clId="{C951E7E2-DF73-498A-9B5C-67E1A1DDAFBB}" dt="2024-08-31T23:34:00.684" v="967" actId="26606"/>
          <ac:spMkLst>
            <pc:docMk/>
            <pc:sldMk cId="243150552" sldId="279"/>
            <ac:spMk id="9" creationId="{7FF47CB7-972F-479F-A36D-9E72D26EC8DA}"/>
          </ac:spMkLst>
        </pc:spChg>
        <pc:spChg chg="add">
          <ac:chgData name="Corey Holton" userId="dfccdeabb580c92e" providerId="LiveId" clId="{C951E7E2-DF73-498A-9B5C-67E1A1DDAFBB}" dt="2024-08-31T23:34:47.738" v="971" actId="26606"/>
          <ac:spMkLst>
            <pc:docMk/>
            <pc:sldMk cId="243150552" sldId="279"/>
            <ac:spMk id="10" creationId="{74B0B678-CD10-4371-96E5-2706F4579FAD}"/>
          </ac:spMkLst>
        </pc:spChg>
        <pc:spChg chg="add del">
          <ac:chgData name="Corey Holton" userId="dfccdeabb580c92e" providerId="LiveId" clId="{C951E7E2-DF73-498A-9B5C-67E1A1DDAFBB}" dt="2024-08-31T23:34:00.684" v="967" actId="26606"/>
          <ac:spMkLst>
            <pc:docMk/>
            <pc:sldMk cId="243150552" sldId="279"/>
            <ac:spMk id="11" creationId="{0D153B68-5844-490D-8E67-F616D6D721CA}"/>
          </ac:spMkLst>
        </pc:spChg>
        <pc:spChg chg="add mod">
          <ac:chgData name="Corey Holton" userId="dfccdeabb580c92e" providerId="LiveId" clId="{C951E7E2-DF73-498A-9B5C-67E1A1DDAFBB}" dt="2024-08-31T23:35:42.167" v="977" actId="1076"/>
          <ac:spMkLst>
            <pc:docMk/>
            <pc:sldMk cId="243150552" sldId="279"/>
            <ac:spMk id="12" creationId="{BABD0260-2875-430A-1395-F36DE310EE8B}"/>
          </ac:spMkLst>
        </pc:spChg>
        <pc:spChg chg="add del">
          <ac:chgData name="Corey Holton" userId="dfccdeabb580c92e" providerId="LiveId" clId="{C951E7E2-DF73-498A-9B5C-67E1A1DDAFBB}" dt="2024-08-31T23:34:00.684" v="967" actId="26606"/>
          <ac:spMkLst>
            <pc:docMk/>
            <pc:sldMk cId="243150552" sldId="279"/>
            <ac:spMk id="13" creationId="{9A0D773F-7A7D-4DBB-9DEA-86BB8B8F4BC8}"/>
          </ac:spMkLst>
        </pc:spChg>
        <pc:spChg chg="add">
          <ac:chgData name="Corey Holton" userId="dfccdeabb580c92e" providerId="LiveId" clId="{C951E7E2-DF73-498A-9B5C-67E1A1DDAFBB}" dt="2024-08-31T23:34:47.738" v="971" actId="26606"/>
          <ac:spMkLst>
            <pc:docMk/>
            <pc:sldMk cId="243150552" sldId="279"/>
            <ac:spMk id="19" creationId="{CBC4F608-B4B8-48C3-9572-C0F061B1CD99}"/>
          </ac:spMkLst>
        </pc:spChg>
        <pc:spChg chg="add">
          <ac:chgData name="Corey Holton" userId="dfccdeabb580c92e" providerId="LiveId" clId="{C951E7E2-DF73-498A-9B5C-67E1A1DDAFBB}" dt="2024-08-31T23:34:47.738" v="971" actId="26606"/>
          <ac:spMkLst>
            <pc:docMk/>
            <pc:sldMk cId="243150552" sldId="279"/>
            <ac:spMk id="21" creationId="{1382A32C-5B0C-4B1C-A074-76C6DBCC9F87}"/>
          </ac:spMkLst>
        </pc:spChg>
        <pc:grpChg chg="add">
          <ac:chgData name="Corey Holton" userId="dfccdeabb580c92e" providerId="LiveId" clId="{C951E7E2-DF73-498A-9B5C-67E1A1DDAFBB}" dt="2024-08-31T23:34:47.738" v="971" actId="26606"/>
          <ac:grpSpMkLst>
            <pc:docMk/>
            <pc:sldMk cId="243150552" sldId="279"/>
            <ac:grpSpMk id="15" creationId="{A9270323-9616-4384-857D-E86B78272EFE}"/>
          </ac:grpSpMkLst>
        </pc:grpChg>
        <pc:graphicFrameChg chg="add del mod modGraphic">
          <ac:chgData name="Corey Holton" userId="dfccdeabb580c92e" providerId="LiveId" clId="{C951E7E2-DF73-498A-9B5C-67E1A1DDAFBB}" dt="2024-08-31T23:33:59.361" v="966" actId="27309"/>
          <ac:graphicFrameMkLst>
            <pc:docMk/>
            <pc:sldMk cId="243150552" sldId="279"/>
            <ac:graphicFrameMk id="6" creationId="{84163CB3-B3AB-0EB6-3410-2D6455CBDEB1}"/>
          </ac:graphicFrameMkLst>
        </pc:graphicFrameChg>
        <pc:picChg chg="add mod">
          <ac:chgData name="Corey Holton" userId="dfccdeabb580c92e" providerId="LiveId" clId="{C951E7E2-DF73-498A-9B5C-67E1A1DDAFBB}" dt="2024-08-31T23:34:07.121" v="968" actId="1076"/>
          <ac:picMkLst>
            <pc:docMk/>
            <pc:sldMk cId="243150552" sldId="279"/>
            <ac:picMk id="4" creationId="{7B7F1D6E-AE2F-A093-6046-45F6E4A88615}"/>
          </ac:picMkLst>
        </pc:picChg>
        <pc:picChg chg="add mod">
          <ac:chgData name="Corey Holton" userId="dfccdeabb580c92e" providerId="LiveId" clId="{C951E7E2-DF73-498A-9B5C-67E1A1DDAFBB}" dt="2024-08-31T23:34:47.738" v="971" actId="26606"/>
          <ac:picMkLst>
            <pc:docMk/>
            <pc:sldMk cId="243150552" sldId="279"/>
            <ac:picMk id="7" creationId="{DBD22DD2-1143-E726-DD96-8A6B4C0A74B9}"/>
          </ac:picMkLst>
        </pc:picChg>
        <pc:picChg chg="add mod">
          <ac:chgData name="Corey Holton" userId="dfccdeabb580c92e" providerId="LiveId" clId="{C951E7E2-DF73-498A-9B5C-67E1A1DDAFBB}" dt="2024-08-31T23:34:47.738" v="971" actId="26606"/>
          <ac:picMkLst>
            <pc:docMk/>
            <pc:sldMk cId="243150552" sldId="279"/>
            <ac:picMk id="8" creationId="{C73A8913-1944-F302-E275-02CAA66D00EA}"/>
          </ac:picMkLst>
        </pc:picChg>
      </pc:sldChg>
      <pc:sldChg chg="addSp delSp modSp new add del mod">
        <pc:chgData name="Corey Holton" userId="dfccdeabb580c92e" providerId="LiveId" clId="{C951E7E2-DF73-498A-9B5C-67E1A1DDAFBB}" dt="2024-08-31T23:36:52.645" v="982" actId="47"/>
        <pc:sldMkLst>
          <pc:docMk/>
          <pc:sldMk cId="512834816" sldId="282"/>
        </pc:sldMkLst>
        <pc:spChg chg="mod">
          <ac:chgData name="Corey Holton" userId="dfccdeabb580c92e" providerId="LiveId" clId="{C951E7E2-DF73-498A-9B5C-67E1A1DDAFBB}" dt="2024-08-31T23:04:40.493" v="12" actId="20577"/>
          <ac:spMkLst>
            <pc:docMk/>
            <pc:sldMk cId="512834816" sldId="282"/>
            <ac:spMk id="2" creationId="{470F4ED9-8402-DD78-F761-6C641B9D5AFF}"/>
          </ac:spMkLst>
        </pc:spChg>
        <pc:spChg chg="add del mod">
          <ac:chgData name="Corey Holton" userId="dfccdeabb580c92e" providerId="LiveId" clId="{C951E7E2-DF73-498A-9B5C-67E1A1DDAFBB}" dt="2024-08-31T23:08:11.374" v="233" actId="20577"/>
          <ac:spMkLst>
            <pc:docMk/>
            <pc:sldMk cId="512834816" sldId="282"/>
            <ac:spMk id="3" creationId="{3BF07CC9-3677-A5DD-1024-20FEBB1CB834}"/>
          </ac:spMkLst>
        </pc:spChg>
        <pc:spChg chg="add mod">
          <ac:chgData name="Corey Holton" userId="dfccdeabb580c92e" providerId="LiveId" clId="{C951E7E2-DF73-498A-9B5C-67E1A1DDAFBB}" dt="2024-08-31T23:05:15.129" v="14"/>
          <ac:spMkLst>
            <pc:docMk/>
            <pc:sldMk cId="512834816" sldId="282"/>
            <ac:spMk id="6" creationId="{CEC2A486-D70F-ED6D-0AAA-141B9FAF9E1E}"/>
          </ac:spMkLst>
        </pc:spChg>
        <pc:spChg chg="add mod">
          <ac:chgData name="Corey Holton" userId="dfccdeabb580c92e" providerId="LiveId" clId="{C951E7E2-DF73-498A-9B5C-67E1A1DDAFBB}" dt="2024-08-31T23:05:35.368" v="17"/>
          <ac:spMkLst>
            <pc:docMk/>
            <pc:sldMk cId="512834816" sldId="282"/>
            <ac:spMk id="7" creationId="{648F225C-D190-29E8-21C3-392B14AF107E}"/>
          </ac:spMkLst>
        </pc:spChg>
        <pc:spChg chg="add del">
          <ac:chgData name="Corey Holton" userId="dfccdeabb580c92e" providerId="LiveId" clId="{C951E7E2-DF73-498A-9B5C-67E1A1DDAFBB}" dt="2024-08-31T23:06:25.213" v="26" actId="478"/>
          <ac:spMkLst>
            <pc:docMk/>
            <pc:sldMk cId="512834816" sldId="282"/>
            <ac:spMk id="8" creationId="{193FAD5E-1D00-1541-F94F-8DDE9A663C9C}"/>
          </ac:spMkLst>
        </pc:spChg>
        <pc:picChg chg="add mod">
          <ac:chgData name="Corey Holton" userId="dfccdeabb580c92e" providerId="LiveId" clId="{C951E7E2-DF73-498A-9B5C-67E1A1DDAFBB}" dt="2024-08-31T23:06:49.438" v="28" actId="1076"/>
          <ac:picMkLst>
            <pc:docMk/>
            <pc:sldMk cId="512834816" sldId="282"/>
            <ac:picMk id="5" creationId="{C1B2244C-F766-1E4F-C355-9F6E464A41FC}"/>
          </ac:picMkLst>
        </pc:picChg>
      </pc:sldChg>
      <pc:sldChg chg="modSp new mod">
        <pc:chgData name="Corey Holton" userId="dfccdeabb580c92e" providerId="LiveId" clId="{C951E7E2-DF73-498A-9B5C-67E1A1DDAFBB}" dt="2024-08-31T23:53:16.652" v="2481" actId="20577"/>
        <pc:sldMkLst>
          <pc:docMk/>
          <pc:sldMk cId="2077041568" sldId="282"/>
        </pc:sldMkLst>
        <pc:spChg chg="mod">
          <ac:chgData name="Corey Holton" userId="dfccdeabb580c92e" providerId="LiveId" clId="{C951E7E2-DF73-498A-9B5C-67E1A1DDAFBB}" dt="2024-08-31T23:40:49.414" v="1047" actId="27636"/>
          <ac:spMkLst>
            <pc:docMk/>
            <pc:sldMk cId="2077041568" sldId="282"/>
            <ac:spMk id="2" creationId="{729CFCDA-656E-17F2-BA1D-BF7A93638159}"/>
          </ac:spMkLst>
        </pc:spChg>
        <pc:spChg chg="mod">
          <ac:chgData name="Corey Holton" userId="dfccdeabb580c92e" providerId="LiveId" clId="{C951E7E2-DF73-498A-9B5C-67E1A1DDAFBB}" dt="2024-08-31T23:53:16.652" v="2481" actId="20577"/>
          <ac:spMkLst>
            <pc:docMk/>
            <pc:sldMk cId="2077041568" sldId="282"/>
            <ac:spMk id="3" creationId="{3A194D55-8F49-301D-DFF4-5CEDF97D8DBB}"/>
          </ac:spMkLst>
        </pc:spChg>
      </pc:sldChg>
      <pc:sldChg chg="modSp new mod">
        <pc:chgData name="Corey Holton" userId="dfccdeabb580c92e" providerId="LiveId" clId="{C951E7E2-DF73-498A-9B5C-67E1A1DDAFBB}" dt="2024-09-01T00:06:46.150" v="3483" actId="20577"/>
        <pc:sldMkLst>
          <pc:docMk/>
          <pc:sldMk cId="3233134659" sldId="283"/>
        </pc:sldMkLst>
        <pc:spChg chg="mod">
          <ac:chgData name="Corey Holton" userId="dfccdeabb580c92e" providerId="LiveId" clId="{C951E7E2-DF73-498A-9B5C-67E1A1DDAFBB}" dt="2024-08-31T23:54:31.105" v="2485" actId="27636"/>
          <ac:spMkLst>
            <pc:docMk/>
            <pc:sldMk cId="3233134659" sldId="283"/>
            <ac:spMk id="2" creationId="{FD705E39-A393-C435-2034-D48922C906E7}"/>
          </ac:spMkLst>
        </pc:spChg>
        <pc:spChg chg="mod">
          <ac:chgData name="Corey Holton" userId="dfccdeabb580c92e" providerId="LiveId" clId="{C951E7E2-DF73-498A-9B5C-67E1A1DDAFBB}" dt="2024-09-01T00:06:46.150" v="3483" actId="20577"/>
          <ac:spMkLst>
            <pc:docMk/>
            <pc:sldMk cId="3233134659" sldId="283"/>
            <ac:spMk id="3" creationId="{A8F6E35D-7CEA-237F-4230-668FE833C23D}"/>
          </ac:spMkLst>
        </pc:spChg>
      </pc:sldChg>
    </pc:docChg>
  </pc:docChgLst>
  <pc:docChgLst>
    <pc:chgData name="Corey Holton" userId="dfccdeabb580c92e" providerId="LiveId" clId="{BB9CCC36-FE4F-4974-A4FB-35164B2E3531}"/>
    <pc:docChg chg="custSel addSld modSld sldOrd">
      <pc:chgData name="Corey Holton" userId="dfccdeabb580c92e" providerId="LiveId" clId="{BB9CCC36-FE4F-4974-A4FB-35164B2E3531}" dt="2024-08-31T18:24:39.649" v="40"/>
      <pc:docMkLst>
        <pc:docMk/>
      </pc:docMkLst>
      <pc:sldChg chg="ord">
        <pc:chgData name="Corey Holton" userId="dfccdeabb580c92e" providerId="LiveId" clId="{BB9CCC36-FE4F-4974-A4FB-35164B2E3531}" dt="2024-08-31T18:24:36.837" v="38"/>
        <pc:sldMkLst>
          <pc:docMk/>
          <pc:sldMk cId="4059096339" sldId="267"/>
        </pc:sldMkLst>
      </pc:sldChg>
      <pc:sldChg chg="ord">
        <pc:chgData name="Corey Holton" userId="dfccdeabb580c92e" providerId="LiveId" clId="{BB9CCC36-FE4F-4974-A4FB-35164B2E3531}" dt="2024-08-31T18:23:35.801" v="26"/>
        <pc:sldMkLst>
          <pc:docMk/>
          <pc:sldMk cId="4047782543" sldId="272"/>
        </pc:sldMkLst>
      </pc:sldChg>
      <pc:sldChg chg="ord">
        <pc:chgData name="Corey Holton" userId="dfccdeabb580c92e" providerId="LiveId" clId="{BB9CCC36-FE4F-4974-A4FB-35164B2E3531}" dt="2024-08-31T18:22:13.537" v="13"/>
        <pc:sldMkLst>
          <pc:docMk/>
          <pc:sldMk cId="1964146967" sldId="274"/>
        </pc:sldMkLst>
      </pc:sldChg>
      <pc:sldChg chg="addSp delSp modSp new mod">
        <pc:chgData name="Corey Holton" userId="dfccdeabb580c92e" providerId="LiveId" clId="{BB9CCC36-FE4F-4974-A4FB-35164B2E3531}" dt="2024-08-31T18:22:33.806" v="15" actId="478"/>
        <pc:sldMkLst>
          <pc:docMk/>
          <pc:sldMk cId="51798875" sldId="277"/>
        </pc:sldMkLst>
        <pc:spChg chg="mod">
          <ac:chgData name="Corey Holton" userId="dfccdeabb580c92e" providerId="LiveId" clId="{BB9CCC36-FE4F-4974-A4FB-35164B2E3531}" dt="2024-08-31T16:57:13.447" v="2" actId="27636"/>
          <ac:spMkLst>
            <pc:docMk/>
            <pc:sldMk cId="51798875" sldId="277"/>
            <ac:spMk id="2" creationId="{91F8720F-A42E-DD9F-7531-23208260DB65}"/>
          </ac:spMkLst>
        </pc:spChg>
        <pc:spChg chg="del">
          <ac:chgData name="Corey Holton" userId="dfccdeabb580c92e" providerId="LiveId" clId="{BB9CCC36-FE4F-4974-A4FB-35164B2E3531}" dt="2024-08-31T18:12:19.320" v="9" actId="22"/>
          <ac:spMkLst>
            <pc:docMk/>
            <pc:sldMk cId="51798875" sldId="277"/>
            <ac:spMk id="3" creationId="{495A72A3-33B2-1B9D-EAC3-A963BDF4B69E}"/>
          </ac:spMkLst>
        </pc:spChg>
        <pc:spChg chg="add mod">
          <ac:chgData name="Corey Holton" userId="dfccdeabb580c92e" providerId="LiveId" clId="{BB9CCC36-FE4F-4974-A4FB-35164B2E3531}" dt="2024-08-31T18:22:33.806" v="15" actId="478"/>
          <ac:spMkLst>
            <pc:docMk/>
            <pc:sldMk cId="51798875" sldId="277"/>
            <ac:spMk id="7" creationId="{FF837CD6-1E96-72BF-BA91-85872A959457}"/>
          </ac:spMkLst>
        </pc:spChg>
        <pc:picChg chg="add del mod ord">
          <ac:chgData name="Corey Holton" userId="dfccdeabb580c92e" providerId="LiveId" clId="{BB9CCC36-FE4F-4974-A4FB-35164B2E3531}" dt="2024-08-31T18:22:33.806" v="15" actId="478"/>
          <ac:picMkLst>
            <pc:docMk/>
            <pc:sldMk cId="51798875" sldId="277"/>
            <ac:picMk id="5" creationId="{B381935A-FE92-22B7-DF46-D7EB3C709A1C}"/>
          </ac:picMkLst>
        </pc:picChg>
      </pc:sldChg>
      <pc:sldChg chg="modSp new mod">
        <pc:chgData name="Corey Holton" userId="dfccdeabb580c92e" providerId="LiveId" clId="{BB9CCC36-FE4F-4974-A4FB-35164B2E3531}" dt="2024-08-31T16:57:31.501" v="5" actId="27636"/>
        <pc:sldMkLst>
          <pc:docMk/>
          <pc:sldMk cId="2083879834" sldId="278"/>
        </pc:sldMkLst>
        <pc:spChg chg="mod">
          <ac:chgData name="Corey Holton" userId="dfccdeabb580c92e" providerId="LiveId" clId="{BB9CCC36-FE4F-4974-A4FB-35164B2E3531}" dt="2024-08-31T16:57:31.501" v="5" actId="27636"/>
          <ac:spMkLst>
            <pc:docMk/>
            <pc:sldMk cId="2083879834" sldId="278"/>
            <ac:spMk id="2" creationId="{539EAE2D-6F05-29FC-24CF-F2FDCCA541CB}"/>
          </ac:spMkLst>
        </pc:spChg>
      </pc:sldChg>
      <pc:sldChg chg="modSp new mod ord">
        <pc:chgData name="Corey Holton" userId="dfccdeabb580c92e" providerId="LiveId" clId="{BB9CCC36-FE4F-4974-A4FB-35164B2E3531}" dt="2024-08-31T18:24:39.649" v="40"/>
        <pc:sldMkLst>
          <pc:docMk/>
          <pc:sldMk cId="243150552" sldId="279"/>
        </pc:sldMkLst>
        <pc:spChg chg="mod">
          <ac:chgData name="Corey Holton" userId="dfccdeabb580c92e" providerId="LiveId" clId="{BB9CCC36-FE4F-4974-A4FB-35164B2E3531}" dt="2024-08-31T16:57:48.705" v="8" actId="27636"/>
          <ac:spMkLst>
            <pc:docMk/>
            <pc:sldMk cId="243150552" sldId="279"/>
            <ac:spMk id="2" creationId="{330766FE-F8B8-777B-2219-9940145F8FA9}"/>
          </ac:spMkLst>
        </pc:spChg>
      </pc:sldChg>
      <pc:sldChg chg="addSp delSp modSp new mod">
        <pc:chgData name="Corey Holton" userId="dfccdeabb580c92e" providerId="LiveId" clId="{BB9CCC36-FE4F-4974-A4FB-35164B2E3531}" dt="2024-08-31T18:18:32.157" v="11" actId="22"/>
        <pc:sldMkLst>
          <pc:docMk/>
          <pc:sldMk cId="3043303598" sldId="280"/>
        </pc:sldMkLst>
        <pc:spChg chg="del">
          <ac:chgData name="Corey Holton" userId="dfccdeabb580c92e" providerId="LiveId" clId="{BB9CCC36-FE4F-4974-A4FB-35164B2E3531}" dt="2024-08-31T18:18:32.157" v="11" actId="22"/>
          <ac:spMkLst>
            <pc:docMk/>
            <pc:sldMk cId="3043303598" sldId="280"/>
            <ac:spMk id="3" creationId="{C6F54800-286E-A577-1406-0A4A14E4AA56}"/>
          </ac:spMkLst>
        </pc:spChg>
        <pc:picChg chg="add mod ord">
          <ac:chgData name="Corey Holton" userId="dfccdeabb580c92e" providerId="LiveId" clId="{BB9CCC36-FE4F-4974-A4FB-35164B2E3531}" dt="2024-08-31T18:18:32.157" v="11" actId="22"/>
          <ac:picMkLst>
            <pc:docMk/>
            <pc:sldMk cId="3043303598" sldId="280"/>
            <ac:picMk id="5" creationId="{614F5800-CD03-5016-1B47-99594F19D684}"/>
          </ac:picMkLst>
        </pc:picChg>
      </pc:sldChg>
      <pc:sldChg chg="addSp delSp modSp new">
        <pc:chgData name="Corey Holton" userId="dfccdeabb580c92e" providerId="LiveId" clId="{BB9CCC36-FE4F-4974-A4FB-35164B2E3531}" dt="2024-08-31T18:22:36.510" v="16"/>
        <pc:sldMkLst>
          <pc:docMk/>
          <pc:sldMk cId="180679254" sldId="281"/>
        </pc:sldMkLst>
        <pc:spChg chg="del">
          <ac:chgData name="Corey Holton" userId="dfccdeabb580c92e" providerId="LiveId" clId="{BB9CCC36-FE4F-4974-A4FB-35164B2E3531}" dt="2024-08-31T18:22:36.510" v="16"/>
          <ac:spMkLst>
            <pc:docMk/>
            <pc:sldMk cId="180679254" sldId="281"/>
            <ac:spMk id="3" creationId="{E090AD30-1922-A583-41B4-85ED5515C4FF}"/>
          </ac:spMkLst>
        </pc:spChg>
        <pc:picChg chg="add mod">
          <ac:chgData name="Corey Holton" userId="dfccdeabb580c92e" providerId="LiveId" clId="{BB9CCC36-FE4F-4974-A4FB-35164B2E3531}" dt="2024-08-31T18:22:36.510" v="16"/>
          <ac:picMkLst>
            <pc:docMk/>
            <pc:sldMk cId="180679254" sldId="281"/>
            <ac:picMk id="4" creationId="{059F4A58-5BA2-C662-A794-DCC180F59EC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C4E0A2-C800-41DD-86B8-E5E35F0791B6}" type="datetimeFigureOut">
              <a:rPr lang="en-US" smtClean="0"/>
              <a:t>8/31/2024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913AE1-12D8-4A6A-BC07-0250BEB83E81}" type="slidenum">
              <a:rPr lang="en-US" smtClean="0"/>
              <a:t>‹#›</a:t>
            </a:fld>
            <a:endParaRPr lang="en-US"/>
          </a:p>
        </p:txBody>
      </p:sp>
    </p:spTree>
    <p:extLst>
      <p:ext uri="{BB962C8B-B14F-4D97-AF65-F5344CB8AC3E}">
        <p14:creationId xmlns:p14="http://schemas.microsoft.com/office/powerpoint/2010/main" val="21859153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913AE1-12D8-4A6A-BC07-0250BEB83E81}" type="slidenum">
              <a:rPr lang="en-US" smtClean="0"/>
              <a:t>26</a:t>
            </a:fld>
            <a:endParaRPr lang="en-US"/>
          </a:p>
        </p:txBody>
      </p:sp>
    </p:spTree>
    <p:extLst>
      <p:ext uri="{BB962C8B-B14F-4D97-AF65-F5344CB8AC3E}">
        <p14:creationId xmlns:p14="http://schemas.microsoft.com/office/powerpoint/2010/main" val="568645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C9BFC-D770-E208-D839-31686C56C5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AD1225F-4999-7FF4-F539-0B9CA3EBAD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0CA6BF5-15EB-3011-E6F9-7C85D952AE0A}"/>
              </a:ext>
            </a:extLst>
          </p:cNvPr>
          <p:cNvSpPr>
            <a:spLocks noGrp="1"/>
          </p:cNvSpPr>
          <p:nvPr>
            <p:ph type="dt" sz="half" idx="10"/>
          </p:nvPr>
        </p:nvSpPr>
        <p:spPr/>
        <p:txBody>
          <a:bodyPr/>
          <a:lstStyle/>
          <a:p>
            <a:fld id="{3823511A-A82B-4BB9-9563-AA58B7977FB1}" type="datetimeFigureOut">
              <a:rPr lang="en-US" smtClean="0"/>
              <a:t>8/31/2024</a:t>
            </a:fld>
            <a:endParaRPr lang="en-US"/>
          </a:p>
        </p:txBody>
      </p:sp>
      <p:sp>
        <p:nvSpPr>
          <p:cNvPr id="5" name="Footer Placeholder 4">
            <a:extLst>
              <a:ext uri="{FF2B5EF4-FFF2-40B4-BE49-F238E27FC236}">
                <a16:creationId xmlns:a16="http://schemas.microsoft.com/office/drawing/2014/main" id="{395812A7-858D-6323-7800-311A0EE783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53CCE1-79A2-F9E0-51A1-39B42E03048E}"/>
              </a:ext>
            </a:extLst>
          </p:cNvPr>
          <p:cNvSpPr>
            <a:spLocks noGrp="1"/>
          </p:cNvSpPr>
          <p:nvPr>
            <p:ph type="sldNum" sz="quarter" idx="12"/>
          </p:nvPr>
        </p:nvSpPr>
        <p:spPr/>
        <p:txBody>
          <a:bodyPr/>
          <a:lstStyle/>
          <a:p>
            <a:fld id="{B151E2F1-5013-4BCE-8716-8963CA23CB26}" type="slidenum">
              <a:rPr lang="en-US" smtClean="0"/>
              <a:t>‹#›</a:t>
            </a:fld>
            <a:endParaRPr lang="en-US"/>
          </a:p>
        </p:txBody>
      </p:sp>
    </p:spTree>
    <p:extLst>
      <p:ext uri="{BB962C8B-B14F-4D97-AF65-F5344CB8AC3E}">
        <p14:creationId xmlns:p14="http://schemas.microsoft.com/office/powerpoint/2010/main" val="2030721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1CD25-65A8-AF78-EF32-9DAE93BA31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E84F896-206C-FF98-2559-EC39377086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C6C31A-E921-5EB1-BBA1-77F9B17A163F}"/>
              </a:ext>
            </a:extLst>
          </p:cNvPr>
          <p:cNvSpPr>
            <a:spLocks noGrp="1"/>
          </p:cNvSpPr>
          <p:nvPr>
            <p:ph type="dt" sz="half" idx="10"/>
          </p:nvPr>
        </p:nvSpPr>
        <p:spPr/>
        <p:txBody>
          <a:bodyPr/>
          <a:lstStyle/>
          <a:p>
            <a:fld id="{3823511A-A82B-4BB9-9563-AA58B7977FB1}" type="datetimeFigureOut">
              <a:rPr lang="en-US" smtClean="0"/>
              <a:t>8/31/2024</a:t>
            </a:fld>
            <a:endParaRPr lang="en-US"/>
          </a:p>
        </p:txBody>
      </p:sp>
      <p:sp>
        <p:nvSpPr>
          <p:cNvPr id="5" name="Footer Placeholder 4">
            <a:extLst>
              <a:ext uri="{FF2B5EF4-FFF2-40B4-BE49-F238E27FC236}">
                <a16:creationId xmlns:a16="http://schemas.microsoft.com/office/drawing/2014/main" id="{B5C8A336-B589-4C88-2B84-92EE4B299C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DF8DAD-56FF-ED87-C2A2-CEF34704BE87}"/>
              </a:ext>
            </a:extLst>
          </p:cNvPr>
          <p:cNvSpPr>
            <a:spLocks noGrp="1"/>
          </p:cNvSpPr>
          <p:nvPr>
            <p:ph type="sldNum" sz="quarter" idx="12"/>
          </p:nvPr>
        </p:nvSpPr>
        <p:spPr/>
        <p:txBody>
          <a:bodyPr/>
          <a:lstStyle/>
          <a:p>
            <a:fld id="{B151E2F1-5013-4BCE-8716-8963CA23CB26}" type="slidenum">
              <a:rPr lang="en-US" smtClean="0"/>
              <a:t>‹#›</a:t>
            </a:fld>
            <a:endParaRPr lang="en-US"/>
          </a:p>
        </p:txBody>
      </p:sp>
    </p:spTree>
    <p:extLst>
      <p:ext uri="{BB962C8B-B14F-4D97-AF65-F5344CB8AC3E}">
        <p14:creationId xmlns:p14="http://schemas.microsoft.com/office/powerpoint/2010/main" val="3504103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6699F8-9FFC-44AA-AECB-6D99E6C1349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97A394C-A661-B45D-4420-2821E43B112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A3E6A7-6035-CFD4-C058-7DB6C8DA65D2}"/>
              </a:ext>
            </a:extLst>
          </p:cNvPr>
          <p:cNvSpPr>
            <a:spLocks noGrp="1"/>
          </p:cNvSpPr>
          <p:nvPr>
            <p:ph type="dt" sz="half" idx="10"/>
          </p:nvPr>
        </p:nvSpPr>
        <p:spPr/>
        <p:txBody>
          <a:bodyPr/>
          <a:lstStyle/>
          <a:p>
            <a:fld id="{3823511A-A82B-4BB9-9563-AA58B7977FB1}" type="datetimeFigureOut">
              <a:rPr lang="en-US" smtClean="0"/>
              <a:t>8/31/2024</a:t>
            </a:fld>
            <a:endParaRPr lang="en-US"/>
          </a:p>
        </p:txBody>
      </p:sp>
      <p:sp>
        <p:nvSpPr>
          <p:cNvPr id="5" name="Footer Placeholder 4">
            <a:extLst>
              <a:ext uri="{FF2B5EF4-FFF2-40B4-BE49-F238E27FC236}">
                <a16:creationId xmlns:a16="http://schemas.microsoft.com/office/drawing/2014/main" id="{EEA1D41A-132F-E186-AC09-24D3F1E3A8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3346DF-4979-193B-A922-523D3BAFCBCD}"/>
              </a:ext>
            </a:extLst>
          </p:cNvPr>
          <p:cNvSpPr>
            <a:spLocks noGrp="1"/>
          </p:cNvSpPr>
          <p:nvPr>
            <p:ph type="sldNum" sz="quarter" idx="12"/>
          </p:nvPr>
        </p:nvSpPr>
        <p:spPr/>
        <p:txBody>
          <a:bodyPr/>
          <a:lstStyle/>
          <a:p>
            <a:fld id="{B151E2F1-5013-4BCE-8716-8963CA23CB26}" type="slidenum">
              <a:rPr lang="en-US" smtClean="0"/>
              <a:t>‹#›</a:t>
            </a:fld>
            <a:endParaRPr lang="en-US"/>
          </a:p>
        </p:txBody>
      </p:sp>
    </p:spTree>
    <p:extLst>
      <p:ext uri="{BB962C8B-B14F-4D97-AF65-F5344CB8AC3E}">
        <p14:creationId xmlns:p14="http://schemas.microsoft.com/office/powerpoint/2010/main" val="730148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4C4D8-78EB-9D20-585D-EEBE0B38BD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B78D33-7F66-E598-98C5-534891D28D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ECBDF1-E90E-F932-5FA3-D4308F783539}"/>
              </a:ext>
            </a:extLst>
          </p:cNvPr>
          <p:cNvSpPr>
            <a:spLocks noGrp="1"/>
          </p:cNvSpPr>
          <p:nvPr>
            <p:ph type="dt" sz="half" idx="10"/>
          </p:nvPr>
        </p:nvSpPr>
        <p:spPr/>
        <p:txBody>
          <a:bodyPr/>
          <a:lstStyle/>
          <a:p>
            <a:fld id="{3823511A-A82B-4BB9-9563-AA58B7977FB1}" type="datetimeFigureOut">
              <a:rPr lang="en-US" smtClean="0"/>
              <a:t>8/31/2024</a:t>
            </a:fld>
            <a:endParaRPr lang="en-US"/>
          </a:p>
        </p:txBody>
      </p:sp>
      <p:sp>
        <p:nvSpPr>
          <p:cNvPr id="5" name="Footer Placeholder 4">
            <a:extLst>
              <a:ext uri="{FF2B5EF4-FFF2-40B4-BE49-F238E27FC236}">
                <a16:creationId xmlns:a16="http://schemas.microsoft.com/office/drawing/2014/main" id="{EED18873-A82E-DC1C-2DC9-F26C284F70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69EFDB-C797-1BE4-4945-8A64CBCD06DF}"/>
              </a:ext>
            </a:extLst>
          </p:cNvPr>
          <p:cNvSpPr>
            <a:spLocks noGrp="1"/>
          </p:cNvSpPr>
          <p:nvPr>
            <p:ph type="sldNum" sz="quarter" idx="12"/>
          </p:nvPr>
        </p:nvSpPr>
        <p:spPr/>
        <p:txBody>
          <a:bodyPr/>
          <a:lstStyle/>
          <a:p>
            <a:fld id="{B151E2F1-5013-4BCE-8716-8963CA23CB26}" type="slidenum">
              <a:rPr lang="en-US" smtClean="0"/>
              <a:t>‹#›</a:t>
            </a:fld>
            <a:endParaRPr lang="en-US"/>
          </a:p>
        </p:txBody>
      </p:sp>
    </p:spTree>
    <p:extLst>
      <p:ext uri="{BB962C8B-B14F-4D97-AF65-F5344CB8AC3E}">
        <p14:creationId xmlns:p14="http://schemas.microsoft.com/office/powerpoint/2010/main" val="383902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72A9C-D189-21D1-11C7-AE2A5F0198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17E7FE8-4C13-E5B5-ED25-FB23D3E3B60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39AE4E-63C3-AD8F-324E-878362F54A6E}"/>
              </a:ext>
            </a:extLst>
          </p:cNvPr>
          <p:cNvSpPr>
            <a:spLocks noGrp="1"/>
          </p:cNvSpPr>
          <p:nvPr>
            <p:ph type="dt" sz="half" idx="10"/>
          </p:nvPr>
        </p:nvSpPr>
        <p:spPr/>
        <p:txBody>
          <a:bodyPr/>
          <a:lstStyle/>
          <a:p>
            <a:fld id="{3823511A-A82B-4BB9-9563-AA58B7977FB1}" type="datetimeFigureOut">
              <a:rPr lang="en-US" smtClean="0"/>
              <a:t>8/31/2024</a:t>
            </a:fld>
            <a:endParaRPr lang="en-US"/>
          </a:p>
        </p:txBody>
      </p:sp>
      <p:sp>
        <p:nvSpPr>
          <p:cNvPr id="5" name="Footer Placeholder 4">
            <a:extLst>
              <a:ext uri="{FF2B5EF4-FFF2-40B4-BE49-F238E27FC236}">
                <a16:creationId xmlns:a16="http://schemas.microsoft.com/office/drawing/2014/main" id="{79EAB141-4A5D-8A26-8DA2-A633340955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F986E4-98F2-8D03-E597-18A86EAA9623}"/>
              </a:ext>
            </a:extLst>
          </p:cNvPr>
          <p:cNvSpPr>
            <a:spLocks noGrp="1"/>
          </p:cNvSpPr>
          <p:nvPr>
            <p:ph type="sldNum" sz="quarter" idx="12"/>
          </p:nvPr>
        </p:nvSpPr>
        <p:spPr/>
        <p:txBody>
          <a:bodyPr/>
          <a:lstStyle/>
          <a:p>
            <a:fld id="{B151E2F1-5013-4BCE-8716-8963CA23CB26}" type="slidenum">
              <a:rPr lang="en-US" smtClean="0"/>
              <a:t>‹#›</a:t>
            </a:fld>
            <a:endParaRPr lang="en-US"/>
          </a:p>
        </p:txBody>
      </p:sp>
    </p:spTree>
    <p:extLst>
      <p:ext uri="{BB962C8B-B14F-4D97-AF65-F5344CB8AC3E}">
        <p14:creationId xmlns:p14="http://schemas.microsoft.com/office/powerpoint/2010/main" val="541748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CBFE7-DD8C-90A5-01CB-89D00D9F16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C63AC1-C881-D69F-72EB-EEC28B3624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32FAAC8-52E2-3244-C49F-98D859B5BBE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08D984D-685D-2595-A1BD-49B140F70064}"/>
              </a:ext>
            </a:extLst>
          </p:cNvPr>
          <p:cNvSpPr>
            <a:spLocks noGrp="1"/>
          </p:cNvSpPr>
          <p:nvPr>
            <p:ph type="dt" sz="half" idx="10"/>
          </p:nvPr>
        </p:nvSpPr>
        <p:spPr/>
        <p:txBody>
          <a:bodyPr/>
          <a:lstStyle/>
          <a:p>
            <a:fld id="{3823511A-A82B-4BB9-9563-AA58B7977FB1}" type="datetimeFigureOut">
              <a:rPr lang="en-US" smtClean="0"/>
              <a:t>8/31/2024</a:t>
            </a:fld>
            <a:endParaRPr lang="en-US"/>
          </a:p>
        </p:txBody>
      </p:sp>
      <p:sp>
        <p:nvSpPr>
          <p:cNvPr id="6" name="Footer Placeholder 5">
            <a:extLst>
              <a:ext uri="{FF2B5EF4-FFF2-40B4-BE49-F238E27FC236}">
                <a16:creationId xmlns:a16="http://schemas.microsoft.com/office/drawing/2014/main" id="{1F3AA944-3B21-D23A-715B-441E6C5F00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474D5F-9B90-D415-EA45-C75A8EA0D64B}"/>
              </a:ext>
            </a:extLst>
          </p:cNvPr>
          <p:cNvSpPr>
            <a:spLocks noGrp="1"/>
          </p:cNvSpPr>
          <p:nvPr>
            <p:ph type="sldNum" sz="quarter" idx="12"/>
          </p:nvPr>
        </p:nvSpPr>
        <p:spPr/>
        <p:txBody>
          <a:bodyPr/>
          <a:lstStyle/>
          <a:p>
            <a:fld id="{B151E2F1-5013-4BCE-8716-8963CA23CB26}" type="slidenum">
              <a:rPr lang="en-US" smtClean="0"/>
              <a:t>‹#›</a:t>
            </a:fld>
            <a:endParaRPr lang="en-US"/>
          </a:p>
        </p:txBody>
      </p:sp>
    </p:spTree>
    <p:extLst>
      <p:ext uri="{BB962C8B-B14F-4D97-AF65-F5344CB8AC3E}">
        <p14:creationId xmlns:p14="http://schemas.microsoft.com/office/powerpoint/2010/main" val="2757494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93EE7-A776-FAC0-B8E6-F9900348B53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5307010-251E-35E0-C451-EC14AB22B8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E3F885-182F-033D-B0D8-9F4CA2A2BA9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A06AD91-4ACC-B624-855F-1E0B48A3BE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8BC084-486E-991F-3CB5-737F24236F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8F03F31-649E-385A-6A02-2878473A3079}"/>
              </a:ext>
            </a:extLst>
          </p:cNvPr>
          <p:cNvSpPr>
            <a:spLocks noGrp="1"/>
          </p:cNvSpPr>
          <p:nvPr>
            <p:ph type="dt" sz="half" idx="10"/>
          </p:nvPr>
        </p:nvSpPr>
        <p:spPr/>
        <p:txBody>
          <a:bodyPr/>
          <a:lstStyle/>
          <a:p>
            <a:fld id="{3823511A-A82B-4BB9-9563-AA58B7977FB1}" type="datetimeFigureOut">
              <a:rPr lang="en-US" smtClean="0"/>
              <a:t>8/31/2024</a:t>
            </a:fld>
            <a:endParaRPr lang="en-US"/>
          </a:p>
        </p:txBody>
      </p:sp>
      <p:sp>
        <p:nvSpPr>
          <p:cNvPr id="8" name="Footer Placeholder 7">
            <a:extLst>
              <a:ext uri="{FF2B5EF4-FFF2-40B4-BE49-F238E27FC236}">
                <a16:creationId xmlns:a16="http://schemas.microsoft.com/office/drawing/2014/main" id="{37496939-F325-3B72-E3D9-AE2E199FEFE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F5E67A2-56F4-E5C4-CA95-7FE17A6D1C2A}"/>
              </a:ext>
            </a:extLst>
          </p:cNvPr>
          <p:cNvSpPr>
            <a:spLocks noGrp="1"/>
          </p:cNvSpPr>
          <p:nvPr>
            <p:ph type="sldNum" sz="quarter" idx="12"/>
          </p:nvPr>
        </p:nvSpPr>
        <p:spPr/>
        <p:txBody>
          <a:bodyPr/>
          <a:lstStyle/>
          <a:p>
            <a:fld id="{B151E2F1-5013-4BCE-8716-8963CA23CB26}" type="slidenum">
              <a:rPr lang="en-US" smtClean="0"/>
              <a:t>‹#›</a:t>
            </a:fld>
            <a:endParaRPr lang="en-US"/>
          </a:p>
        </p:txBody>
      </p:sp>
    </p:spTree>
    <p:extLst>
      <p:ext uri="{BB962C8B-B14F-4D97-AF65-F5344CB8AC3E}">
        <p14:creationId xmlns:p14="http://schemas.microsoft.com/office/powerpoint/2010/main" val="3964709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FC1FB-C4D6-AF11-E457-177C195CDA6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1F211AB-10F0-6162-6679-B5F7B018B524}"/>
              </a:ext>
            </a:extLst>
          </p:cNvPr>
          <p:cNvSpPr>
            <a:spLocks noGrp="1"/>
          </p:cNvSpPr>
          <p:nvPr>
            <p:ph type="dt" sz="half" idx="10"/>
          </p:nvPr>
        </p:nvSpPr>
        <p:spPr/>
        <p:txBody>
          <a:bodyPr/>
          <a:lstStyle/>
          <a:p>
            <a:fld id="{3823511A-A82B-4BB9-9563-AA58B7977FB1}" type="datetimeFigureOut">
              <a:rPr lang="en-US" smtClean="0"/>
              <a:t>8/31/2024</a:t>
            </a:fld>
            <a:endParaRPr lang="en-US"/>
          </a:p>
        </p:txBody>
      </p:sp>
      <p:sp>
        <p:nvSpPr>
          <p:cNvPr id="4" name="Footer Placeholder 3">
            <a:extLst>
              <a:ext uri="{FF2B5EF4-FFF2-40B4-BE49-F238E27FC236}">
                <a16:creationId xmlns:a16="http://schemas.microsoft.com/office/drawing/2014/main" id="{A2172928-50BF-B589-892E-6870DC273E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EE5905B-AF61-ABCF-48E2-5FF93BDEA675}"/>
              </a:ext>
            </a:extLst>
          </p:cNvPr>
          <p:cNvSpPr>
            <a:spLocks noGrp="1"/>
          </p:cNvSpPr>
          <p:nvPr>
            <p:ph type="sldNum" sz="quarter" idx="12"/>
          </p:nvPr>
        </p:nvSpPr>
        <p:spPr/>
        <p:txBody>
          <a:bodyPr/>
          <a:lstStyle/>
          <a:p>
            <a:fld id="{B151E2F1-5013-4BCE-8716-8963CA23CB26}" type="slidenum">
              <a:rPr lang="en-US" smtClean="0"/>
              <a:t>‹#›</a:t>
            </a:fld>
            <a:endParaRPr lang="en-US"/>
          </a:p>
        </p:txBody>
      </p:sp>
    </p:spTree>
    <p:extLst>
      <p:ext uri="{BB962C8B-B14F-4D97-AF65-F5344CB8AC3E}">
        <p14:creationId xmlns:p14="http://schemas.microsoft.com/office/powerpoint/2010/main" val="3402923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03BFA7-A293-AF31-CB06-93FFE3994CE1}"/>
              </a:ext>
            </a:extLst>
          </p:cNvPr>
          <p:cNvSpPr>
            <a:spLocks noGrp="1"/>
          </p:cNvSpPr>
          <p:nvPr>
            <p:ph type="dt" sz="half" idx="10"/>
          </p:nvPr>
        </p:nvSpPr>
        <p:spPr/>
        <p:txBody>
          <a:bodyPr/>
          <a:lstStyle/>
          <a:p>
            <a:fld id="{3823511A-A82B-4BB9-9563-AA58B7977FB1}" type="datetimeFigureOut">
              <a:rPr lang="en-US" smtClean="0"/>
              <a:t>8/31/2024</a:t>
            </a:fld>
            <a:endParaRPr lang="en-US"/>
          </a:p>
        </p:txBody>
      </p:sp>
      <p:sp>
        <p:nvSpPr>
          <p:cNvPr id="3" name="Footer Placeholder 2">
            <a:extLst>
              <a:ext uri="{FF2B5EF4-FFF2-40B4-BE49-F238E27FC236}">
                <a16:creationId xmlns:a16="http://schemas.microsoft.com/office/drawing/2014/main" id="{D7488FCA-8E55-02E6-5D64-6481C2F230B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6B1241F-FA15-B192-847D-F4B748EE2732}"/>
              </a:ext>
            </a:extLst>
          </p:cNvPr>
          <p:cNvSpPr>
            <a:spLocks noGrp="1"/>
          </p:cNvSpPr>
          <p:nvPr>
            <p:ph type="sldNum" sz="quarter" idx="12"/>
          </p:nvPr>
        </p:nvSpPr>
        <p:spPr/>
        <p:txBody>
          <a:bodyPr/>
          <a:lstStyle/>
          <a:p>
            <a:fld id="{B151E2F1-5013-4BCE-8716-8963CA23CB26}" type="slidenum">
              <a:rPr lang="en-US" smtClean="0"/>
              <a:t>‹#›</a:t>
            </a:fld>
            <a:endParaRPr lang="en-US"/>
          </a:p>
        </p:txBody>
      </p:sp>
    </p:spTree>
    <p:extLst>
      <p:ext uri="{BB962C8B-B14F-4D97-AF65-F5344CB8AC3E}">
        <p14:creationId xmlns:p14="http://schemas.microsoft.com/office/powerpoint/2010/main" val="3534918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48657-E550-EC3C-A7B6-D6505F4837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65902D0-E202-F04F-E260-3A7D21A675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63EF5BB-8F90-37BB-557A-FB9493F2AB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FC6178-BA30-116C-5357-50C532065D2A}"/>
              </a:ext>
            </a:extLst>
          </p:cNvPr>
          <p:cNvSpPr>
            <a:spLocks noGrp="1"/>
          </p:cNvSpPr>
          <p:nvPr>
            <p:ph type="dt" sz="half" idx="10"/>
          </p:nvPr>
        </p:nvSpPr>
        <p:spPr/>
        <p:txBody>
          <a:bodyPr/>
          <a:lstStyle/>
          <a:p>
            <a:fld id="{3823511A-A82B-4BB9-9563-AA58B7977FB1}" type="datetimeFigureOut">
              <a:rPr lang="en-US" smtClean="0"/>
              <a:t>8/31/2024</a:t>
            </a:fld>
            <a:endParaRPr lang="en-US"/>
          </a:p>
        </p:txBody>
      </p:sp>
      <p:sp>
        <p:nvSpPr>
          <p:cNvPr id="6" name="Footer Placeholder 5">
            <a:extLst>
              <a:ext uri="{FF2B5EF4-FFF2-40B4-BE49-F238E27FC236}">
                <a16:creationId xmlns:a16="http://schemas.microsoft.com/office/drawing/2014/main" id="{4C73BB62-48BE-20DC-2BFC-981F3F1446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83C477-2528-5CD0-D5FB-3376F6FB0ACF}"/>
              </a:ext>
            </a:extLst>
          </p:cNvPr>
          <p:cNvSpPr>
            <a:spLocks noGrp="1"/>
          </p:cNvSpPr>
          <p:nvPr>
            <p:ph type="sldNum" sz="quarter" idx="12"/>
          </p:nvPr>
        </p:nvSpPr>
        <p:spPr/>
        <p:txBody>
          <a:bodyPr/>
          <a:lstStyle/>
          <a:p>
            <a:fld id="{B151E2F1-5013-4BCE-8716-8963CA23CB26}" type="slidenum">
              <a:rPr lang="en-US" smtClean="0"/>
              <a:t>‹#›</a:t>
            </a:fld>
            <a:endParaRPr lang="en-US"/>
          </a:p>
        </p:txBody>
      </p:sp>
    </p:spTree>
    <p:extLst>
      <p:ext uri="{BB962C8B-B14F-4D97-AF65-F5344CB8AC3E}">
        <p14:creationId xmlns:p14="http://schemas.microsoft.com/office/powerpoint/2010/main" val="3361896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A92FA-C1D3-1B45-9518-AB71C8D3C7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EFA9122-9F8B-5848-3ABB-EA6B09092E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1163010-01C8-0A24-269D-B1D259C15D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BF4D77-EE55-8D97-8258-CA07FFC6027D}"/>
              </a:ext>
            </a:extLst>
          </p:cNvPr>
          <p:cNvSpPr>
            <a:spLocks noGrp="1"/>
          </p:cNvSpPr>
          <p:nvPr>
            <p:ph type="dt" sz="half" idx="10"/>
          </p:nvPr>
        </p:nvSpPr>
        <p:spPr/>
        <p:txBody>
          <a:bodyPr/>
          <a:lstStyle/>
          <a:p>
            <a:fld id="{3823511A-A82B-4BB9-9563-AA58B7977FB1}" type="datetimeFigureOut">
              <a:rPr lang="en-US" smtClean="0"/>
              <a:t>8/31/2024</a:t>
            </a:fld>
            <a:endParaRPr lang="en-US"/>
          </a:p>
        </p:txBody>
      </p:sp>
      <p:sp>
        <p:nvSpPr>
          <p:cNvPr id="6" name="Footer Placeholder 5">
            <a:extLst>
              <a:ext uri="{FF2B5EF4-FFF2-40B4-BE49-F238E27FC236}">
                <a16:creationId xmlns:a16="http://schemas.microsoft.com/office/drawing/2014/main" id="{80CE96DE-BE8C-727E-0AEA-36554E427C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E1D96D-FE90-BA7E-0EB7-428D0CC3E14F}"/>
              </a:ext>
            </a:extLst>
          </p:cNvPr>
          <p:cNvSpPr>
            <a:spLocks noGrp="1"/>
          </p:cNvSpPr>
          <p:nvPr>
            <p:ph type="sldNum" sz="quarter" idx="12"/>
          </p:nvPr>
        </p:nvSpPr>
        <p:spPr/>
        <p:txBody>
          <a:bodyPr/>
          <a:lstStyle/>
          <a:p>
            <a:fld id="{B151E2F1-5013-4BCE-8716-8963CA23CB26}" type="slidenum">
              <a:rPr lang="en-US" smtClean="0"/>
              <a:t>‹#›</a:t>
            </a:fld>
            <a:endParaRPr lang="en-US"/>
          </a:p>
        </p:txBody>
      </p:sp>
    </p:spTree>
    <p:extLst>
      <p:ext uri="{BB962C8B-B14F-4D97-AF65-F5344CB8AC3E}">
        <p14:creationId xmlns:p14="http://schemas.microsoft.com/office/powerpoint/2010/main" val="2027303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862D44-D82F-18D1-CC50-5837AAE575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78FC4C-CBBD-D1AE-0D1E-6C1AA4BA17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24753B-7F0B-395D-8AA2-1DDE25BDE5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823511A-A82B-4BB9-9563-AA58B7977FB1}" type="datetimeFigureOut">
              <a:rPr lang="en-US" smtClean="0"/>
              <a:t>8/31/2024</a:t>
            </a:fld>
            <a:endParaRPr lang="en-US"/>
          </a:p>
        </p:txBody>
      </p:sp>
      <p:sp>
        <p:nvSpPr>
          <p:cNvPr id="5" name="Footer Placeholder 4">
            <a:extLst>
              <a:ext uri="{FF2B5EF4-FFF2-40B4-BE49-F238E27FC236}">
                <a16:creationId xmlns:a16="http://schemas.microsoft.com/office/drawing/2014/main" id="{D02DA60F-EB12-E786-C6DC-2AAB074459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DB8A46C-522E-F25C-5785-CD7A2D158D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151E2F1-5013-4BCE-8716-8963CA23CB26}" type="slidenum">
              <a:rPr lang="en-US" smtClean="0"/>
              <a:t>‹#›</a:t>
            </a:fld>
            <a:endParaRPr lang="en-US"/>
          </a:p>
        </p:txBody>
      </p:sp>
    </p:spTree>
    <p:extLst>
      <p:ext uri="{BB962C8B-B14F-4D97-AF65-F5344CB8AC3E}">
        <p14:creationId xmlns:p14="http://schemas.microsoft.com/office/powerpoint/2010/main" val="6433571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61475-08A6-3DA1-59ED-D0C443778B9A}"/>
              </a:ext>
            </a:extLst>
          </p:cNvPr>
          <p:cNvSpPr>
            <a:spLocks noGrp="1"/>
          </p:cNvSpPr>
          <p:nvPr>
            <p:ph type="ctrTitle"/>
          </p:nvPr>
        </p:nvSpPr>
        <p:spPr/>
        <p:txBody>
          <a:bodyPr>
            <a:normAutofit fontScale="90000"/>
          </a:bodyPr>
          <a:lstStyle/>
          <a:p>
            <a:r>
              <a:rPr lang="en-US" b="1" dirty="0">
                <a:latin typeface="Roboto" panose="02000000000000000000" pitchFamily="2" charset="0"/>
                <a:ea typeface="Roboto" panose="02000000000000000000" pitchFamily="2" charset="0"/>
                <a:cs typeface="Roboto" panose="02000000000000000000" pitchFamily="2" charset="0"/>
              </a:rPr>
              <a:t>Global Agricultural Production and Population Analysis</a:t>
            </a:r>
          </a:p>
        </p:txBody>
      </p:sp>
      <p:sp>
        <p:nvSpPr>
          <p:cNvPr id="3" name="Subtitle 2">
            <a:extLst>
              <a:ext uri="{FF2B5EF4-FFF2-40B4-BE49-F238E27FC236}">
                <a16:creationId xmlns:a16="http://schemas.microsoft.com/office/drawing/2014/main" id="{543B478A-EAF4-C94A-D04A-2332F573BFBC}"/>
              </a:ext>
            </a:extLst>
          </p:cNvPr>
          <p:cNvSpPr>
            <a:spLocks noGrp="1"/>
          </p:cNvSpPr>
          <p:nvPr>
            <p:ph type="subTitle" idx="1"/>
          </p:nvPr>
        </p:nvSpPr>
        <p:spPr/>
        <p:txBody>
          <a:bodyPr/>
          <a:lstStyle/>
          <a:p>
            <a:r>
              <a:rPr lang="en-US" sz="2800" dirty="0">
                <a:latin typeface="Roboto" panose="02000000000000000000" pitchFamily="2" charset="0"/>
                <a:ea typeface="Roboto" panose="02000000000000000000" pitchFamily="2" charset="0"/>
                <a:cs typeface="Roboto" panose="02000000000000000000" pitchFamily="2" charset="0"/>
              </a:rPr>
              <a:t>Project 1</a:t>
            </a:r>
          </a:p>
          <a:p>
            <a:r>
              <a:rPr lang="en-US" b="0" i="0" dirty="0">
                <a:solidFill>
                  <a:srgbClr val="1F2328"/>
                </a:solidFill>
                <a:effectLst/>
                <a:latin typeface="Roboto" panose="02000000000000000000" pitchFamily="2" charset="0"/>
                <a:ea typeface="Roboto" panose="02000000000000000000" pitchFamily="2" charset="0"/>
                <a:cs typeface="Roboto" panose="02000000000000000000" pitchFamily="2" charset="0"/>
              </a:rPr>
              <a:t>Corey Holton, Elena </a:t>
            </a:r>
            <a:r>
              <a:rPr lang="en-US" b="0" i="0" dirty="0" err="1">
                <a:solidFill>
                  <a:srgbClr val="1F2328"/>
                </a:solidFill>
                <a:effectLst/>
                <a:latin typeface="Roboto" panose="02000000000000000000" pitchFamily="2" charset="0"/>
                <a:ea typeface="Roboto" panose="02000000000000000000" pitchFamily="2" charset="0"/>
                <a:cs typeface="Roboto" panose="02000000000000000000" pitchFamily="2" charset="0"/>
              </a:rPr>
              <a:t>Gehle</a:t>
            </a:r>
            <a:r>
              <a:rPr lang="en-US" b="0" i="0" dirty="0">
                <a:solidFill>
                  <a:srgbClr val="1F2328"/>
                </a:solidFill>
                <a:effectLst/>
                <a:latin typeface="Roboto" panose="02000000000000000000" pitchFamily="2" charset="0"/>
                <a:ea typeface="Roboto" panose="02000000000000000000" pitchFamily="2" charset="0"/>
                <a:cs typeface="Roboto" panose="02000000000000000000" pitchFamily="2" charset="0"/>
              </a:rPr>
              <a:t>, Domenic </a:t>
            </a:r>
            <a:r>
              <a:rPr lang="en-US" b="0" i="0" dirty="0" err="1">
                <a:solidFill>
                  <a:srgbClr val="1F2328"/>
                </a:solidFill>
                <a:effectLst/>
                <a:latin typeface="Roboto" panose="02000000000000000000" pitchFamily="2" charset="0"/>
                <a:ea typeface="Roboto" panose="02000000000000000000" pitchFamily="2" charset="0"/>
                <a:cs typeface="Roboto" panose="02000000000000000000" pitchFamily="2" charset="0"/>
              </a:rPr>
              <a:t>Guerrer</a:t>
            </a:r>
            <a:r>
              <a:rPr lang="en-US" b="0" i="0" dirty="0">
                <a:solidFill>
                  <a:srgbClr val="1F2328"/>
                </a:solidFill>
                <a:effectLst/>
                <a:latin typeface="Roboto" panose="02000000000000000000" pitchFamily="2" charset="0"/>
                <a:ea typeface="Roboto" panose="02000000000000000000" pitchFamily="2" charset="0"/>
                <a:cs typeface="Roboto" panose="02000000000000000000" pitchFamily="2" charset="0"/>
              </a:rPr>
              <a:t>, and Roberta Chandler</a:t>
            </a:r>
            <a:endParaRPr lang="en-US"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2425654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D5B46-7A47-B00C-F0D6-4A92111125D1}"/>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614F5800-CD03-5016-1B47-99594F19D684}"/>
              </a:ext>
            </a:extLst>
          </p:cNvPr>
          <p:cNvPicPr>
            <a:picLocks noGrp="1" noChangeAspect="1"/>
          </p:cNvPicPr>
          <p:nvPr>
            <p:ph idx="1"/>
          </p:nvPr>
        </p:nvPicPr>
        <p:blipFill>
          <a:blip r:embed="rId2"/>
          <a:stretch>
            <a:fillRect/>
          </a:stretch>
        </p:blipFill>
        <p:spPr>
          <a:xfrm>
            <a:off x="2360584" y="1825625"/>
            <a:ext cx="7470831" cy="4351338"/>
          </a:xfrm>
        </p:spPr>
      </p:pic>
    </p:spTree>
    <p:extLst>
      <p:ext uri="{BB962C8B-B14F-4D97-AF65-F5344CB8AC3E}">
        <p14:creationId xmlns:p14="http://schemas.microsoft.com/office/powerpoint/2010/main" val="3043303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EAE2D-6F05-29FC-24CF-F2FDCCA541CB}"/>
              </a:ext>
            </a:extLst>
          </p:cNvPr>
          <p:cNvSpPr>
            <a:spLocks noGrp="1"/>
          </p:cNvSpPr>
          <p:nvPr>
            <p:ph type="title"/>
          </p:nvPr>
        </p:nvSpPr>
        <p:spPr/>
        <p:txBody>
          <a:bodyPr>
            <a:normAutofit fontScale="90000"/>
          </a:bodyPr>
          <a:lstStyle/>
          <a:p>
            <a:r>
              <a:rPr lang="en-US" sz="4400" b="0" i="0" dirty="0">
                <a:solidFill>
                  <a:srgbClr val="1D1C1D"/>
                </a:solidFill>
                <a:effectLst/>
                <a:latin typeface="Roboto" panose="02000000000000000000" pitchFamily="2" charset="0"/>
                <a:ea typeface="Roboto" panose="02000000000000000000" pitchFamily="2" charset="0"/>
                <a:cs typeface="Roboto" panose="02000000000000000000" pitchFamily="2" charset="0"/>
              </a:rPr>
              <a:t>How does agricultural production vary across different countries and continents?</a:t>
            </a:r>
            <a:br>
              <a:rPr lang="en-US" sz="4400" b="0" i="0" dirty="0">
                <a:solidFill>
                  <a:srgbClr val="1D1C1D"/>
                </a:solidFill>
                <a:effectLst/>
                <a:latin typeface="Roboto" panose="02000000000000000000" pitchFamily="2" charset="0"/>
                <a:ea typeface="Roboto" panose="02000000000000000000" pitchFamily="2" charset="0"/>
                <a:cs typeface="Roboto" panose="02000000000000000000" pitchFamily="2" charset="0"/>
              </a:rPr>
            </a:br>
            <a:endParaRPr lang="en-US" dirty="0"/>
          </a:p>
        </p:txBody>
      </p:sp>
      <p:sp>
        <p:nvSpPr>
          <p:cNvPr id="3" name="Content Placeholder 2">
            <a:extLst>
              <a:ext uri="{FF2B5EF4-FFF2-40B4-BE49-F238E27FC236}">
                <a16:creationId xmlns:a16="http://schemas.microsoft.com/office/drawing/2014/main" id="{D6F543D4-D6C9-E508-8342-FD2252C206E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83879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F5CC9-D0D6-41DF-CECC-8DE17AF83308}"/>
              </a:ext>
            </a:extLst>
          </p:cNvPr>
          <p:cNvSpPr>
            <a:spLocks noGrp="1"/>
          </p:cNvSpPr>
          <p:nvPr>
            <p:ph type="title"/>
          </p:nvPr>
        </p:nvSpPr>
        <p:spPr/>
        <p:txBody>
          <a:bodyPr/>
          <a:lstStyle/>
          <a:p>
            <a:r>
              <a:rPr lang="en-US" dirty="0"/>
              <a:t>Production of category by continent (sum)</a:t>
            </a:r>
          </a:p>
        </p:txBody>
      </p:sp>
      <p:pic>
        <p:nvPicPr>
          <p:cNvPr id="5" name="Content Placeholder 4">
            <a:extLst>
              <a:ext uri="{FF2B5EF4-FFF2-40B4-BE49-F238E27FC236}">
                <a16:creationId xmlns:a16="http://schemas.microsoft.com/office/drawing/2014/main" id="{A459582D-B764-2B84-0615-C7F8B587FFA2}"/>
              </a:ext>
            </a:extLst>
          </p:cNvPr>
          <p:cNvPicPr>
            <a:picLocks noGrp="1" noChangeAspect="1"/>
          </p:cNvPicPr>
          <p:nvPr>
            <p:ph idx="1"/>
          </p:nvPr>
        </p:nvPicPr>
        <p:blipFill>
          <a:blip r:embed="rId2"/>
          <a:stretch>
            <a:fillRect/>
          </a:stretch>
        </p:blipFill>
        <p:spPr>
          <a:xfrm>
            <a:off x="2455502" y="1825625"/>
            <a:ext cx="7280996" cy="4351338"/>
          </a:xfrm>
        </p:spPr>
      </p:pic>
    </p:spTree>
    <p:extLst>
      <p:ext uri="{BB962C8B-B14F-4D97-AF65-F5344CB8AC3E}">
        <p14:creationId xmlns:p14="http://schemas.microsoft.com/office/powerpoint/2010/main" val="19641469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025FE-F626-F445-7D81-82ED28D956CC}"/>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03D7DEC2-E695-5D72-227F-B6B5E9512562}"/>
              </a:ext>
            </a:extLst>
          </p:cNvPr>
          <p:cNvSpPr>
            <a:spLocks noGrp="1"/>
          </p:cNvSpPr>
          <p:nvPr>
            <p:ph type="body" idx="1"/>
          </p:nvPr>
        </p:nvSpPr>
        <p:spPr/>
        <p:txBody>
          <a:bodyPr/>
          <a:lstStyle/>
          <a:p>
            <a:r>
              <a:rPr lang="en-US" dirty="0"/>
              <a:t>Sum of sums</a:t>
            </a:r>
          </a:p>
        </p:txBody>
      </p:sp>
      <p:pic>
        <p:nvPicPr>
          <p:cNvPr id="8" name="Content Placeholder 7">
            <a:extLst>
              <a:ext uri="{FF2B5EF4-FFF2-40B4-BE49-F238E27FC236}">
                <a16:creationId xmlns:a16="http://schemas.microsoft.com/office/drawing/2014/main" id="{19912E03-A246-5D2E-B138-33DDE50249F3}"/>
              </a:ext>
            </a:extLst>
          </p:cNvPr>
          <p:cNvPicPr>
            <a:picLocks noGrp="1" noChangeAspect="1"/>
          </p:cNvPicPr>
          <p:nvPr>
            <p:ph sz="half" idx="2"/>
          </p:nvPr>
        </p:nvPicPr>
        <p:blipFill>
          <a:blip r:embed="rId2"/>
          <a:stretch>
            <a:fillRect/>
          </a:stretch>
        </p:blipFill>
        <p:spPr>
          <a:xfrm>
            <a:off x="1188042" y="2505075"/>
            <a:ext cx="4461278" cy="3684588"/>
          </a:xfrm>
        </p:spPr>
      </p:pic>
      <p:sp>
        <p:nvSpPr>
          <p:cNvPr id="5" name="Text Placeholder 4">
            <a:extLst>
              <a:ext uri="{FF2B5EF4-FFF2-40B4-BE49-F238E27FC236}">
                <a16:creationId xmlns:a16="http://schemas.microsoft.com/office/drawing/2014/main" id="{E8177384-4D7E-2BE8-4471-F7D5D50B8D2B}"/>
              </a:ext>
            </a:extLst>
          </p:cNvPr>
          <p:cNvSpPr>
            <a:spLocks noGrp="1"/>
          </p:cNvSpPr>
          <p:nvPr>
            <p:ph type="body" sz="quarter" idx="3"/>
          </p:nvPr>
        </p:nvSpPr>
        <p:spPr/>
        <p:txBody>
          <a:bodyPr/>
          <a:lstStyle/>
          <a:p>
            <a:r>
              <a:rPr lang="en-US" dirty="0"/>
              <a:t>sum</a:t>
            </a:r>
          </a:p>
        </p:txBody>
      </p:sp>
      <p:pic>
        <p:nvPicPr>
          <p:cNvPr id="14" name="Content Placeholder 13">
            <a:extLst>
              <a:ext uri="{FF2B5EF4-FFF2-40B4-BE49-F238E27FC236}">
                <a16:creationId xmlns:a16="http://schemas.microsoft.com/office/drawing/2014/main" id="{5FC464ED-0DF2-BFC8-FD0E-25C0FA4742E0}"/>
              </a:ext>
            </a:extLst>
          </p:cNvPr>
          <p:cNvPicPr>
            <a:picLocks noGrp="1" noChangeAspect="1"/>
          </p:cNvPicPr>
          <p:nvPr>
            <p:ph sz="quarter" idx="4"/>
          </p:nvPr>
        </p:nvPicPr>
        <p:blipFill>
          <a:blip r:embed="rId3"/>
          <a:stretch>
            <a:fillRect/>
          </a:stretch>
        </p:blipFill>
        <p:spPr>
          <a:xfrm>
            <a:off x="6172200" y="3261439"/>
            <a:ext cx="5183188" cy="2171860"/>
          </a:xfrm>
        </p:spPr>
      </p:pic>
    </p:spTree>
    <p:extLst>
      <p:ext uri="{BB962C8B-B14F-4D97-AF65-F5344CB8AC3E}">
        <p14:creationId xmlns:p14="http://schemas.microsoft.com/office/powerpoint/2010/main" val="40477825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2B1C8-0764-DA79-1EBA-E5F3C143C9C3}"/>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C2B7FE6-0EE5-9DC6-FF68-39267F2AA686}"/>
              </a:ext>
            </a:extLst>
          </p:cNvPr>
          <p:cNvSpPr>
            <a:spLocks noGrp="1"/>
          </p:cNvSpPr>
          <p:nvPr>
            <p:ph type="body" idx="1"/>
          </p:nvPr>
        </p:nvSpPr>
        <p:spPr/>
        <p:txBody>
          <a:bodyPr/>
          <a:lstStyle/>
          <a:p>
            <a:endParaRPr lang="en-US"/>
          </a:p>
        </p:txBody>
      </p:sp>
      <p:pic>
        <p:nvPicPr>
          <p:cNvPr id="8" name="Content Placeholder 7">
            <a:extLst>
              <a:ext uri="{FF2B5EF4-FFF2-40B4-BE49-F238E27FC236}">
                <a16:creationId xmlns:a16="http://schemas.microsoft.com/office/drawing/2014/main" id="{318AE030-0113-808C-7322-CEAE370B4CA5}"/>
              </a:ext>
            </a:extLst>
          </p:cNvPr>
          <p:cNvPicPr>
            <a:picLocks noGrp="1" noChangeAspect="1"/>
          </p:cNvPicPr>
          <p:nvPr>
            <p:ph sz="half" idx="2"/>
          </p:nvPr>
        </p:nvPicPr>
        <p:blipFill>
          <a:blip r:embed="rId2"/>
          <a:stretch>
            <a:fillRect/>
          </a:stretch>
        </p:blipFill>
        <p:spPr>
          <a:xfrm>
            <a:off x="839788" y="2894111"/>
            <a:ext cx="5157787" cy="2906515"/>
          </a:xfrm>
        </p:spPr>
      </p:pic>
      <p:sp>
        <p:nvSpPr>
          <p:cNvPr id="5" name="Text Placeholder 4">
            <a:extLst>
              <a:ext uri="{FF2B5EF4-FFF2-40B4-BE49-F238E27FC236}">
                <a16:creationId xmlns:a16="http://schemas.microsoft.com/office/drawing/2014/main" id="{09243543-9934-5955-9327-94346A526408}"/>
              </a:ext>
            </a:extLst>
          </p:cNvPr>
          <p:cNvSpPr>
            <a:spLocks noGrp="1"/>
          </p:cNvSpPr>
          <p:nvPr>
            <p:ph type="body" sz="quarter" idx="3"/>
          </p:nvPr>
        </p:nvSpPr>
        <p:spPr/>
        <p:txBody>
          <a:bodyPr/>
          <a:lstStyle/>
          <a:p>
            <a:endParaRPr lang="en-US"/>
          </a:p>
        </p:txBody>
      </p:sp>
      <p:pic>
        <p:nvPicPr>
          <p:cNvPr id="10" name="Content Placeholder 9">
            <a:extLst>
              <a:ext uri="{FF2B5EF4-FFF2-40B4-BE49-F238E27FC236}">
                <a16:creationId xmlns:a16="http://schemas.microsoft.com/office/drawing/2014/main" id="{45728895-7085-6F73-9740-C651FFDB0F80}"/>
              </a:ext>
            </a:extLst>
          </p:cNvPr>
          <p:cNvPicPr>
            <a:picLocks noGrp="1" noChangeAspect="1"/>
          </p:cNvPicPr>
          <p:nvPr>
            <p:ph sz="quarter" idx="4"/>
          </p:nvPr>
        </p:nvPicPr>
        <p:blipFill>
          <a:blip r:embed="rId3"/>
          <a:stretch>
            <a:fillRect/>
          </a:stretch>
        </p:blipFill>
        <p:spPr>
          <a:xfrm>
            <a:off x="6172200" y="2895470"/>
            <a:ext cx="5183188" cy="2903797"/>
          </a:xfrm>
        </p:spPr>
      </p:pic>
    </p:spTree>
    <p:extLst>
      <p:ext uri="{BB962C8B-B14F-4D97-AF65-F5344CB8AC3E}">
        <p14:creationId xmlns:p14="http://schemas.microsoft.com/office/powerpoint/2010/main" val="4462970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2B1C8-0764-DA79-1EBA-E5F3C143C9C3}"/>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C2B7FE6-0EE5-9DC6-FF68-39267F2AA686}"/>
              </a:ext>
            </a:extLst>
          </p:cNvPr>
          <p:cNvSpPr>
            <a:spLocks noGrp="1"/>
          </p:cNvSpPr>
          <p:nvPr>
            <p:ph type="body" idx="1"/>
          </p:nvPr>
        </p:nvSpPr>
        <p:spPr/>
        <p:txBody>
          <a:bodyPr/>
          <a:lstStyle/>
          <a:p>
            <a:endParaRPr lang="en-US"/>
          </a:p>
        </p:txBody>
      </p:sp>
      <p:sp>
        <p:nvSpPr>
          <p:cNvPr id="5" name="Text Placeholder 4">
            <a:extLst>
              <a:ext uri="{FF2B5EF4-FFF2-40B4-BE49-F238E27FC236}">
                <a16:creationId xmlns:a16="http://schemas.microsoft.com/office/drawing/2014/main" id="{09243543-9934-5955-9327-94346A526408}"/>
              </a:ext>
            </a:extLst>
          </p:cNvPr>
          <p:cNvSpPr>
            <a:spLocks noGrp="1"/>
          </p:cNvSpPr>
          <p:nvPr>
            <p:ph type="body" sz="quarter" idx="3"/>
          </p:nvPr>
        </p:nvSpPr>
        <p:spPr/>
        <p:txBody>
          <a:bodyPr/>
          <a:lstStyle/>
          <a:p>
            <a:endParaRPr lang="en-US"/>
          </a:p>
        </p:txBody>
      </p:sp>
      <p:pic>
        <p:nvPicPr>
          <p:cNvPr id="10" name="Content Placeholder 9">
            <a:extLst>
              <a:ext uri="{FF2B5EF4-FFF2-40B4-BE49-F238E27FC236}">
                <a16:creationId xmlns:a16="http://schemas.microsoft.com/office/drawing/2014/main" id="{45728895-7085-6F73-9740-C651FFDB0F80}"/>
              </a:ext>
            </a:extLst>
          </p:cNvPr>
          <p:cNvPicPr>
            <a:picLocks noGrp="1" noChangeAspect="1"/>
          </p:cNvPicPr>
          <p:nvPr>
            <p:ph sz="quarter" idx="4"/>
          </p:nvPr>
        </p:nvPicPr>
        <p:blipFill>
          <a:blip r:embed="rId2"/>
          <a:stretch>
            <a:fillRect/>
          </a:stretch>
        </p:blipFill>
        <p:spPr>
          <a:xfrm>
            <a:off x="6172200" y="2895470"/>
            <a:ext cx="5183188" cy="2903797"/>
          </a:xfrm>
        </p:spPr>
      </p:pic>
      <p:pic>
        <p:nvPicPr>
          <p:cNvPr id="9" name="Content Placeholder 8">
            <a:extLst>
              <a:ext uri="{FF2B5EF4-FFF2-40B4-BE49-F238E27FC236}">
                <a16:creationId xmlns:a16="http://schemas.microsoft.com/office/drawing/2014/main" id="{843B9B7E-28ED-38BA-A009-6FF23402BF50}"/>
              </a:ext>
            </a:extLst>
          </p:cNvPr>
          <p:cNvPicPr>
            <a:picLocks noGrp="1" noChangeAspect="1"/>
          </p:cNvPicPr>
          <p:nvPr>
            <p:ph sz="half" idx="2"/>
          </p:nvPr>
        </p:nvPicPr>
        <p:blipFill>
          <a:blip r:embed="rId3"/>
          <a:stretch>
            <a:fillRect/>
          </a:stretch>
        </p:blipFill>
        <p:spPr>
          <a:xfrm>
            <a:off x="839788" y="2882775"/>
            <a:ext cx="5157787" cy="2929188"/>
          </a:xfrm>
        </p:spPr>
      </p:pic>
    </p:spTree>
    <p:extLst>
      <p:ext uri="{BB962C8B-B14F-4D97-AF65-F5344CB8AC3E}">
        <p14:creationId xmlns:p14="http://schemas.microsoft.com/office/powerpoint/2010/main" val="34570329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2B1C8-0764-DA79-1EBA-E5F3C143C9C3}"/>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C2B7FE6-0EE5-9DC6-FF68-39267F2AA686}"/>
              </a:ext>
            </a:extLst>
          </p:cNvPr>
          <p:cNvSpPr>
            <a:spLocks noGrp="1"/>
          </p:cNvSpPr>
          <p:nvPr>
            <p:ph type="body" idx="1"/>
          </p:nvPr>
        </p:nvSpPr>
        <p:spPr/>
        <p:txBody>
          <a:bodyPr/>
          <a:lstStyle/>
          <a:p>
            <a:endParaRPr lang="en-US"/>
          </a:p>
        </p:txBody>
      </p:sp>
      <p:sp>
        <p:nvSpPr>
          <p:cNvPr id="5" name="Text Placeholder 4">
            <a:extLst>
              <a:ext uri="{FF2B5EF4-FFF2-40B4-BE49-F238E27FC236}">
                <a16:creationId xmlns:a16="http://schemas.microsoft.com/office/drawing/2014/main" id="{09243543-9934-5955-9327-94346A526408}"/>
              </a:ext>
            </a:extLst>
          </p:cNvPr>
          <p:cNvSpPr>
            <a:spLocks noGrp="1"/>
          </p:cNvSpPr>
          <p:nvPr>
            <p:ph type="body" sz="quarter" idx="3"/>
          </p:nvPr>
        </p:nvSpPr>
        <p:spPr/>
        <p:txBody>
          <a:bodyPr/>
          <a:lstStyle/>
          <a:p>
            <a:endParaRPr lang="en-US"/>
          </a:p>
        </p:txBody>
      </p:sp>
      <p:pic>
        <p:nvPicPr>
          <p:cNvPr id="10" name="Content Placeholder 9">
            <a:extLst>
              <a:ext uri="{FF2B5EF4-FFF2-40B4-BE49-F238E27FC236}">
                <a16:creationId xmlns:a16="http://schemas.microsoft.com/office/drawing/2014/main" id="{45728895-7085-6F73-9740-C651FFDB0F80}"/>
              </a:ext>
            </a:extLst>
          </p:cNvPr>
          <p:cNvPicPr>
            <a:picLocks noGrp="1" noChangeAspect="1"/>
          </p:cNvPicPr>
          <p:nvPr>
            <p:ph sz="quarter" idx="4"/>
          </p:nvPr>
        </p:nvPicPr>
        <p:blipFill>
          <a:blip r:embed="rId2"/>
          <a:stretch>
            <a:fillRect/>
          </a:stretch>
        </p:blipFill>
        <p:spPr>
          <a:xfrm>
            <a:off x="6172200" y="2895470"/>
            <a:ext cx="5183188" cy="2903797"/>
          </a:xfrm>
        </p:spPr>
      </p:pic>
      <p:pic>
        <p:nvPicPr>
          <p:cNvPr id="9" name="Content Placeholder 8">
            <a:extLst>
              <a:ext uri="{FF2B5EF4-FFF2-40B4-BE49-F238E27FC236}">
                <a16:creationId xmlns:a16="http://schemas.microsoft.com/office/drawing/2014/main" id="{F5C8BBCD-C6D9-19BA-5732-68CC40B27E5F}"/>
              </a:ext>
            </a:extLst>
          </p:cNvPr>
          <p:cNvPicPr>
            <a:picLocks noGrp="1" noChangeAspect="1"/>
          </p:cNvPicPr>
          <p:nvPr>
            <p:ph sz="half" idx="2"/>
          </p:nvPr>
        </p:nvPicPr>
        <p:blipFill>
          <a:blip r:embed="rId3"/>
          <a:stretch>
            <a:fillRect/>
          </a:stretch>
        </p:blipFill>
        <p:spPr>
          <a:xfrm>
            <a:off x="839788" y="2882328"/>
            <a:ext cx="5157787" cy="2930081"/>
          </a:xfrm>
        </p:spPr>
      </p:pic>
    </p:spTree>
    <p:extLst>
      <p:ext uri="{BB962C8B-B14F-4D97-AF65-F5344CB8AC3E}">
        <p14:creationId xmlns:p14="http://schemas.microsoft.com/office/powerpoint/2010/main" val="7641495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2B1C8-0764-DA79-1EBA-E5F3C143C9C3}"/>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C2B7FE6-0EE5-9DC6-FF68-39267F2AA686}"/>
              </a:ext>
            </a:extLst>
          </p:cNvPr>
          <p:cNvSpPr>
            <a:spLocks noGrp="1"/>
          </p:cNvSpPr>
          <p:nvPr>
            <p:ph type="body" idx="1"/>
          </p:nvPr>
        </p:nvSpPr>
        <p:spPr/>
        <p:txBody>
          <a:bodyPr/>
          <a:lstStyle/>
          <a:p>
            <a:endParaRPr lang="en-US"/>
          </a:p>
        </p:txBody>
      </p:sp>
      <p:sp>
        <p:nvSpPr>
          <p:cNvPr id="5" name="Text Placeholder 4">
            <a:extLst>
              <a:ext uri="{FF2B5EF4-FFF2-40B4-BE49-F238E27FC236}">
                <a16:creationId xmlns:a16="http://schemas.microsoft.com/office/drawing/2014/main" id="{09243543-9934-5955-9327-94346A526408}"/>
              </a:ext>
            </a:extLst>
          </p:cNvPr>
          <p:cNvSpPr>
            <a:spLocks noGrp="1"/>
          </p:cNvSpPr>
          <p:nvPr>
            <p:ph type="body" sz="quarter" idx="3"/>
          </p:nvPr>
        </p:nvSpPr>
        <p:spPr/>
        <p:txBody>
          <a:bodyPr/>
          <a:lstStyle/>
          <a:p>
            <a:endParaRPr lang="en-US"/>
          </a:p>
        </p:txBody>
      </p:sp>
      <p:pic>
        <p:nvPicPr>
          <p:cNvPr id="10" name="Content Placeholder 9">
            <a:extLst>
              <a:ext uri="{FF2B5EF4-FFF2-40B4-BE49-F238E27FC236}">
                <a16:creationId xmlns:a16="http://schemas.microsoft.com/office/drawing/2014/main" id="{45728895-7085-6F73-9740-C651FFDB0F80}"/>
              </a:ext>
            </a:extLst>
          </p:cNvPr>
          <p:cNvPicPr>
            <a:picLocks noGrp="1" noChangeAspect="1"/>
          </p:cNvPicPr>
          <p:nvPr>
            <p:ph sz="quarter" idx="4"/>
          </p:nvPr>
        </p:nvPicPr>
        <p:blipFill>
          <a:blip r:embed="rId2"/>
          <a:stretch>
            <a:fillRect/>
          </a:stretch>
        </p:blipFill>
        <p:spPr>
          <a:xfrm>
            <a:off x="6172200" y="2895470"/>
            <a:ext cx="5183188" cy="2903797"/>
          </a:xfrm>
        </p:spPr>
      </p:pic>
      <p:pic>
        <p:nvPicPr>
          <p:cNvPr id="9" name="Content Placeholder 8">
            <a:extLst>
              <a:ext uri="{FF2B5EF4-FFF2-40B4-BE49-F238E27FC236}">
                <a16:creationId xmlns:a16="http://schemas.microsoft.com/office/drawing/2014/main" id="{5D4F2DCA-5C55-B334-45F4-72B0EBC0DB73}"/>
              </a:ext>
            </a:extLst>
          </p:cNvPr>
          <p:cNvPicPr>
            <a:picLocks noGrp="1" noChangeAspect="1"/>
          </p:cNvPicPr>
          <p:nvPr>
            <p:ph sz="half" idx="2"/>
          </p:nvPr>
        </p:nvPicPr>
        <p:blipFill>
          <a:blip r:embed="rId3"/>
          <a:stretch>
            <a:fillRect/>
          </a:stretch>
        </p:blipFill>
        <p:spPr>
          <a:xfrm>
            <a:off x="839788" y="2883388"/>
            <a:ext cx="5157787" cy="2927962"/>
          </a:xfrm>
        </p:spPr>
      </p:pic>
    </p:spTree>
    <p:extLst>
      <p:ext uri="{BB962C8B-B14F-4D97-AF65-F5344CB8AC3E}">
        <p14:creationId xmlns:p14="http://schemas.microsoft.com/office/powerpoint/2010/main" val="37415968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2B1C8-0764-DA79-1EBA-E5F3C143C9C3}"/>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C2B7FE6-0EE5-9DC6-FF68-39267F2AA686}"/>
              </a:ext>
            </a:extLst>
          </p:cNvPr>
          <p:cNvSpPr>
            <a:spLocks noGrp="1"/>
          </p:cNvSpPr>
          <p:nvPr>
            <p:ph type="body" idx="1"/>
          </p:nvPr>
        </p:nvSpPr>
        <p:spPr/>
        <p:txBody>
          <a:bodyPr/>
          <a:lstStyle/>
          <a:p>
            <a:endParaRPr lang="en-US"/>
          </a:p>
        </p:txBody>
      </p:sp>
      <p:sp>
        <p:nvSpPr>
          <p:cNvPr id="5" name="Text Placeholder 4">
            <a:extLst>
              <a:ext uri="{FF2B5EF4-FFF2-40B4-BE49-F238E27FC236}">
                <a16:creationId xmlns:a16="http://schemas.microsoft.com/office/drawing/2014/main" id="{09243543-9934-5955-9327-94346A526408}"/>
              </a:ext>
            </a:extLst>
          </p:cNvPr>
          <p:cNvSpPr>
            <a:spLocks noGrp="1"/>
          </p:cNvSpPr>
          <p:nvPr>
            <p:ph type="body" sz="quarter" idx="3"/>
          </p:nvPr>
        </p:nvSpPr>
        <p:spPr/>
        <p:txBody>
          <a:bodyPr/>
          <a:lstStyle/>
          <a:p>
            <a:endParaRPr lang="en-US"/>
          </a:p>
        </p:txBody>
      </p:sp>
      <p:pic>
        <p:nvPicPr>
          <p:cNvPr id="10" name="Content Placeholder 9">
            <a:extLst>
              <a:ext uri="{FF2B5EF4-FFF2-40B4-BE49-F238E27FC236}">
                <a16:creationId xmlns:a16="http://schemas.microsoft.com/office/drawing/2014/main" id="{45728895-7085-6F73-9740-C651FFDB0F80}"/>
              </a:ext>
            </a:extLst>
          </p:cNvPr>
          <p:cNvPicPr>
            <a:picLocks noGrp="1" noChangeAspect="1"/>
          </p:cNvPicPr>
          <p:nvPr>
            <p:ph sz="quarter" idx="4"/>
          </p:nvPr>
        </p:nvPicPr>
        <p:blipFill>
          <a:blip r:embed="rId2"/>
          <a:stretch>
            <a:fillRect/>
          </a:stretch>
        </p:blipFill>
        <p:spPr>
          <a:xfrm>
            <a:off x="6172200" y="2895470"/>
            <a:ext cx="5183188" cy="2903797"/>
          </a:xfrm>
        </p:spPr>
      </p:pic>
      <p:pic>
        <p:nvPicPr>
          <p:cNvPr id="9" name="Content Placeholder 8">
            <a:extLst>
              <a:ext uri="{FF2B5EF4-FFF2-40B4-BE49-F238E27FC236}">
                <a16:creationId xmlns:a16="http://schemas.microsoft.com/office/drawing/2014/main" id="{F3382251-95FC-15EF-4069-313916060AFB}"/>
              </a:ext>
            </a:extLst>
          </p:cNvPr>
          <p:cNvPicPr>
            <a:picLocks noGrp="1" noChangeAspect="1"/>
          </p:cNvPicPr>
          <p:nvPr>
            <p:ph sz="half" idx="2"/>
          </p:nvPr>
        </p:nvPicPr>
        <p:blipFill>
          <a:blip r:embed="rId3"/>
          <a:stretch>
            <a:fillRect/>
          </a:stretch>
        </p:blipFill>
        <p:spPr>
          <a:xfrm>
            <a:off x="839788" y="2885996"/>
            <a:ext cx="5157787" cy="2922745"/>
          </a:xfrm>
        </p:spPr>
      </p:pic>
    </p:spTree>
    <p:extLst>
      <p:ext uri="{BB962C8B-B14F-4D97-AF65-F5344CB8AC3E}">
        <p14:creationId xmlns:p14="http://schemas.microsoft.com/office/powerpoint/2010/main" val="32253215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2B1C8-0764-DA79-1EBA-E5F3C143C9C3}"/>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C2B7FE6-0EE5-9DC6-FF68-39267F2AA686}"/>
              </a:ext>
            </a:extLst>
          </p:cNvPr>
          <p:cNvSpPr>
            <a:spLocks noGrp="1"/>
          </p:cNvSpPr>
          <p:nvPr>
            <p:ph type="body" idx="1"/>
          </p:nvPr>
        </p:nvSpPr>
        <p:spPr/>
        <p:txBody>
          <a:bodyPr/>
          <a:lstStyle/>
          <a:p>
            <a:endParaRPr lang="en-US"/>
          </a:p>
        </p:txBody>
      </p:sp>
      <p:sp>
        <p:nvSpPr>
          <p:cNvPr id="5" name="Text Placeholder 4">
            <a:extLst>
              <a:ext uri="{FF2B5EF4-FFF2-40B4-BE49-F238E27FC236}">
                <a16:creationId xmlns:a16="http://schemas.microsoft.com/office/drawing/2014/main" id="{09243543-9934-5955-9327-94346A526408}"/>
              </a:ext>
            </a:extLst>
          </p:cNvPr>
          <p:cNvSpPr>
            <a:spLocks noGrp="1"/>
          </p:cNvSpPr>
          <p:nvPr>
            <p:ph type="body" sz="quarter" idx="3"/>
          </p:nvPr>
        </p:nvSpPr>
        <p:spPr/>
        <p:txBody>
          <a:bodyPr/>
          <a:lstStyle/>
          <a:p>
            <a:endParaRPr lang="en-US"/>
          </a:p>
        </p:txBody>
      </p:sp>
      <p:pic>
        <p:nvPicPr>
          <p:cNvPr id="10" name="Content Placeholder 9">
            <a:extLst>
              <a:ext uri="{FF2B5EF4-FFF2-40B4-BE49-F238E27FC236}">
                <a16:creationId xmlns:a16="http://schemas.microsoft.com/office/drawing/2014/main" id="{45728895-7085-6F73-9740-C651FFDB0F80}"/>
              </a:ext>
            </a:extLst>
          </p:cNvPr>
          <p:cNvPicPr>
            <a:picLocks noGrp="1" noChangeAspect="1"/>
          </p:cNvPicPr>
          <p:nvPr>
            <p:ph sz="quarter" idx="4"/>
          </p:nvPr>
        </p:nvPicPr>
        <p:blipFill>
          <a:blip r:embed="rId2"/>
          <a:stretch>
            <a:fillRect/>
          </a:stretch>
        </p:blipFill>
        <p:spPr>
          <a:xfrm>
            <a:off x="6172200" y="2895470"/>
            <a:ext cx="5183188" cy="2903797"/>
          </a:xfrm>
        </p:spPr>
      </p:pic>
      <p:pic>
        <p:nvPicPr>
          <p:cNvPr id="7" name="Content Placeholder 6">
            <a:extLst>
              <a:ext uri="{FF2B5EF4-FFF2-40B4-BE49-F238E27FC236}">
                <a16:creationId xmlns:a16="http://schemas.microsoft.com/office/drawing/2014/main" id="{95926A3D-60A9-66EC-68C5-1330BA1B45EC}"/>
              </a:ext>
            </a:extLst>
          </p:cNvPr>
          <p:cNvPicPr>
            <a:picLocks noGrp="1" noChangeAspect="1"/>
          </p:cNvPicPr>
          <p:nvPr>
            <p:ph sz="half" idx="2"/>
          </p:nvPr>
        </p:nvPicPr>
        <p:blipFill>
          <a:blip r:embed="rId3"/>
          <a:stretch>
            <a:fillRect/>
          </a:stretch>
        </p:blipFill>
        <p:spPr>
          <a:xfrm>
            <a:off x="839788" y="2889012"/>
            <a:ext cx="5157787" cy="2916713"/>
          </a:xfrm>
        </p:spPr>
      </p:pic>
    </p:spTree>
    <p:extLst>
      <p:ext uri="{BB962C8B-B14F-4D97-AF65-F5344CB8AC3E}">
        <p14:creationId xmlns:p14="http://schemas.microsoft.com/office/powerpoint/2010/main" val="815862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35A06-F29B-FE3D-B6A1-DE96E3FF6186}"/>
              </a:ext>
            </a:extLst>
          </p:cNvPr>
          <p:cNvSpPr>
            <a:spLocks noGrp="1"/>
          </p:cNvSpPr>
          <p:nvPr>
            <p:ph type="title"/>
          </p:nvPr>
        </p:nvSpPr>
        <p:spPr/>
        <p:txBody>
          <a:bodyPr/>
          <a:lstStyle/>
          <a:p>
            <a:r>
              <a:rPr lang="en-US" b="1" i="0" dirty="0">
                <a:effectLst/>
                <a:latin typeface="Roboto" panose="02000000000000000000" pitchFamily="2" charset="0"/>
              </a:rPr>
              <a:t>Overview</a:t>
            </a:r>
            <a:br>
              <a:rPr lang="en-US" b="1" i="0" dirty="0">
                <a:effectLst/>
                <a:latin typeface="Roboto" panose="02000000000000000000" pitchFamily="2" charset="0"/>
              </a:rPr>
            </a:br>
            <a:endParaRPr lang="en-US" dirty="0"/>
          </a:p>
        </p:txBody>
      </p:sp>
      <p:sp>
        <p:nvSpPr>
          <p:cNvPr id="3" name="Content Placeholder 2">
            <a:extLst>
              <a:ext uri="{FF2B5EF4-FFF2-40B4-BE49-F238E27FC236}">
                <a16:creationId xmlns:a16="http://schemas.microsoft.com/office/drawing/2014/main" id="{8EFA2349-5FA5-BACF-FD5E-D521DB175196}"/>
              </a:ext>
            </a:extLst>
          </p:cNvPr>
          <p:cNvSpPr>
            <a:spLocks noGrp="1"/>
          </p:cNvSpPr>
          <p:nvPr>
            <p:ph idx="1"/>
          </p:nvPr>
        </p:nvSpPr>
        <p:spPr>
          <a:xfrm>
            <a:off x="838200" y="1180769"/>
            <a:ext cx="10515600" cy="4996194"/>
          </a:xfrm>
        </p:spPr>
        <p:txBody>
          <a:bodyPr>
            <a:normAutofit fontScale="92500" lnSpcReduction="10000"/>
          </a:bodyPr>
          <a:lstStyle/>
          <a:p>
            <a:pPr marL="514350" indent="-514350" algn="l">
              <a:buAutoNum type="arabicPeriod"/>
            </a:pPr>
            <a:r>
              <a:rPr lang="en-US" b="1" i="0" u="sng" dirty="0">
                <a:solidFill>
                  <a:srgbClr val="1D1C1D"/>
                </a:solidFill>
                <a:effectLst/>
                <a:latin typeface="Roboto" panose="02000000000000000000" pitchFamily="2" charset="0"/>
                <a:ea typeface="Roboto" panose="02000000000000000000" pitchFamily="2" charset="0"/>
                <a:cs typeface="Roboto" panose="02000000000000000000" pitchFamily="2" charset="0"/>
              </a:rPr>
              <a:t>Introduction</a:t>
            </a:r>
          </a:p>
          <a:p>
            <a:r>
              <a:rPr lang="en-US" sz="2300" b="1" i="0" dirty="0">
                <a:solidFill>
                  <a:srgbClr val="1D1C1D"/>
                </a:solidFill>
                <a:effectLst/>
                <a:latin typeface="Roboto" panose="02000000000000000000" pitchFamily="2" charset="0"/>
                <a:ea typeface="Roboto" panose="02000000000000000000" pitchFamily="2" charset="0"/>
                <a:cs typeface="Roboto" panose="02000000000000000000" pitchFamily="2" charset="0"/>
              </a:rPr>
              <a:t>Background</a:t>
            </a:r>
            <a:r>
              <a:rPr lang="en-US" sz="2300" b="0" i="0" dirty="0">
                <a:solidFill>
                  <a:srgbClr val="1D1C1D"/>
                </a:solidFill>
                <a:effectLst/>
                <a:latin typeface="Roboto" panose="02000000000000000000" pitchFamily="2" charset="0"/>
                <a:ea typeface="Roboto" panose="02000000000000000000" pitchFamily="2" charset="0"/>
                <a:cs typeface="Roboto" panose="02000000000000000000" pitchFamily="2" charset="0"/>
              </a:rPr>
              <a:t>: </a:t>
            </a:r>
            <a:r>
              <a:rPr lang="en-US" sz="2300" b="0" i="0" dirty="0">
                <a:solidFill>
                  <a:srgbClr val="1F2328"/>
                </a:solidFill>
                <a:effectLst/>
                <a:latin typeface="Roboto" panose="02000000000000000000" pitchFamily="2" charset="0"/>
                <a:ea typeface="Roboto" panose="02000000000000000000" pitchFamily="2" charset="0"/>
                <a:cs typeface="Roboto" panose="02000000000000000000" pitchFamily="2" charset="0"/>
              </a:rPr>
              <a:t>This project analyzes global agricultural production relative to population data over time</a:t>
            </a:r>
            <a:r>
              <a:rPr lang="en-US" sz="2300" b="0" i="0" dirty="0">
                <a:solidFill>
                  <a:srgbClr val="1D1C1D"/>
                </a:solidFill>
                <a:effectLst/>
                <a:latin typeface="Roboto" panose="02000000000000000000" pitchFamily="2" charset="0"/>
                <a:ea typeface="Roboto" panose="02000000000000000000" pitchFamily="2" charset="0"/>
                <a:cs typeface="Roboto" panose="02000000000000000000" pitchFamily="2" charset="0"/>
              </a:rPr>
              <a:t>.</a:t>
            </a:r>
            <a:r>
              <a:rPr lang="en-US" sz="2300" b="0" i="0" dirty="0">
                <a:solidFill>
                  <a:srgbClr val="1F2328"/>
                </a:solidFill>
                <a:effectLst/>
                <a:latin typeface="Roboto" panose="02000000000000000000" pitchFamily="2" charset="0"/>
                <a:ea typeface="Roboto" panose="02000000000000000000" pitchFamily="2" charset="0"/>
                <a:cs typeface="Roboto" panose="02000000000000000000" pitchFamily="2" charset="0"/>
              </a:rPr>
              <a:t> It uses Python to process data on agricultural production by category, and country, as well as global and continental population data. The goal is to visualize trends and relationships between food production and population growth.</a:t>
            </a:r>
          </a:p>
          <a:p>
            <a:r>
              <a:rPr lang="en-US" sz="2300" b="1" i="0" dirty="0">
                <a:solidFill>
                  <a:srgbClr val="1D1C1D"/>
                </a:solidFill>
                <a:effectLst/>
                <a:latin typeface="Roboto" panose="02000000000000000000" pitchFamily="2" charset="0"/>
                <a:ea typeface="Roboto" panose="02000000000000000000" pitchFamily="2" charset="0"/>
                <a:cs typeface="Roboto" panose="02000000000000000000" pitchFamily="2" charset="0"/>
              </a:rPr>
              <a:t>Purpose</a:t>
            </a:r>
            <a:r>
              <a:rPr lang="en-US" sz="2300" b="0" i="0" dirty="0">
                <a:solidFill>
                  <a:srgbClr val="1D1C1D"/>
                </a:solidFill>
                <a:effectLst/>
                <a:latin typeface="Roboto" panose="02000000000000000000" pitchFamily="2" charset="0"/>
                <a:ea typeface="Roboto" panose="02000000000000000000" pitchFamily="2" charset="0"/>
                <a:cs typeface="Roboto" panose="02000000000000000000" pitchFamily="2" charset="0"/>
              </a:rPr>
              <a:t>: Explain the significance of understanding the relationship between agricultural production and population.</a:t>
            </a:r>
          </a:p>
          <a:p>
            <a:r>
              <a:rPr lang="en-US" sz="2300" b="1" i="0" dirty="0">
                <a:solidFill>
                  <a:srgbClr val="1D1C1D"/>
                </a:solidFill>
                <a:effectLst/>
                <a:latin typeface="Roboto" panose="02000000000000000000" pitchFamily="2" charset="0"/>
                <a:ea typeface="Roboto" panose="02000000000000000000" pitchFamily="2" charset="0"/>
                <a:cs typeface="Roboto" panose="02000000000000000000" pitchFamily="2" charset="0"/>
              </a:rPr>
              <a:t>Objective</a:t>
            </a:r>
            <a:r>
              <a:rPr lang="en-US" sz="2300" b="0" i="0" dirty="0">
                <a:solidFill>
                  <a:srgbClr val="1D1C1D"/>
                </a:solidFill>
                <a:effectLst/>
                <a:latin typeface="Roboto" panose="02000000000000000000" pitchFamily="2" charset="0"/>
                <a:ea typeface="Roboto" panose="02000000000000000000" pitchFamily="2" charset="0"/>
                <a:cs typeface="Roboto" panose="02000000000000000000" pitchFamily="2" charset="0"/>
              </a:rPr>
              <a:t>: To analyze how global agricultural production has changed relative to population over time, focusing on key agricultural products.</a:t>
            </a:r>
          </a:p>
          <a:p>
            <a:pPr marL="0" indent="0" algn="l">
              <a:buNone/>
            </a:pPr>
            <a:r>
              <a:rPr lang="en-US" b="1" i="0" dirty="0">
                <a:solidFill>
                  <a:srgbClr val="1D1C1D"/>
                </a:solidFill>
                <a:effectLst/>
                <a:latin typeface="Roboto" panose="02000000000000000000" pitchFamily="2" charset="0"/>
                <a:ea typeface="Roboto" panose="02000000000000000000" pitchFamily="2" charset="0"/>
                <a:cs typeface="Roboto" panose="02000000000000000000" pitchFamily="2" charset="0"/>
              </a:rPr>
              <a:t>2. </a:t>
            </a:r>
            <a:r>
              <a:rPr lang="en-US" b="1" i="0" u="sng" dirty="0">
                <a:solidFill>
                  <a:srgbClr val="1D1C1D"/>
                </a:solidFill>
                <a:effectLst/>
                <a:latin typeface="Roboto" panose="02000000000000000000" pitchFamily="2" charset="0"/>
                <a:ea typeface="Roboto" panose="02000000000000000000" pitchFamily="2" charset="0"/>
                <a:cs typeface="Roboto" panose="02000000000000000000" pitchFamily="2" charset="0"/>
              </a:rPr>
              <a:t>Research Questions</a:t>
            </a:r>
          </a:p>
          <a:p>
            <a:r>
              <a:rPr lang="en-US" sz="2300" b="1" i="0" dirty="0">
                <a:solidFill>
                  <a:srgbClr val="1D1C1D"/>
                </a:solidFill>
                <a:effectLst/>
                <a:latin typeface="Roboto" panose="02000000000000000000" pitchFamily="2" charset="0"/>
                <a:ea typeface="Roboto" panose="02000000000000000000" pitchFamily="2" charset="0"/>
                <a:cs typeface="Roboto" panose="02000000000000000000" pitchFamily="2" charset="0"/>
              </a:rPr>
              <a:t>Key Questions</a:t>
            </a:r>
            <a:r>
              <a:rPr lang="en-US" sz="2300" b="0" i="0" dirty="0">
                <a:solidFill>
                  <a:srgbClr val="1D1C1D"/>
                </a:solidFill>
                <a:effectLst/>
                <a:latin typeface="Roboto" panose="02000000000000000000" pitchFamily="2" charset="0"/>
                <a:ea typeface="Roboto" panose="02000000000000000000" pitchFamily="2" charset="0"/>
                <a:cs typeface="Roboto" panose="02000000000000000000" pitchFamily="2" charset="0"/>
              </a:rPr>
              <a:t>:</a:t>
            </a:r>
          </a:p>
          <a:p>
            <a:pPr lvl="1"/>
            <a:r>
              <a:rPr lang="en-US" sz="1500" b="0" i="0" dirty="0">
                <a:solidFill>
                  <a:srgbClr val="1D1C1D"/>
                </a:solidFill>
                <a:effectLst/>
                <a:latin typeface="Roboto" panose="02000000000000000000" pitchFamily="2" charset="0"/>
                <a:ea typeface="Roboto" panose="02000000000000000000" pitchFamily="2" charset="0"/>
                <a:cs typeface="Roboto" panose="02000000000000000000" pitchFamily="2" charset="0"/>
              </a:rPr>
              <a:t>How has the production of major agricultural products (e.g., meat, vegetables, grains) evolved over time?</a:t>
            </a:r>
          </a:p>
          <a:p>
            <a:pPr lvl="1"/>
            <a:r>
              <a:rPr lang="en-US" sz="1500" b="0" i="0" dirty="0">
                <a:solidFill>
                  <a:srgbClr val="1D1C1D"/>
                </a:solidFill>
                <a:effectLst/>
                <a:latin typeface="Roboto" panose="02000000000000000000" pitchFamily="2" charset="0"/>
                <a:ea typeface="Roboto" panose="02000000000000000000" pitchFamily="2" charset="0"/>
                <a:cs typeface="Roboto" panose="02000000000000000000" pitchFamily="2" charset="0"/>
              </a:rPr>
              <a:t>How does agricultural production vary across different countries and continents?</a:t>
            </a:r>
          </a:p>
          <a:p>
            <a:pPr lvl="1"/>
            <a:r>
              <a:rPr lang="en-US" sz="1500" b="0" i="0" dirty="0">
                <a:solidFill>
                  <a:srgbClr val="1D1C1D"/>
                </a:solidFill>
                <a:effectLst/>
                <a:latin typeface="Roboto" panose="02000000000000000000" pitchFamily="2" charset="0"/>
                <a:ea typeface="Roboto" panose="02000000000000000000" pitchFamily="2" charset="0"/>
                <a:cs typeface="Roboto" panose="02000000000000000000" pitchFamily="2" charset="0"/>
              </a:rPr>
              <a:t>What trends can be observed in the relationship between agricultural production and population growth?</a:t>
            </a:r>
          </a:p>
          <a:p>
            <a:pPr marL="0" indent="0">
              <a:buNone/>
            </a:pPr>
            <a:endParaRPr lang="en-US"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8911639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2B1C8-0764-DA79-1EBA-E5F3C143C9C3}"/>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C2B7FE6-0EE5-9DC6-FF68-39267F2AA686}"/>
              </a:ext>
            </a:extLst>
          </p:cNvPr>
          <p:cNvSpPr>
            <a:spLocks noGrp="1"/>
          </p:cNvSpPr>
          <p:nvPr>
            <p:ph type="body" idx="1"/>
          </p:nvPr>
        </p:nvSpPr>
        <p:spPr/>
        <p:txBody>
          <a:bodyPr/>
          <a:lstStyle/>
          <a:p>
            <a:endParaRPr lang="en-US"/>
          </a:p>
        </p:txBody>
      </p:sp>
      <p:sp>
        <p:nvSpPr>
          <p:cNvPr id="5" name="Text Placeholder 4">
            <a:extLst>
              <a:ext uri="{FF2B5EF4-FFF2-40B4-BE49-F238E27FC236}">
                <a16:creationId xmlns:a16="http://schemas.microsoft.com/office/drawing/2014/main" id="{09243543-9934-5955-9327-94346A526408}"/>
              </a:ext>
            </a:extLst>
          </p:cNvPr>
          <p:cNvSpPr>
            <a:spLocks noGrp="1"/>
          </p:cNvSpPr>
          <p:nvPr>
            <p:ph type="body" sz="quarter" idx="3"/>
          </p:nvPr>
        </p:nvSpPr>
        <p:spPr/>
        <p:txBody>
          <a:bodyPr/>
          <a:lstStyle/>
          <a:p>
            <a:endParaRPr lang="en-US"/>
          </a:p>
        </p:txBody>
      </p:sp>
      <p:pic>
        <p:nvPicPr>
          <p:cNvPr id="10" name="Content Placeholder 9">
            <a:extLst>
              <a:ext uri="{FF2B5EF4-FFF2-40B4-BE49-F238E27FC236}">
                <a16:creationId xmlns:a16="http://schemas.microsoft.com/office/drawing/2014/main" id="{45728895-7085-6F73-9740-C651FFDB0F80}"/>
              </a:ext>
            </a:extLst>
          </p:cNvPr>
          <p:cNvPicPr>
            <a:picLocks noGrp="1" noChangeAspect="1"/>
          </p:cNvPicPr>
          <p:nvPr>
            <p:ph sz="quarter" idx="4"/>
          </p:nvPr>
        </p:nvPicPr>
        <p:blipFill>
          <a:blip r:embed="rId2"/>
          <a:stretch>
            <a:fillRect/>
          </a:stretch>
        </p:blipFill>
        <p:spPr>
          <a:xfrm>
            <a:off x="6172200" y="2895470"/>
            <a:ext cx="5183188" cy="2903797"/>
          </a:xfrm>
        </p:spPr>
      </p:pic>
      <p:pic>
        <p:nvPicPr>
          <p:cNvPr id="7" name="Content Placeholder 6">
            <a:extLst>
              <a:ext uri="{FF2B5EF4-FFF2-40B4-BE49-F238E27FC236}">
                <a16:creationId xmlns:a16="http://schemas.microsoft.com/office/drawing/2014/main" id="{0FE01603-670F-23CA-ADB4-3312CEDD5EBF}"/>
              </a:ext>
            </a:extLst>
          </p:cNvPr>
          <p:cNvPicPr>
            <a:picLocks noGrp="1" noChangeAspect="1"/>
          </p:cNvPicPr>
          <p:nvPr>
            <p:ph sz="half" idx="2"/>
          </p:nvPr>
        </p:nvPicPr>
        <p:blipFill>
          <a:blip r:embed="rId3"/>
          <a:stretch>
            <a:fillRect/>
          </a:stretch>
        </p:blipFill>
        <p:spPr>
          <a:xfrm>
            <a:off x="839788" y="2889864"/>
            <a:ext cx="5157787" cy="2915009"/>
          </a:xfrm>
        </p:spPr>
      </p:pic>
    </p:spTree>
    <p:extLst>
      <p:ext uri="{BB962C8B-B14F-4D97-AF65-F5344CB8AC3E}">
        <p14:creationId xmlns:p14="http://schemas.microsoft.com/office/powerpoint/2010/main" val="16577297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2B1C8-0764-DA79-1EBA-E5F3C143C9C3}"/>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C2B7FE6-0EE5-9DC6-FF68-39267F2AA686}"/>
              </a:ext>
            </a:extLst>
          </p:cNvPr>
          <p:cNvSpPr>
            <a:spLocks noGrp="1"/>
          </p:cNvSpPr>
          <p:nvPr>
            <p:ph type="body" idx="1"/>
          </p:nvPr>
        </p:nvSpPr>
        <p:spPr/>
        <p:txBody>
          <a:bodyPr/>
          <a:lstStyle/>
          <a:p>
            <a:endParaRPr lang="en-US"/>
          </a:p>
        </p:txBody>
      </p:sp>
      <p:sp>
        <p:nvSpPr>
          <p:cNvPr id="5" name="Text Placeholder 4">
            <a:extLst>
              <a:ext uri="{FF2B5EF4-FFF2-40B4-BE49-F238E27FC236}">
                <a16:creationId xmlns:a16="http://schemas.microsoft.com/office/drawing/2014/main" id="{09243543-9934-5955-9327-94346A526408}"/>
              </a:ext>
            </a:extLst>
          </p:cNvPr>
          <p:cNvSpPr>
            <a:spLocks noGrp="1"/>
          </p:cNvSpPr>
          <p:nvPr>
            <p:ph type="body" sz="quarter" idx="3"/>
          </p:nvPr>
        </p:nvSpPr>
        <p:spPr/>
        <p:txBody>
          <a:bodyPr/>
          <a:lstStyle/>
          <a:p>
            <a:endParaRPr lang="en-US"/>
          </a:p>
        </p:txBody>
      </p:sp>
      <p:pic>
        <p:nvPicPr>
          <p:cNvPr id="10" name="Content Placeholder 9">
            <a:extLst>
              <a:ext uri="{FF2B5EF4-FFF2-40B4-BE49-F238E27FC236}">
                <a16:creationId xmlns:a16="http://schemas.microsoft.com/office/drawing/2014/main" id="{45728895-7085-6F73-9740-C651FFDB0F80}"/>
              </a:ext>
            </a:extLst>
          </p:cNvPr>
          <p:cNvPicPr>
            <a:picLocks noGrp="1" noChangeAspect="1"/>
          </p:cNvPicPr>
          <p:nvPr>
            <p:ph sz="quarter" idx="4"/>
          </p:nvPr>
        </p:nvPicPr>
        <p:blipFill>
          <a:blip r:embed="rId2"/>
          <a:stretch>
            <a:fillRect/>
          </a:stretch>
        </p:blipFill>
        <p:spPr>
          <a:xfrm>
            <a:off x="6172200" y="2895470"/>
            <a:ext cx="5183188" cy="2903797"/>
          </a:xfrm>
        </p:spPr>
      </p:pic>
      <p:pic>
        <p:nvPicPr>
          <p:cNvPr id="7" name="Content Placeholder 6">
            <a:extLst>
              <a:ext uri="{FF2B5EF4-FFF2-40B4-BE49-F238E27FC236}">
                <a16:creationId xmlns:a16="http://schemas.microsoft.com/office/drawing/2014/main" id="{20AFB9B5-00C1-E4F8-4427-DC41C167333C}"/>
              </a:ext>
            </a:extLst>
          </p:cNvPr>
          <p:cNvPicPr>
            <a:picLocks noGrp="1" noChangeAspect="1"/>
          </p:cNvPicPr>
          <p:nvPr>
            <p:ph sz="half" idx="2"/>
          </p:nvPr>
        </p:nvPicPr>
        <p:blipFill>
          <a:blip r:embed="rId3"/>
          <a:stretch>
            <a:fillRect/>
          </a:stretch>
        </p:blipFill>
        <p:spPr>
          <a:xfrm>
            <a:off x="839788" y="2887050"/>
            <a:ext cx="5157787" cy="2920638"/>
          </a:xfrm>
        </p:spPr>
      </p:pic>
    </p:spTree>
    <p:extLst>
      <p:ext uri="{BB962C8B-B14F-4D97-AF65-F5344CB8AC3E}">
        <p14:creationId xmlns:p14="http://schemas.microsoft.com/office/powerpoint/2010/main" val="10441040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2B1C8-0764-DA79-1EBA-E5F3C143C9C3}"/>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C2B7FE6-0EE5-9DC6-FF68-39267F2AA686}"/>
              </a:ext>
            </a:extLst>
          </p:cNvPr>
          <p:cNvSpPr>
            <a:spLocks noGrp="1"/>
          </p:cNvSpPr>
          <p:nvPr>
            <p:ph type="body" idx="1"/>
          </p:nvPr>
        </p:nvSpPr>
        <p:spPr/>
        <p:txBody>
          <a:bodyPr/>
          <a:lstStyle/>
          <a:p>
            <a:endParaRPr lang="en-US"/>
          </a:p>
        </p:txBody>
      </p:sp>
      <p:sp>
        <p:nvSpPr>
          <p:cNvPr id="5" name="Text Placeholder 4">
            <a:extLst>
              <a:ext uri="{FF2B5EF4-FFF2-40B4-BE49-F238E27FC236}">
                <a16:creationId xmlns:a16="http://schemas.microsoft.com/office/drawing/2014/main" id="{09243543-9934-5955-9327-94346A526408}"/>
              </a:ext>
            </a:extLst>
          </p:cNvPr>
          <p:cNvSpPr>
            <a:spLocks noGrp="1"/>
          </p:cNvSpPr>
          <p:nvPr>
            <p:ph type="body" sz="quarter" idx="3"/>
          </p:nvPr>
        </p:nvSpPr>
        <p:spPr/>
        <p:txBody>
          <a:bodyPr/>
          <a:lstStyle/>
          <a:p>
            <a:endParaRPr lang="en-US"/>
          </a:p>
        </p:txBody>
      </p:sp>
      <p:pic>
        <p:nvPicPr>
          <p:cNvPr id="10" name="Content Placeholder 9">
            <a:extLst>
              <a:ext uri="{FF2B5EF4-FFF2-40B4-BE49-F238E27FC236}">
                <a16:creationId xmlns:a16="http://schemas.microsoft.com/office/drawing/2014/main" id="{45728895-7085-6F73-9740-C651FFDB0F80}"/>
              </a:ext>
            </a:extLst>
          </p:cNvPr>
          <p:cNvPicPr>
            <a:picLocks noGrp="1" noChangeAspect="1"/>
          </p:cNvPicPr>
          <p:nvPr>
            <p:ph sz="quarter" idx="4"/>
          </p:nvPr>
        </p:nvPicPr>
        <p:blipFill>
          <a:blip r:embed="rId2"/>
          <a:stretch>
            <a:fillRect/>
          </a:stretch>
        </p:blipFill>
        <p:spPr>
          <a:xfrm>
            <a:off x="6172200" y="2895470"/>
            <a:ext cx="5183188" cy="2903797"/>
          </a:xfrm>
        </p:spPr>
      </p:pic>
      <p:pic>
        <p:nvPicPr>
          <p:cNvPr id="7" name="Content Placeholder 6">
            <a:extLst>
              <a:ext uri="{FF2B5EF4-FFF2-40B4-BE49-F238E27FC236}">
                <a16:creationId xmlns:a16="http://schemas.microsoft.com/office/drawing/2014/main" id="{51A6710E-6B2E-B558-8F82-D51467D68CB9}"/>
              </a:ext>
            </a:extLst>
          </p:cNvPr>
          <p:cNvPicPr>
            <a:picLocks noGrp="1" noChangeAspect="1"/>
          </p:cNvPicPr>
          <p:nvPr>
            <p:ph sz="half" idx="2"/>
          </p:nvPr>
        </p:nvPicPr>
        <p:blipFill>
          <a:blip r:embed="rId3"/>
          <a:stretch>
            <a:fillRect/>
          </a:stretch>
        </p:blipFill>
        <p:spPr>
          <a:xfrm>
            <a:off x="839788" y="2891834"/>
            <a:ext cx="5157787" cy="2911069"/>
          </a:xfrm>
        </p:spPr>
      </p:pic>
    </p:spTree>
    <p:extLst>
      <p:ext uri="{BB962C8B-B14F-4D97-AF65-F5344CB8AC3E}">
        <p14:creationId xmlns:p14="http://schemas.microsoft.com/office/powerpoint/2010/main" val="30029008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0C86A-E8B9-DD60-B447-BC3033476A0A}"/>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4C3E6139-C51C-8CF8-3317-5170A81BAFB8}"/>
              </a:ext>
            </a:extLst>
          </p:cNvPr>
          <p:cNvSpPr>
            <a:spLocks noGrp="1"/>
          </p:cNvSpPr>
          <p:nvPr>
            <p:ph type="body" idx="1"/>
          </p:nvPr>
        </p:nvSpPr>
        <p:spPr/>
        <p:txBody>
          <a:bodyPr/>
          <a:lstStyle/>
          <a:p>
            <a:r>
              <a:rPr lang="en-US" dirty="0"/>
              <a:t>mean</a:t>
            </a:r>
          </a:p>
        </p:txBody>
      </p:sp>
      <p:pic>
        <p:nvPicPr>
          <p:cNvPr id="8" name="Content Placeholder 7">
            <a:extLst>
              <a:ext uri="{FF2B5EF4-FFF2-40B4-BE49-F238E27FC236}">
                <a16:creationId xmlns:a16="http://schemas.microsoft.com/office/drawing/2014/main" id="{03F26DC3-7295-8A59-DEF6-DFD5E19A7DA7}"/>
              </a:ext>
            </a:extLst>
          </p:cNvPr>
          <p:cNvPicPr>
            <a:picLocks noGrp="1" noChangeAspect="1"/>
          </p:cNvPicPr>
          <p:nvPr>
            <p:ph sz="half" idx="2"/>
          </p:nvPr>
        </p:nvPicPr>
        <p:blipFill>
          <a:blip r:embed="rId2"/>
          <a:stretch>
            <a:fillRect/>
          </a:stretch>
        </p:blipFill>
        <p:spPr>
          <a:xfrm>
            <a:off x="839788" y="3125243"/>
            <a:ext cx="5157787" cy="2444252"/>
          </a:xfrm>
        </p:spPr>
      </p:pic>
      <p:sp>
        <p:nvSpPr>
          <p:cNvPr id="5" name="Text Placeholder 4">
            <a:extLst>
              <a:ext uri="{FF2B5EF4-FFF2-40B4-BE49-F238E27FC236}">
                <a16:creationId xmlns:a16="http://schemas.microsoft.com/office/drawing/2014/main" id="{BB7D86C3-3411-7F76-B9CB-40C88911F96C}"/>
              </a:ext>
            </a:extLst>
          </p:cNvPr>
          <p:cNvSpPr>
            <a:spLocks noGrp="1"/>
          </p:cNvSpPr>
          <p:nvPr>
            <p:ph type="body" sz="quarter" idx="3"/>
          </p:nvPr>
        </p:nvSpPr>
        <p:spPr/>
        <p:txBody>
          <a:bodyPr/>
          <a:lstStyle/>
          <a:p>
            <a:r>
              <a:rPr lang="en-US" dirty="0"/>
              <a:t>sum</a:t>
            </a:r>
          </a:p>
        </p:txBody>
      </p:sp>
      <p:pic>
        <p:nvPicPr>
          <p:cNvPr id="10" name="Content Placeholder 9">
            <a:extLst>
              <a:ext uri="{FF2B5EF4-FFF2-40B4-BE49-F238E27FC236}">
                <a16:creationId xmlns:a16="http://schemas.microsoft.com/office/drawing/2014/main" id="{C570CFD1-3EB3-F116-2370-B4B0E4ABBF49}"/>
              </a:ext>
            </a:extLst>
          </p:cNvPr>
          <p:cNvPicPr>
            <a:picLocks noGrp="1" noChangeAspect="1"/>
          </p:cNvPicPr>
          <p:nvPr>
            <p:ph sz="quarter" idx="4"/>
          </p:nvPr>
        </p:nvPicPr>
        <p:blipFill>
          <a:blip r:embed="rId3"/>
          <a:stretch>
            <a:fillRect/>
          </a:stretch>
        </p:blipFill>
        <p:spPr>
          <a:xfrm>
            <a:off x="6172200" y="3252541"/>
            <a:ext cx="5183188" cy="2189656"/>
          </a:xfrm>
        </p:spPr>
      </p:pic>
    </p:spTree>
    <p:extLst>
      <p:ext uri="{BB962C8B-B14F-4D97-AF65-F5344CB8AC3E}">
        <p14:creationId xmlns:p14="http://schemas.microsoft.com/office/powerpoint/2010/main" val="40832787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A347F-8750-AE4A-7B42-BFB021CA9A5B}"/>
              </a:ext>
            </a:extLst>
          </p:cNvPr>
          <p:cNvSpPr>
            <a:spLocks noGrp="1"/>
          </p:cNvSpPr>
          <p:nvPr>
            <p:ph type="title"/>
          </p:nvPr>
        </p:nvSpPr>
        <p:spPr/>
        <p:txBody>
          <a:bodyPr/>
          <a:lstStyle/>
          <a:p>
            <a:r>
              <a:rPr lang="en-US" dirty="0"/>
              <a:t>Honey production in the US</a:t>
            </a:r>
          </a:p>
        </p:txBody>
      </p:sp>
      <p:pic>
        <p:nvPicPr>
          <p:cNvPr id="5" name="Content Placeholder 4">
            <a:extLst>
              <a:ext uri="{FF2B5EF4-FFF2-40B4-BE49-F238E27FC236}">
                <a16:creationId xmlns:a16="http://schemas.microsoft.com/office/drawing/2014/main" id="{A2A6C396-1C81-B32B-1896-4C9B063DCDD8}"/>
              </a:ext>
            </a:extLst>
          </p:cNvPr>
          <p:cNvPicPr>
            <a:picLocks noGrp="1" noChangeAspect="1"/>
          </p:cNvPicPr>
          <p:nvPr>
            <p:ph idx="1"/>
          </p:nvPr>
        </p:nvPicPr>
        <p:blipFill>
          <a:blip r:embed="rId2"/>
          <a:stretch>
            <a:fillRect/>
          </a:stretch>
        </p:blipFill>
        <p:spPr>
          <a:xfrm>
            <a:off x="2052561" y="1825625"/>
            <a:ext cx="8086877" cy="4351338"/>
          </a:xfrm>
        </p:spPr>
      </p:pic>
    </p:spTree>
    <p:extLst>
      <p:ext uri="{BB962C8B-B14F-4D97-AF65-F5344CB8AC3E}">
        <p14:creationId xmlns:p14="http://schemas.microsoft.com/office/powerpoint/2010/main" val="3989141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C8FD0-9335-A6C0-701B-00BD4748B5A9}"/>
              </a:ext>
            </a:extLst>
          </p:cNvPr>
          <p:cNvSpPr>
            <a:spLocks noGrp="1"/>
          </p:cNvSpPr>
          <p:nvPr>
            <p:ph type="title"/>
          </p:nvPr>
        </p:nvSpPr>
        <p:spPr/>
        <p:txBody>
          <a:bodyPr>
            <a:normAutofit fontScale="90000"/>
          </a:bodyPr>
          <a:lstStyle/>
          <a:p>
            <a:r>
              <a:rPr lang="en-US" dirty="0"/>
              <a:t>Interesting, chicken is the most produced animal in every continent and almost every country</a:t>
            </a:r>
          </a:p>
        </p:txBody>
      </p:sp>
      <p:pic>
        <p:nvPicPr>
          <p:cNvPr id="5" name="Content Placeholder 4">
            <a:extLst>
              <a:ext uri="{FF2B5EF4-FFF2-40B4-BE49-F238E27FC236}">
                <a16:creationId xmlns:a16="http://schemas.microsoft.com/office/drawing/2014/main" id="{41E72298-3CD5-BFE3-CCA2-EEAB23DEE36A}"/>
              </a:ext>
            </a:extLst>
          </p:cNvPr>
          <p:cNvPicPr>
            <a:picLocks noGrp="1" noChangeAspect="1"/>
          </p:cNvPicPr>
          <p:nvPr>
            <p:ph idx="1"/>
          </p:nvPr>
        </p:nvPicPr>
        <p:blipFill>
          <a:blip r:embed="rId2"/>
          <a:stretch>
            <a:fillRect/>
          </a:stretch>
        </p:blipFill>
        <p:spPr>
          <a:xfrm>
            <a:off x="2364077" y="1825625"/>
            <a:ext cx="7463845" cy="4351338"/>
          </a:xfrm>
        </p:spPr>
      </p:pic>
    </p:spTree>
    <p:extLst>
      <p:ext uri="{BB962C8B-B14F-4D97-AF65-F5344CB8AC3E}">
        <p14:creationId xmlns:p14="http://schemas.microsoft.com/office/powerpoint/2010/main" val="16581783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B0B678-CD10-4371-96E5-2706F4579F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A9270323-9616-4384-857D-E86B78272E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6" name="Rectangle 15">
              <a:extLst>
                <a:ext uri="{FF2B5EF4-FFF2-40B4-BE49-F238E27FC236}">
                  <a16:creationId xmlns:a16="http://schemas.microsoft.com/office/drawing/2014/main" id="{8A3838D5-9565-4601-BAC3-D1B5BDB803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349A4B8-3246-4579-922E-FE1155C7F0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0766FE-F8B8-777B-2219-9940145F8FA9}"/>
              </a:ext>
            </a:extLst>
          </p:cNvPr>
          <p:cNvSpPr>
            <a:spLocks noGrp="1"/>
          </p:cNvSpPr>
          <p:nvPr>
            <p:ph type="title"/>
          </p:nvPr>
        </p:nvSpPr>
        <p:spPr>
          <a:xfrm>
            <a:off x="5867475" y="847827"/>
            <a:ext cx="5408813" cy="1169585"/>
          </a:xfrm>
        </p:spPr>
        <p:txBody>
          <a:bodyPr anchor="b">
            <a:noAutofit/>
          </a:bodyPr>
          <a:lstStyle/>
          <a:p>
            <a:r>
              <a:rPr lang="en-US" sz="2400" b="0" i="0" dirty="0">
                <a:effectLst/>
                <a:latin typeface="Roboto" panose="02000000000000000000" pitchFamily="2" charset="0"/>
                <a:ea typeface="Roboto" panose="02000000000000000000" pitchFamily="2" charset="0"/>
                <a:cs typeface="Roboto" panose="02000000000000000000" pitchFamily="2" charset="0"/>
              </a:rPr>
              <a:t>What trends can be observed in the relationship between agricultural production and population growth?</a:t>
            </a:r>
            <a:endParaRPr lang="en-US" sz="2400" dirty="0"/>
          </a:p>
        </p:txBody>
      </p:sp>
      <p:pic>
        <p:nvPicPr>
          <p:cNvPr id="7" name="Content Placeholder 4">
            <a:extLst>
              <a:ext uri="{FF2B5EF4-FFF2-40B4-BE49-F238E27FC236}">
                <a16:creationId xmlns:a16="http://schemas.microsoft.com/office/drawing/2014/main" id="{DBD22DD2-1143-E726-DD96-8A6B4C0A74B9}"/>
              </a:ext>
            </a:extLst>
          </p:cNvPr>
          <p:cNvPicPr>
            <a:picLocks noChangeAspect="1"/>
          </p:cNvPicPr>
          <p:nvPr/>
        </p:nvPicPr>
        <p:blipFill>
          <a:blip r:embed="rId3"/>
          <a:stretch>
            <a:fillRect/>
          </a:stretch>
        </p:blipFill>
        <p:spPr>
          <a:xfrm>
            <a:off x="914401" y="813973"/>
            <a:ext cx="4389120" cy="2501797"/>
          </a:xfrm>
          <a:prstGeom prst="rect">
            <a:avLst/>
          </a:prstGeom>
        </p:spPr>
      </p:pic>
      <p:sp>
        <p:nvSpPr>
          <p:cNvPr id="21" name="Rectangle 20">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957331" y="2188548"/>
            <a:ext cx="5041025"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C73A8913-1944-F302-E275-02CAA66D00EA}"/>
              </a:ext>
            </a:extLst>
          </p:cNvPr>
          <p:cNvPicPr>
            <a:picLocks noChangeAspect="1"/>
          </p:cNvPicPr>
          <p:nvPr/>
        </p:nvPicPr>
        <p:blipFill>
          <a:blip r:embed="rId4"/>
          <a:stretch>
            <a:fillRect/>
          </a:stretch>
        </p:blipFill>
        <p:spPr>
          <a:xfrm>
            <a:off x="914401" y="4157915"/>
            <a:ext cx="4389120" cy="1415490"/>
          </a:xfrm>
          <a:prstGeom prst="rect">
            <a:avLst/>
          </a:prstGeom>
        </p:spPr>
      </p:pic>
      <p:sp>
        <p:nvSpPr>
          <p:cNvPr id="3" name="Content Placeholder 2">
            <a:extLst>
              <a:ext uri="{FF2B5EF4-FFF2-40B4-BE49-F238E27FC236}">
                <a16:creationId xmlns:a16="http://schemas.microsoft.com/office/drawing/2014/main" id="{827A2BFE-FADC-18E7-01C0-305BD9A9B7D8}"/>
              </a:ext>
            </a:extLst>
          </p:cNvPr>
          <p:cNvSpPr>
            <a:spLocks noGrp="1"/>
          </p:cNvSpPr>
          <p:nvPr>
            <p:ph idx="1"/>
          </p:nvPr>
        </p:nvSpPr>
        <p:spPr>
          <a:xfrm>
            <a:off x="5868786" y="2508105"/>
            <a:ext cx="5408813" cy="3632493"/>
          </a:xfrm>
        </p:spPr>
        <p:txBody>
          <a:bodyPr anchor="ctr">
            <a:normAutofit/>
          </a:bodyPr>
          <a:lstStyle/>
          <a:p>
            <a:pPr marL="0" indent="0">
              <a:buNone/>
            </a:pPr>
            <a:r>
              <a:rPr lang="en-US" sz="1900"/>
              <a:t>Upon reviewing the data a strong linear relationship was observed in the data between agricultural production and population growth. Population growth from the 1960’s till current has been been at almost a constant growth, this is a bias in our dataset as world population pre-1960 was much flatter and future predictions expect population growth to decline. Agricultural production started in the 1960’s with an almost 1:1 with population but lagged until 2017 when it surpassed population then abruptly declined to pace with population demands as observed on the graph.</a:t>
            </a:r>
          </a:p>
        </p:txBody>
      </p:sp>
      <p:sp>
        <p:nvSpPr>
          <p:cNvPr id="12" name="TextBox 11">
            <a:extLst>
              <a:ext uri="{FF2B5EF4-FFF2-40B4-BE49-F238E27FC236}">
                <a16:creationId xmlns:a16="http://schemas.microsoft.com/office/drawing/2014/main" id="{BABD0260-2875-430A-1395-F36DE310EE8B}"/>
              </a:ext>
            </a:extLst>
          </p:cNvPr>
          <p:cNvSpPr txBox="1"/>
          <p:nvPr/>
        </p:nvSpPr>
        <p:spPr>
          <a:xfrm>
            <a:off x="914401" y="5807595"/>
            <a:ext cx="3676969" cy="646331"/>
          </a:xfrm>
          <a:prstGeom prst="rect">
            <a:avLst/>
          </a:prstGeom>
          <a:noFill/>
        </p:spPr>
        <p:txBody>
          <a:bodyPr wrap="none" rtlCol="0">
            <a:spAutoFit/>
          </a:bodyPr>
          <a:lstStyle/>
          <a:p>
            <a:r>
              <a:rPr kumimoji="0" lang="en-US" altLang="en-US" sz="1200" b="0" i="0" u="none" strike="noStrike" cap="none" normalizeH="0" baseline="0" dirty="0">
                <a:ln>
                  <a:noFill/>
                </a:ln>
                <a:solidFill>
                  <a:schemeClr val="tx1"/>
                </a:solidFill>
                <a:effectLst/>
                <a:latin typeface="var(--jp-code-font-family)"/>
              </a:rPr>
              <a:t>Pearson correlation coefficient: 0.9867722599767363</a:t>
            </a:r>
          </a:p>
          <a:p>
            <a:r>
              <a:rPr kumimoji="0" lang="en-US" altLang="en-US" sz="1200" b="0" i="0" u="none" strike="noStrike" cap="none" normalizeH="0" baseline="0" dirty="0">
                <a:ln>
                  <a:noFill/>
                </a:ln>
                <a:solidFill>
                  <a:schemeClr val="tx1"/>
                </a:solidFill>
                <a:effectLst/>
                <a:latin typeface="var(--jp-code-font-family)"/>
              </a:rPr>
              <a:t>Spearman correlation coefficient: 0.9996474528468182</a:t>
            </a:r>
          </a:p>
          <a:p>
            <a:endParaRPr lang="en-US" sz="1200" dirty="0"/>
          </a:p>
        </p:txBody>
      </p:sp>
    </p:spTree>
    <p:extLst>
      <p:ext uri="{BB962C8B-B14F-4D97-AF65-F5344CB8AC3E}">
        <p14:creationId xmlns:p14="http://schemas.microsoft.com/office/powerpoint/2010/main" val="2431505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158CA-AF9D-02D9-3AAE-7B1B2C68BC5B}"/>
              </a:ext>
            </a:extLst>
          </p:cNvPr>
          <p:cNvSpPr>
            <a:spLocks noGrp="1"/>
          </p:cNvSpPr>
          <p:nvPr>
            <p:ph type="title"/>
          </p:nvPr>
        </p:nvSpPr>
        <p:spPr/>
        <p:txBody>
          <a:bodyPr/>
          <a:lstStyle/>
          <a:p>
            <a:r>
              <a:rPr lang="en-US" dirty="0"/>
              <a:t>World Population vs Total Food Production</a:t>
            </a:r>
          </a:p>
        </p:txBody>
      </p:sp>
      <p:pic>
        <p:nvPicPr>
          <p:cNvPr id="5" name="Content Placeholder 4">
            <a:extLst>
              <a:ext uri="{FF2B5EF4-FFF2-40B4-BE49-F238E27FC236}">
                <a16:creationId xmlns:a16="http://schemas.microsoft.com/office/drawing/2014/main" id="{C0D4E37E-9A30-A2FB-EA2B-365795240E98}"/>
              </a:ext>
            </a:extLst>
          </p:cNvPr>
          <p:cNvPicPr>
            <a:picLocks noGrp="1" noChangeAspect="1"/>
          </p:cNvPicPr>
          <p:nvPr>
            <p:ph idx="1"/>
          </p:nvPr>
        </p:nvPicPr>
        <p:blipFill>
          <a:blip r:embed="rId2"/>
          <a:stretch>
            <a:fillRect/>
          </a:stretch>
        </p:blipFill>
        <p:spPr>
          <a:xfrm>
            <a:off x="2274546" y="1825625"/>
            <a:ext cx="7642907" cy="4351338"/>
          </a:xfrm>
        </p:spPr>
      </p:pic>
    </p:spTree>
    <p:extLst>
      <p:ext uri="{BB962C8B-B14F-4D97-AF65-F5344CB8AC3E}">
        <p14:creationId xmlns:p14="http://schemas.microsoft.com/office/powerpoint/2010/main" val="4059096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CFCDA-656E-17F2-BA1D-BF7A93638159}"/>
              </a:ext>
            </a:extLst>
          </p:cNvPr>
          <p:cNvSpPr>
            <a:spLocks noGrp="1"/>
          </p:cNvSpPr>
          <p:nvPr>
            <p:ph type="title"/>
          </p:nvPr>
        </p:nvSpPr>
        <p:spPr/>
        <p:txBody>
          <a:bodyPr>
            <a:normAutofit fontScale="90000"/>
          </a:bodyPr>
          <a:lstStyle/>
          <a:p>
            <a:r>
              <a:rPr lang="en-US" sz="4400" b="0" i="0" dirty="0">
                <a:solidFill>
                  <a:srgbClr val="2B2B2B"/>
                </a:solidFill>
                <a:effectLst/>
                <a:latin typeface="Roboto" panose="02000000000000000000" pitchFamily="2" charset="0"/>
              </a:rPr>
              <a:t>An overview of the data collection, cleanup, and exploration processes (5 points).</a:t>
            </a:r>
            <a:br>
              <a:rPr lang="en-US" sz="4400" b="0" i="0" dirty="0">
                <a:solidFill>
                  <a:srgbClr val="2B2B2B"/>
                </a:solidFill>
                <a:effectLst/>
                <a:latin typeface="Roboto" panose="02000000000000000000" pitchFamily="2" charset="0"/>
              </a:rPr>
            </a:br>
            <a:endParaRPr lang="en-US" dirty="0"/>
          </a:p>
        </p:txBody>
      </p:sp>
      <p:sp>
        <p:nvSpPr>
          <p:cNvPr id="3" name="Content Placeholder 2">
            <a:extLst>
              <a:ext uri="{FF2B5EF4-FFF2-40B4-BE49-F238E27FC236}">
                <a16:creationId xmlns:a16="http://schemas.microsoft.com/office/drawing/2014/main" id="{3A194D55-8F49-301D-DFF4-5CEDF97D8DBB}"/>
              </a:ext>
            </a:extLst>
          </p:cNvPr>
          <p:cNvSpPr>
            <a:spLocks noGrp="1"/>
          </p:cNvSpPr>
          <p:nvPr>
            <p:ph idx="1"/>
          </p:nvPr>
        </p:nvSpPr>
        <p:spPr/>
        <p:txBody>
          <a:bodyPr>
            <a:normAutofit fontScale="92500" lnSpcReduction="10000"/>
          </a:bodyPr>
          <a:lstStyle/>
          <a:p>
            <a:r>
              <a:rPr lang="en-US" dirty="0"/>
              <a:t>After deciding on an area of focus a day was spent searching for available dataset for both Agricultural data and World Population data. After we had access to the datasets, we imported them into our notebook and started viewing the data, we quickly realized we had too much data for the agricultural side and were missing many years on the World Population data, so we retrieved another dataset and merged the second with the first to get population by year that matched the Agricultural data set time frame. We dropped a lot of columns that did not pertain to our analysis and did several restructures. </a:t>
            </a:r>
            <a:r>
              <a:rPr lang="en-US" dirty="0" err="1"/>
              <a:t>Perfomed</a:t>
            </a:r>
            <a:r>
              <a:rPr lang="en-US" dirty="0"/>
              <a:t> several merges so we could focus on production by continents as there were too many countries to plot for graphs. We did the same with items by assigning them to categories that we defined. From there we converted the dataset to time series to plot and do statistical analysis.</a:t>
            </a:r>
          </a:p>
        </p:txBody>
      </p:sp>
    </p:spTree>
    <p:extLst>
      <p:ext uri="{BB962C8B-B14F-4D97-AF65-F5344CB8AC3E}">
        <p14:creationId xmlns:p14="http://schemas.microsoft.com/office/powerpoint/2010/main" val="2077041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05E39-A393-C435-2034-D48922C906E7}"/>
              </a:ext>
            </a:extLst>
          </p:cNvPr>
          <p:cNvSpPr>
            <a:spLocks noGrp="1"/>
          </p:cNvSpPr>
          <p:nvPr>
            <p:ph type="title"/>
          </p:nvPr>
        </p:nvSpPr>
        <p:spPr/>
        <p:txBody>
          <a:bodyPr>
            <a:normAutofit fontScale="90000"/>
          </a:bodyPr>
          <a:lstStyle/>
          <a:p>
            <a:r>
              <a:rPr lang="en-US" sz="4400" b="0" i="0" dirty="0">
                <a:solidFill>
                  <a:srgbClr val="2B2B2B"/>
                </a:solidFill>
                <a:effectLst/>
                <a:latin typeface="Roboto" panose="02000000000000000000" pitchFamily="2" charset="0"/>
              </a:rPr>
              <a:t>The approach that your group took in achieving the project goals (5 points).</a:t>
            </a:r>
            <a:br>
              <a:rPr lang="en-US" sz="4400" b="0" i="0" dirty="0">
                <a:solidFill>
                  <a:srgbClr val="2B2B2B"/>
                </a:solidFill>
                <a:effectLst/>
                <a:latin typeface="Roboto" panose="02000000000000000000" pitchFamily="2" charset="0"/>
              </a:rPr>
            </a:br>
            <a:endParaRPr lang="en-US" dirty="0"/>
          </a:p>
        </p:txBody>
      </p:sp>
      <p:sp>
        <p:nvSpPr>
          <p:cNvPr id="3" name="Content Placeholder 2">
            <a:extLst>
              <a:ext uri="{FF2B5EF4-FFF2-40B4-BE49-F238E27FC236}">
                <a16:creationId xmlns:a16="http://schemas.microsoft.com/office/drawing/2014/main" id="{A8F6E35D-7CEA-237F-4230-668FE833C23D}"/>
              </a:ext>
            </a:extLst>
          </p:cNvPr>
          <p:cNvSpPr>
            <a:spLocks noGrp="1"/>
          </p:cNvSpPr>
          <p:nvPr>
            <p:ph idx="1"/>
          </p:nvPr>
        </p:nvSpPr>
        <p:spPr/>
        <p:txBody>
          <a:bodyPr>
            <a:normAutofit fontScale="92500" lnSpcReduction="20000"/>
          </a:bodyPr>
          <a:lstStyle/>
          <a:p>
            <a:r>
              <a:rPr lang="en-US" dirty="0"/>
              <a:t>Our main goal was to stay on task, be diligent and make progress daily until the </a:t>
            </a:r>
            <a:r>
              <a:rPr lang="en-US"/>
              <a:t>tasks were </a:t>
            </a:r>
            <a:r>
              <a:rPr lang="en-US" dirty="0"/>
              <a:t>finished</a:t>
            </a:r>
          </a:p>
          <a:p>
            <a:r>
              <a:rPr lang="en-US" dirty="0"/>
              <a:t>Task were outlined in detail so that we knew what had to be done</a:t>
            </a:r>
          </a:p>
          <a:p>
            <a:r>
              <a:rPr lang="en-US" dirty="0"/>
              <a:t>To answer our questions, we started by preparing the data so that we could do the analysis. Once the datasets were prepared, we started making different graphs based on the questions we had. Some observations aroused our curiosity and led us to do further exploration of the data.</a:t>
            </a:r>
          </a:p>
          <a:p>
            <a:r>
              <a:rPr lang="en-US" dirty="0"/>
              <a:t>The next goal was to work on the readme file which was assembled in short time</a:t>
            </a:r>
          </a:p>
          <a:p>
            <a:r>
              <a:rPr lang="en-US" dirty="0"/>
              <a:t>Lastly, we made an outline of the presentation and added necessary graphs so that would help guide us to complete this portion of the task</a:t>
            </a:r>
          </a:p>
        </p:txBody>
      </p:sp>
    </p:spTree>
    <p:extLst>
      <p:ext uri="{BB962C8B-B14F-4D97-AF65-F5344CB8AC3E}">
        <p14:creationId xmlns:p14="http://schemas.microsoft.com/office/powerpoint/2010/main" val="3233134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BC33D-204E-1A86-35A3-63FD766BC097}"/>
              </a:ext>
            </a:extLst>
          </p:cNvPr>
          <p:cNvSpPr>
            <a:spLocks noGrp="1"/>
          </p:cNvSpPr>
          <p:nvPr>
            <p:ph type="title"/>
          </p:nvPr>
        </p:nvSpPr>
        <p:spPr/>
        <p:txBody>
          <a:bodyPr/>
          <a:lstStyle/>
          <a:p>
            <a:r>
              <a:rPr lang="en-US" b="1" i="0" dirty="0">
                <a:effectLst/>
                <a:latin typeface="Roboto" panose="02000000000000000000" pitchFamily="2" charset="0"/>
              </a:rPr>
              <a:t>Analysis and Conclusion</a:t>
            </a:r>
            <a:br>
              <a:rPr lang="en-US" b="1" i="0" dirty="0">
                <a:effectLst/>
                <a:latin typeface="Roboto" panose="02000000000000000000" pitchFamily="2" charset="0"/>
              </a:rPr>
            </a:br>
            <a:endParaRPr lang="en-US" dirty="0"/>
          </a:p>
        </p:txBody>
      </p:sp>
      <p:sp>
        <p:nvSpPr>
          <p:cNvPr id="3" name="Content Placeholder 2">
            <a:extLst>
              <a:ext uri="{FF2B5EF4-FFF2-40B4-BE49-F238E27FC236}">
                <a16:creationId xmlns:a16="http://schemas.microsoft.com/office/drawing/2014/main" id="{5D509172-7413-2898-93C1-5177DAA0029C}"/>
              </a:ext>
            </a:extLst>
          </p:cNvPr>
          <p:cNvSpPr>
            <a:spLocks noGrp="1"/>
          </p:cNvSpPr>
          <p:nvPr>
            <p:ph idx="1"/>
          </p:nvPr>
        </p:nvSpPr>
        <p:spPr/>
        <p:txBody>
          <a:bodyPr>
            <a:normAutofit/>
          </a:bodyPr>
          <a:lstStyle/>
          <a:p>
            <a:pPr algn="l">
              <a:buFont typeface="Arial" panose="020B0604020202020204" pitchFamily="34" charset="0"/>
              <a:buChar char="•"/>
            </a:pPr>
            <a:r>
              <a:rPr lang="en-US" sz="1400" b="0" i="0" dirty="0">
                <a:solidFill>
                  <a:srgbClr val="2B2B2B"/>
                </a:solidFill>
                <a:effectLst/>
                <a:latin typeface="Roboto" panose="02000000000000000000" pitchFamily="2" charset="0"/>
              </a:rPr>
              <a:t>Findings are strongly supported with numbers and visualizations (10 points).</a:t>
            </a:r>
          </a:p>
          <a:p>
            <a:pPr algn="l">
              <a:buFont typeface="Arial" panose="020B0604020202020204" pitchFamily="34" charset="0"/>
              <a:buChar char="•"/>
            </a:pPr>
            <a:r>
              <a:rPr lang="en-US" sz="1400" b="0" i="0" dirty="0">
                <a:solidFill>
                  <a:srgbClr val="2B2B2B"/>
                </a:solidFill>
                <a:effectLst/>
                <a:latin typeface="Roboto" panose="02000000000000000000" pitchFamily="2" charset="0"/>
              </a:rPr>
              <a:t>Write-up summarizes major findings and implications at a professional level (10 points).</a:t>
            </a:r>
          </a:p>
          <a:p>
            <a:pPr algn="l">
              <a:buFont typeface="Arial" panose="020B0604020202020204" pitchFamily="34" charset="0"/>
              <a:buChar char="•"/>
            </a:pPr>
            <a:r>
              <a:rPr lang="en-US" sz="1400" b="0" i="0" dirty="0">
                <a:solidFill>
                  <a:srgbClr val="2B2B2B"/>
                </a:solidFill>
                <a:effectLst/>
                <a:latin typeface="Roboto" panose="02000000000000000000" pitchFamily="2" charset="0"/>
              </a:rPr>
              <a:t>Each question in the project proposal is answered with precise descriptions and findings (5 points).</a:t>
            </a:r>
          </a:p>
          <a:p>
            <a:pPr algn="l">
              <a:buFont typeface="Arial" panose="020B0604020202020204" pitchFamily="34" charset="0"/>
              <a:buChar char="•"/>
            </a:pPr>
            <a:r>
              <a:rPr lang="en-US" sz="1400" b="0" i="0" dirty="0">
                <a:solidFill>
                  <a:srgbClr val="2B2B2B"/>
                </a:solidFill>
                <a:effectLst/>
                <a:latin typeface="Roboto" panose="02000000000000000000" pitchFamily="2" charset="0"/>
              </a:rPr>
              <a:t>Each question response is supported with a well-discerned statistical analysis from lessons, such as aggregation, correlation, comparison, summary statistics, sentiment analysis, and time series analysis (5 points).</a:t>
            </a:r>
          </a:p>
          <a:p>
            <a:pPr algn="l">
              <a:buFont typeface="Arial" panose="020B0604020202020204" pitchFamily="34" charset="0"/>
              <a:buChar char="•"/>
            </a:pPr>
            <a:endParaRPr lang="en-US" sz="1400" dirty="0">
              <a:solidFill>
                <a:srgbClr val="2B2B2B"/>
              </a:solidFill>
              <a:latin typeface="Roboto" panose="02000000000000000000" pitchFamily="2" charset="0"/>
            </a:endParaRPr>
          </a:p>
          <a:p>
            <a:pPr algn="l">
              <a:buFont typeface="Arial" panose="020B0604020202020204" pitchFamily="34" charset="0"/>
              <a:buChar char="•"/>
            </a:pPr>
            <a:endParaRPr lang="en-US" sz="1400" b="0" i="0" dirty="0">
              <a:solidFill>
                <a:srgbClr val="2B2B2B"/>
              </a:solidFill>
              <a:effectLst/>
              <a:latin typeface="Roboto" panose="02000000000000000000" pitchFamily="2" charset="0"/>
            </a:endParaRPr>
          </a:p>
          <a:p>
            <a:endParaRPr lang="en-US" sz="1400" dirty="0"/>
          </a:p>
        </p:txBody>
      </p:sp>
    </p:spTree>
    <p:extLst>
      <p:ext uri="{BB962C8B-B14F-4D97-AF65-F5344CB8AC3E}">
        <p14:creationId xmlns:p14="http://schemas.microsoft.com/office/powerpoint/2010/main" val="3327765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ABE18-E0F5-C4A0-A609-54F2DA70C7D9}"/>
              </a:ext>
            </a:extLst>
          </p:cNvPr>
          <p:cNvSpPr>
            <a:spLocks noGrp="1"/>
          </p:cNvSpPr>
          <p:nvPr>
            <p:ph type="title"/>
          </p:nvPr>
        </p:nvSpPr>
        <p:spPr/>
        <p:txBody>
          <a:bodyPr/>
          <a:lstStyle/>
          <a:p>
            <a:r>
              <a:rPr lang="en-US" b="1" i="0" dirty="0">
                <a:effectLst/>
                <a:latin typeface="Roboto" panose="02000000000000000000" pitchFamily="2" charset="0"/>
              </a:rPr>
              <a:t>Visualizations</a:t>
            </a:r>
            <a:br>
              <a:rPr lang="en-US" b="1" i="0" dirty="0">
                <a:effectLst/>
                <a:latin typeface="Roboto" panose="02000000000000000000" pitchFamily="2" charset="0"/>
              </a:rPr>
            </a:br>
            <a:endParaRPr lang="en-US" dirty="0"/>
          </a:p>
        </p:txBody>
      </p:sp>
      <p:sp>
        <p:nvSpPr>
          <p:cNvPr id="3" name="Content Placeholder 2">
            <a:extLst>
              <a:ext uri="{FF2B5EF4-FFF2-40B4-BE49-F238E27FC236}">
                <a16:creationId xmlns:a16="http://schemas.microsoft.com/office/drawing/2014/main" id="{5E095AB0-E778-139C-2D4D-60F4C700501E}"/>
              </a:ext>
            </a:extLst>
          </p:cNvPr>
          <p:cNvSpPr>
            <a:spLocks noGrp="1"/>
          </p:cNvSpPr>
          <p:nvPr>
            <p:ph idx="1"/>
          </p:nvPr>
        </p:nvSpPr>
        <p:spPr/>
        <p:txBody>
          <a:bodyPr>
            <a:normAutofit/>
          </a:bodyPr>
          <a:lstStyle/>
          <a:p>
            <a:pPr algn="l">
              <a:buFont typeface="Arial" panose="020B0604020202020204" pitchFamily="34" charset="0"/>
              <a:buChar char="•"/>
            </a:pPr>
            <a:r>
              <a:rPr lang="en-US" sz="1400" b="0" i="0" dirty="0">
                <a:solidFill>
                  <a:srgbClr val="2B2B2B"/>
                </a:solidFill>
                <a:effectLst/>
                <a:latin typeface="Roboto" panose="02000000000000000000" pitchFamily="2" charset="0"/>
              </a:rPr>
              <a:t>6–8 visualizations of data (at least two per question) (10 points).</a:t>
            </a:r>
          </a:p>
          <a:p>
            <a:pPr algn="l">
              <a:buFont typeface="Arial" panose="020B0604020202020204" pitchFamily="34" charset="0"/>
              <a:buChar char="•"/>
            </a:pPr>
            <a:r>
              <a:rPr lang="en-US" sz="1400" b="0" i="0" dirty="0">
                <a:solidFill>
                  <a:srgbClr val="2B2B2B"/>
                </a:solidFill>
                <a:effectLst/>
                <a:latin typeface="Roboto" panose="02000000000000000000" pitchFamily="2" charset="0"/>
              </a:rPr>
              <a:t>Clear and accurate labeling of images (5 points).</a:t>
            </a:r>
          </a:p>
          <a:p>
            <a:pPr algn="l">
              <a:buFont typeface="Arial" panose="020B0604020202020204" pitchFamily="34" charset="0"/>
              <a:buChar char="•"/>
            </a:pPr>
            <a:r>
              <a:rPr lang="en-US" sz="1400" b="0" i="0" dirty="0">
                <a:solidFill>
                  <a:srgbClr val="2B2B2B"/>
                </a:solidFill>
                <a:effectLst/>
                <a:latin typeface="Roboto" panose="02000000000000000000" pitchFamily="2" charset="0"/>
              </a:rPr>
              <a:t>Visualizations supported with ample and precise explanation (5 points).</a:t>
            </a:r>
          </a:p>
          <a:p>
            <a:endParaRPr lang="en-US" sz="1400" dirty="0"/>
          </a:p>
        </p:txBody>
      </p:sp>
    </p:spTree>
    <p:extLst>
      <p:ext uri="{BB962C8B-B14F-4D97-AF65-F5344CB8AC3E}">
        <p14:creationId xmlns:p14="http://schemas.microsoft.com/office/powerpoint/2010/main" val="4195663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CEDE2-18F2-6196-02B0-E9074A8932D9}"/>
              </a:ext>
            </a:extLst>
          </p:cNvPr>
          <p:cNvSpPr>
            <a:spLocks noGrp="1"/>
          </p:cNvSpPr>
          <p:nvPr>
            <p:ph type="title"/>
          </p:nvPr>
        </p:nvSpPr>
        <p:spPr/>
        <p:txBody>
          <a:bodyPr/>
          <a:lstStyle/>
          <a:p>
            <a:r>
              <a:rPr lang="en-US" b="1" i="0" dirty="0">
                <a:effectLst/>
                <a:latin typeface="Roboto" panose="02000000000000000000" pitchFamily="2" charset="0"/>
              </a:rPr>
              <a:t>Presentation Requirements</a:t>
            </a:r>
            <a:br>
              <a:rPr lang="en-US" b="1" i="0" dirty="0">
                <a:effectLst/>
                <a:latin typeface="Roboto" panose="02000000000000000000" pitchFamily="2" charset="0"/>
              </a:rPr>
            </a:br>
            <a:endParaRPr lang="en-US" dirty="0"/>
          </a:p>
        </p:txBody>
      </p:sp>
      <p:sp>
        <p:nvSpPr>
          <p:cNvPr id="3" name="Content Placeholder 2">
            <a:extLst>
              <a:ext uri="{FF2B5EF4-FFF2-40B4-BE49-F238E27FC236}">
                <a16:creationId xmlns:a16="http://schemas.microsoft.com/office/drawing/2014/main" id="{6B010F1D-F98F-0145-BA31-DD922551682E}"/>
              </a:ext>
            </a:extLst>
          </p:cNvPr>
          <p:cNvSpPr>
            <a:spLocks noGrp="1"/>
          </p:cNvSpPr>
          <p:nvPr>
            <p:ph idx="1"/>
          </p:nvPr>
        </p:nvSpPr>
        <p:spPr/>
        <p:txBody>
          <a:bodyPr>
            <a:normAutofit/>
          </a:bodyPr>
          <a:lstStyle/>
          <a:p>
            <a:pPr marL="0" indent="0" algn="l">
              <a:buNone/>
            </a:pPr>
            <a:r>
              <a:rPr lang="en-US" sz="1400" b="0" i="0" dirty="0">
                <a:solidFill>
                  <a:srgbClr val="2B2B2B"/>
                </a:solidFill>
                <a:effectLst/>
                <a:latin typeface="Roboto" panose="02000000000000000000" pitchFamily="2" charset="0"/>
              </a:rPr>
              <a:t>Your presentation should cover the following:</a:t>
            </a:r>
          </a:p>
          <a:p>
            <a:pPr algn="l">
              <a:buFont typeface="Arial" panose="020B0604020202020204" pitchFamily="34" charset="0"/>
              <a:buChar char="•"/>
            </a:pPr>
            <a:r>
              <a:rPr lang="en-US" sz="1400" b="0" i="0" dirty="0">
                <a:solidFill>
                  <a:srgbClr val="2B2B2B"/>
                </a:solidFill>
                <a:effectLst/>
                <a:highlight>
                  <a:srgbClr val="FFFF00"/>
                </a:highlight>
                <a:latin typeface="Roboto" panose="02000000000000000000" pitchFamily="2" charset="0"/>
              </a:rPr>
              <a:t>An executive summary or overview of the project and project goals (5 points).</a:t>
            </a:r>
          </a:p>
          <a:p>
            <a:pPr algn="l">
              <a:buFont typeface="Arial" panose="020B0604020202020204" pitchFamily="34" charset="0"/>
              <a:buChar char="•"/>
            </a:pPr>
            <a:r>
              <a:rPr lang="en-US" sz="1400" b="0" i="0" dirty="0">
                <a:solidFill>
                  <a:srgbClr val="2B2B2B"/>
                </a:solidFill>
                <a:effectLst/>
                <a:highlight>
                  <a:srgbClr val="FFFF00"/>
                </a:highlight>
                <a:latin typeface="Roboto" panose="02000000000000000000" pitchFamily="2" charset="0"/>
              </a:rPr>
              <a:t>An overview of the data collection, cleanup, and exploration processes (5 points).</a:t>
            </a:r>
          </a:p>
          <a:p>
            <a:pPr algn="l">
              <a:buFont typeface="Arial" panose="020B0604020202020204" pitchFamily="34" charset="0"/>
              <a:buChar char="•"/>
            </a:pPr>
            <a:r>
              <a:rPr lang="en-US" sz="1400" b="0" i="0" dirty="0">
                <a:solidFill>
                  <a:srgbClr val="2B2B2B"/>
                </a:solidFill>
                <a:effectLst/>
                <a:highlight>
                  <a:srgbClr val="FFFF00"/>
                </a:highlight>
                <a:latin typeface="Roboto" panose="02000000000000000000" pitchFamily="2" charset="0"/>
              </a:rPr>
              <a:t>The approach that your group took in achieving the project goals (5 points).</a:t>
            </a:r>
          </a:p>
          <a:p>
            <a:pPr algn="l">
              <a:buFont typeface="Arial" panose="020B0604020202020204" pitchFamily="34" charset="0"/>
              <a:buChar char="•"/>
            </a:pPr>
            <a:r>
              <a:rPr lang="en-US" sz="1400" b="0" i="0" dirty="0">
                <a:solidFill>
                  <a:srgbClr val="2B2B2B"/>
                </a:solidFill>
                <a:effectLst/>
                <a:latin typeface="Roboto" panose="02000000000000000000" pitchFamily="2" charset="0"/>
              </a:rPr>
              <a:t>Any additional questions that surfaced, what your group might research next if more time was available or share a plan for future development (5 points).</a:t>
            </a:r>
          </a:p>
          <a:p>
            <a:pPr algn="l">
              <a:buFont typeface="Arial" panose="020B0604020202020204" pitchFamily="34" charset="0"/>
              <a:buChar char="•"/>
            </a:pPr>
            <a:r>
              <a:rPr lang="en-US" sz="1400" b="0" i="0" dirty="0">
                <a:solidFill>
                  <a:srgbClr val="2B2B2B"/>
                </a:solidFill>
                <a:effectLst/>
                <a:latin typeface="Roboto" panose="02000000000000000000" pitchFamily="2" charset="0"/>
              </a:rPr>
              <a:t>The results and conclusions of the application or analysis (5 points).</a:t>
            </a:r>
          </a:p>
          <a:p>
            <a:pPr algn="l">
              <a:buFont typeface="Arial" panose="020B0604020202020204" pitchFamily="34" charset="0"/>
              <a:buChar char="•"/>
            </a:pPr>
            <a:r>
              <a:rPr lang="en-US" sz="1400" b="0" i="0" dirty="0">
                <a:solidFill>
                  <a:srgbClr val="2B2B2B"/>
                </a:solidFill>
                <a:effectLst/>
                <a:latin typeface="Roboto" panose="02000000000000000000" pitchFamily="2" charset="0"/>
              </a:rPr>
              <a:t>Slides effectively demonstrate the project (3 points).</a:t>
            </a:r>
          </a:p>
          <a:p>
            <a:pPr algn="l">
              <a:buFont typeface="Arial" panose="020B0604020202020204" pitchFamily="34" charset="0"/>
              <a:buChar char="•"/>
            </a:pPr>
            <a:r>
              <a:rPr lang="en-US" sz="1400" b="0" i="0" dirty="0">
                <a:solidFill>
                  <a:srgbClr val="2B2B2B"/>
                </a:solidFill>
                <a:effectLst/>
                <a:latin typeface="Roboto" panose="02000000000000000000" pitchFamily="2" charset="0"/>
              </a:rPr>
              <a:t>Slides are visually clean and professional (2 points).</a:t>
            </a:r>
          </a:p>
        </p:txBody>
      </p:sp>
    </p:spTree>
    <p:extLst>
      <p:ext uri="{BB962C8B-B14F-4D97-AF65-F5344CB8AC3E}">
        <p14:creationId xmlns:p14="http://schemas.microsoft.com/office/powerpoint/2010/main" val="793010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8720F-A42E-DD9F-7531-23208260DB65}"/>
              </a:ext>
            </a:extLst>
          </p:cNvPr>
          <p:cNvSpPr>
            <a:spLocks noGrp="1"/>
          </p:cNvSpPr>
          <p:nvPr>
            <p:ph type="title"/>
          </p:nvPr>
        </p:nvSpPr>
        <p:spPr/>
        <p:txBody>
          <a:bodyPr>
            <a:normAutofit fontScale="90000"/>
          </a:bodyPr>
          <a:lstStyle/>
          <a:p>
            <a:r>
              <a:rPr lang="en-US" sz="4400" b="0" i="0" dirty="0">
                <a:solidFill>
                  <a:srgbClr val="1D1C1D"/>
                </a:solidFill>
                <a:effectLst/>
                <a:latin typeface="Roboto" panose="02000000000000000000" pitchFamily="2" charset="0"/>
                <a:ea typeface="Roboto" panose="02000000000000000000" pitchFamily="2" charset="0"/>
                <a:cs typeface="Roboto" panose="02000000000000000000" pitchFamily="2" charset="0"/>
              </a:rPr>
              <a:t>How has the production of major agricultural products (e.g., meat, vegetables, grains) evolved over time?</a:t>
            </a:r>
            <a:br>
              <a:rPr lang="en-US" sz="4400" b="0" i="0" dirty="0">
                <a:solidFill>
                  <a:srgbClr val="1D1C1D"/>
                </a:solidFill>
                <a:effectLst/>
                <a:latin typeface="Roboto" panose="02000000000000000000" pitchFamily="2" charset="0"/>
                <a:ea typeface="Roboto" panose="02000000000000000000" pitchFamily="2" charset="0"/>
                <a:cs typeface="Roboto" panose="02000000000000000000" pitchFamily="2" charset="0"/>
              </a:rPr>
            </a:br>
            <a:endParaRPr lang="en-US" dirty="0"/>
          </a:p>
        </p:txBody>
      </p:sp>
      <p:sp>
        <p:nvSpPr>
          <p:cNvPr id="7" name="Content Placeholder 6">
            <a:extLst>
              <a:ext uri="{FF2B5EF4-FFF2-40B4-BE49-F238E27FC236}">
                <a16:creationId xmlns:a16="http://schemas.microsoft.com/office/drawing/2014/main" id="{FF837CD6-1E96-72BF-BA91-85872A95945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1798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72286-6229-CCEC-D7EB-E6397D805D86}"/>
              </a:ext>
            </a:extLst>
          </p:cNvPr>
          <p:cNvSpPr>
            <a:spLocks noGrp="1"/>
          </p:cNvSpPr>
          <p:nvPr>
            <p:ph type="title"/>
          </p:nvPr>
        </p:nvSpPr>
        <p:spPr/>
        <p:txBody>
          <a:bodyPr/>
          <a:lstStyle/>
          <a:p>
            <a:endParaRPr lang="en-US"/>
          </a:p>
        </p:txBody>
      </p:sp>
      <p:pic>
        <p:nvPicPr>
          <p:cNvPr id="4" name="Content Placeholder 4">
            <a:extLst>
              <a:ext uri="{FF2B5EF4-FFF2-40B4-BE49-F238E27FC236}">
                <a16:creationId xmlns:a16="http://schemas.microsoft.com/office/drawing/2014/main" id="{059F4A58-5BA2-C662-A794-DCC180F59EC3}"/>
              </a:ext>
            </a:extLst>
          </p:cNvPr>
          <p:cNvPicPr>
            <a:picLocks noGrp="1" noChangeAspect="1"/>
          </p:cNvPicPr>
          <p:nvPr>
            <p:ph idx="1"/>
          </p:nvPr>
        </p:nvPicPr>
        <p:blipFill>
          <a:blip r:embed="rId2"/>
          <a:stretch>
            <a:fillRect/>
          </a:stretch>
        </p:blipFill>
        <p:spPr>
          <a:xfrm>
            <a:off x="2417571" y="1825625"/>
            <a:ext cx="7356857" cy="4351338"/>
          </a:xfrm>
        </p:spPr>
      </p:pic>
    </p:spTree>
    <p:extLst>
      <p:ext uri="{BB962C8B-B14F-4D97-AF65-F5344CB8AC3E}">
        <p14:creationId xmlns:p14="http://schemas.microsoft.com/office/powerpoint/2010/main" val="1806792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268</TotalTime>
  <Words>927</Words>
  <Application>Microsoft Office PowerPoint</Application>
  <PresentationFormat>Widescreen</PresentationFormat>
  <Paragraphs>55</Paragraphs>
  <Slides>27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Aptos</vt:lpstr>
      <vt:lpstr>Aptos Display</vt:lpstr>
      <vt:lpstr>Arial</vt:lpstr>
      <vt:lpstr>Roboto</vt:lpstr>
      <vt:lpstr>var(--jp-code-font-family)</vt:lpstr>
      <vt:lpstr>Office Theme</vt:lpstr>
      <vt:lpstr>Global Agricultural Production and Population Analysis</vt:lpstr>
      <vt:lpstr>Overview </vt:lpstr>
      <vt:lpstr>An overview of the data collection, cleanup, and exploration processes (5 points). </vt:lpstr>
      <vt:lpstr>The approach that your group took in achieving the project goals (5 points). </vt:lpstr>
      <vt:lpstr>Analysis and Conclusion </vt:lpstr>
      <vt:lpstr>Visualizations </vt:lpstr>
      <vt:lpstr>Presentation Requirements </vt:lpstr>
      <vt:lpstr>How has the production of major agricultural products (e.g., meat, vegetables, grains) evolved over time? </vt:lpstr>
      <vt:lpstr>PowerPoint Presentation</vt:lpstr>
      <vt:lpstr>PowerPoint Presentation</vt:lpstr>
      <vt:lpstr>How does agricultural production vary across different countries and continents? </vt:lpstr>
      <vt:lpstr>Production of category by continent (sum)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Honey production in the US</vt:lpstr>
      <vt:lpstr>Interesting, chicken is the most produced animal in every continent and almost every country</vt:lpstr>
      <vt:lpstr>What trends can be observed in the relationship between agricultural production and population growth?</vt:lpstr>
      <vt:lpstr>World Population vs Total Food Production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Corey Holton</dc:creator>
  <cp:lastModifiedBy>Corey Holton</cp:lastModifiedBy>
  <cp:revision>1</cp:revision>
  <dcterms:created xsi:type="dcterms:W3CDTF">2024-08-30T15:25:31Z</dcterms:created>
  <dcterms:modified xsi:type="dcterms:W3CDTF">2024-09-01T00:06:50Z</dcterms:modified>
</cp:coreProperties>
</file>