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8" r:id="rId3"/>
    <p:sldId id="282" r:id="rId4"/>
    <p:sldId id="285" r:id="rId5"/>
    <p:sldId id="283" r:id="rId6"/>
    <p:sldId id="284" r:id="rId7"/>
    <p:sldId id="276" r:id="rId8"/>
    <p:sldId id="275" r:id="rId9"/>
    <p:sldId id="269" r:id="rId10"/>
    <p:sldId id="270" r:id="rId11"/>
    <p:sldId id="271" r:id="rId12"/>
    <p:sldId id="277" r:id="rId13"/>
    <p:sldId id="281" r:id="rId14"/>
    <p:sldId id="280" r:id="rId15"/>
    <p:sldId id="278" r:id="rId16"/>
    <p:sldId id="274" r:id="rId17"/>
    <p:sldId id="272" r:id="rId18"/>
    <p:sldId id="279" r:id="rId19"/>
    <p:sldId id="267" r:id="rId20"/>
    <p:sldId id="286" r:id="rId21"/>
    <p:sldId id="257" r:id="rId22"/>
    <p:sldId id="258" r:id="rId23"/>
    <p:sldId id="259" r:id="rId24"/>
    <p:sldId id="260" r:id="rId25"/>
    <p:sldId id="261" r:id="rId26"/>
    <p:sldId id="262" r:id="rId27"/>
    <p:sldId id="263" r:id="rId28"/>
    <p:sldId id="265" r:id="rId29"/>
    <p:sldId id="264"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77D38-336B-4937-BC6C-03D48A5E58FC}" v="210" dt="2024-09-01T02:16:17.447"/>
    <p1510:client id="{855C75D5-899F-4E0A-A37C-6C0BD1A71F73}" v="84" dt="2024-09-01T02:59:28.279"/>
    <p1510:client id="{BB9CCC36-FE4F-4974-A4FB-35164B2E3531}" v="1" dt="2024-08-31T18:22:36.510"/>
    <p1510:client id="{C951E7E2-DF73-498A-9B5C-67E1A1DDAFBB}" v="175" dt="2024-09-01T03:24:49.168"/>
    <p1510:client id="{EBC5146E-18C7-45C9-82A7-CCF297C2A46B}" v="1" dt="2024-08-31T16:15:22.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a Chandler" userId="710399fed6062823" providerId="Windows Live" clId="Web-{12277D38-336B-4937-BC6C-03D48A5E58FC}"/>
    <pc:docChg chg="modSld">
      <pc:chgData name="Roberta Chandler" userId="710399fed6062823" providerId="Windows Live" clId="Web-{12277D38-336B-4937-BC6C-03D48A5E58FC}" dt="2024-09-01T02:16:17.447" v="207" actId="20577"/>
      <pc:docMkLst>
        <pc:docMk/>
      </pc:docMkLst>
      <pc:sldChg chg="modSp">
        <pc:chgData name="Roberta Chandler" userId="710399fed6062823" providerId="Windows Live" clId="Web-{12277D38-336B-4937-BC6C-03D48A5E58FC}" dt="2024-09-01T01:51:42.287" v="140" actId="20577"/>
        <pc:sldMkLst>
          <pc:docMk/>
          <pc:sldMk cId="51798875" sldId="277"/>
        </pc:sldMkLst>
        <pc:spChg chg="mod">
          <ac:chgData name="Roberta Chandler" userId="710399fed6062823" providerId="Windows Live" clId="Web-{12277D38-336B-4937-BC6C-03D48A5E58FC}" dt="2024-09-01T01:51:42.287" v="140" actId="20577"/>
          <ac:spMkLst>
            <pc:docMk/>
            <pc:sldMk cId="51798875" sldId="277"/>
            <ac:spMk id="7" creationId="{FF837CD6-1E96-72BF-BA91-85872A959457}"/>
          </ac:spMkLst>
        </pc:spChg>
      </pc:sldChg>
      <pc:sldChg chg="modSp">
        <pc:chgData name="Roberta Chandler" userId="710399fed6062823" providerId="Windows Live" clId="Web-{12277D38-336B-4937-BC6C-03D48A5E58FC}" dt="2024-09-01T02:09:21.526" v="205" actId="20577"/>
        <pc:sldMkLst>
          <pc:docMk/>
          <pc:sldMk cId="2083879834" sldId="278"/>
        </pc:sldMkLst>
        <pc:spChg chg="mod">
          <ac:chgData name="Roberta Chandler" userId="710399fed6062823" providerId="Windows Live" clId="Web-{12277D38-336B-4937-BC6C-03D48A5E58FC}" dt="2024-09-01T02:09:21.526" v="205" actId="20577"/>
          <ac:spMkLst>
            <pc:docMk/>
            <pc:sldMk cId="2083879834" sldId="278"/>
            <ac:spMk id="3" creationId="{D6F543D4-D6C9-E508-8342-FD2252C206E0}"/>
          </ac:spMkLst>
        </pc:spChg>
      </pc:sldChg>
      <pc:sldChg chg="modSp">
        <pc:chgData name="Roberta Chandler" userId="710399fed6062823" providerId="Windows Live" clId="Web-{12277D38-336B-4937-BC6C-03D48A5E58FC}" dt="2024-09-01T02:16:17.447" v="207" actId="20577"/>
        <pc:sldMkLst>
          <pc:docMk/>
          <pc:sldMk cId="243150552" sldId="279"/>
        </pc:sldMkLst>
        <pc:spChg chg="mod">
          <ac:chgData name="Roberta Chandler" userId="710399fed6062823" providerId="Windows Live" clId="Web-{12277D38-336B-4937-BC6C-03D48A5E58FC}" dt="2024-09-01T02:16:17.447" v="207" actId="20577"/>
          <ac:spMkLst>
            <pc:docMk/>
            <pc:sldMk cId="243150552" sldId="279"/>
            <ac:spMk id="3" creationId="{827A2BFE-FADC-18E7-01C0-305BD9A9B7D8}"/>
          </ac:spMkLst>
        </pc:spChg>
      </pc:sldChg>
      <pc:sldChg chg="modSp">
        <pc:chgData name="Roberta Chandler" userId="710399fed6062823" providerId="Windows Live" clId="Web-{12277D38-336B-4937-BC6C-03D48A5E58FC}" dt="2024-09-01T01:35:36.118" v="42" actId="20577"/>
        <pc:sldMkLst>
          <pc:docMk/>
          <pc:sldMk cId="3043303598" sldId="280"/>
        </pc:sldMkLst>
        <pc:spChg chg="mod">
          <ac:chgData name="Roberta Chandler" userId="710399fed6062823" providerId="Windows Live" clId="Web-{12277D38-336B-4937-BC6C-03D48A5E58FC}" dt="2024-09-01T01:35:36.118" v="42" actId="20577"/>
          <ac:spMkLst>
            <pc:docMk/>
            <pc:sldMk cId="3043303598" sldId="280"/>
            <ac:spMk id="2" creationId="{A7CD5B46-7A47-B00C-F0D6-4A92111125D1}"/>
          </ac:spMkLst>
        </pc:spChg>
      </pc:sldChg>
      <pc:sldChg chg="modSp">
        <pc:chgData name="Roberta Chandler" userId="710399fed6062823" providerId="Windows Live" clId="Web-{12277D38-336B-4937-BC6C-03D48A5E58FC}" dt="2024-09-01T01:33:50.934" v="24" actId="20577"/>
        <pc:sldMkLst>
          <pc:docMk/>
          <pc:sldMk cId="180679254" sldId="281"/>
        </pc:sldMkLst>
        <pc:spChg chg="mod">
          <ac:chgData name="Roberta Chandler" userId="710399fed6062823" providerId="Windows Live" clId="Web-{12277D38-336B-4937-BC6C-03D48A5E58FC}" dt="2024-09-01T01:33:50.934" v="24" actId="20577"/>
          <ac:spMkLst>
            <pc:docMk/>
            <pc:sldMk cId="180679254" sldId="281"/>
            <ac:spMk id="2" creationId="{7D872286-6229-CCEC-D7EB-E6397D805D86}"/>
          </ac:spMkLst>
        </pc:spChg>
      </pc:sldChg>
      <pc:sldChg chg="modSp">
        <pc:chgData name="Roberta Chandler" userId="710399fed6062823" providerId="Windows Live" clId="Web-{12277D38-336B-4937-BC6C-03D48A5E58FC}" dt="2024-09-01T01:28:38.645" v="1" actId="20577"/>
        <pc:sldMkLst>
          <pc:docMk/>
          <pc:sldMk cId="2077041568" sldId="282"/>
        </pc:sldMkLst>
        <pc:spChg chg="mod">
          <ac:chgData name="Roberta Chandler" userId="710399fed6062823" providerId="Windows Live" clId="Web-{12277D38-336B-4937-BC6C-03D48A5E58FC}" dt="2024-09-01T01:28:38.645" v="1" actId="20577"/>
          <ac:spMkLst>
            <pc:docMk/>
            <pc:sldMk cId="2077041568" sldId="282"/>
            <ac:spMk id="3" creationId="{3A194D55-8F49-301D-DFF4-5CEDF97D8DBB}"/>
          </ac:spMkLst>
        </pc:spChg>
      </pc:sldChg>
    </pc:docChg>
  </pc:docChgLst>
  <pc:docChgLst>
    <pc:chgData name="Corey Holton" userId="dfccdeabb580c92e" providerId="LiveId" clId="{BB9CCC36-FE4F-4974-A4FB-35164B2E3531}"/>
    <pc:docChg chg="custSel addSld modSld sldOrd">
      <pc:chgData name="Corey Holton" userId="dfccdeabb580c92e" providerId="LiveId" clId="{BB9CCC36-FE4F-4974-A4FB-35164B2E3531}" dt="2024-08-31T18:24:39.649" v="40"/>
      <pc:docMkLst>
        <pc:docMk/>
      </pc:docMkLst>
      <pc:sldChg chg="ord">
        <pc:chgData name="Corey Holton" userId="dfccdeabb580c92e" providerId="LiveId" clId="{BB9CCC36-FE4F-4974-A4FB-35164B2E3531}" dt="2024-08-31T18:24:36.837" v="38"/>
        <pc:sldMkLst>
          <pc:docMk/>
          <pc:sldMk cId="4059096339" sldId="267"/>
        </pc:sldMkLst>
      </pc:sldChg>
      <pc:sldChg chg="ord">
        <pc:chgData name="Corey Holton" userId="dfccdeabb580c92e" providerId="LiveId" clId="{BB9CCC36-FE4F-4974-A4FB-35164B2E3531}" dt="2024-08-31T18:23:35.801" v="26"/>
        <pc:sldMkLst>
          <pc:docMk/>
          <pc:sldMk cId="4047782543" sldId="272"/>
        </pc:sldMkLst>
      </pc:sldChg>
      <pc:sldChg chg="ord">
        <pc:chgData name="Corey Holton" userId="dfccdeabb580c92e" providerId="LiveId" clId="{BB9CCC36-FE4F-4974-A4FB-35164B2E3531}" dt="2024-08-31T18:22:13.537" v="13"/>
        <pc:sldMkLst>
          <pc:docMk/>
          <pc:sldMk cId="1964146967" sldId="274"/>
        </pc:sldMkLst>
      </pc:sldChg>
      <pc:sldChg chg="addSp delSp modSp new mod">
        <pc:chgData name="Corey Holton" userId="dfccdeabb580c92e" providerId="LiveId" clId="{BB9CCC36-FE4F-4974-A4FB-35164B2E3531}" dt="2024-08-31T18:22:33.806" v="15" actId="478"/>
        <pc:sldMkLst>
          <pc:docMk/>
          <pc:sldMk cId="51798875" sldId="277"/>
        </pc:sldMkLst>
        <pc:spChg chg="mod">
          <ac:chgData name="Corey Holton" userId="dfccdeabb580c92e" providerId="LiveId" clId="{BB9CCC36-FE4F-4974-A4FB-35164B2E3531}" dt="2024-08-31T16:57:13.447" v="2" actId="27636"/>
          <ac:spMkLst>
            <pc:docMk/>
            <pc:sldMk cId="51798875" sldId="277"/>
            <ac:spMk id="2" creationId="{91F8720F-A42E-DD9F-7531-23208260DB65}"/>
          </ac:spMkLst>
        </pc:spChg>
        <pc:spChg chg="del">
          <ac:chgData name="Corey Holton" userId="dfccdeabb580c92e" providerId="LiveId" clId="{BB9CCC36-FE4F-4974-A4FB-35164B2E3531}" dt="2024-08-31T18:12:19.320" v="9" actId="22"/>
          <ac:spMkLst>
            <pc:docMk/>
            <pc:sldMk cId="51798875" sldId="277"/>
            <ac:spMk id="3" creationId="{495A72A3-33B2-1B9D-EAC3-A963BDF4B69E}"/>
          </ac:spMkLst>
        </pc:spChg>
        <pc:spChg chg="add mod">
          <ac:chgData name="Corey Holton" userId="dfccdeabb580c92e" providerId="LiveId" clId="{BB9CCC36-FE4F-4974-A4FB-35164B2E3531}" dt="2024-08-31T18:22:33.806" v="15" actId="478"/>
          <ac:spMkLst>
            <pc:docMk/>
            <pc:sldMk cId="51798875" sldId="277"/>
            <ac:spMk id="7" creationId="{FF837CD6-1E96-72BF-BA91-85872A959457}"/>
          </ac:spMkLst>
        </pc:spChg>
        <pc:picChg chg="add del mod ord">
          <ac:chgData name="Corey Holton" userId="dfccdeabb580c92e" providerId="LiveId" clId="{BB9CCC36-FE4F-4974-A4FB-35164B2E3531}" dt="2024-08-31T18:22:33.806" v="15" actId="478"/>
          <ac:picMkLst>
            <pc:docMk/>
            <pc:sldMk cId="51798875" sldId="277"/>
            <ac:picMk id="5" creationId="{B381935A-FE92-22B7-DF46-D7EB3C709A1C}"/>
          </ac:picMkLst>
        </pc:picChg>
      </pc:sldChg>
      <pc:sldChg chg="modSp new mod">
        <pc:chgData name="Corey Holton" userId="dfccdeabb580c92e" providerId="LiveId" clId="{BB9CCC36-FE4F-4974-A4FB-35164B2E3531}" dt="2024-08-31T16:57:31.501" v="5" actId="27636"/>
        <pc:sldMkLst>
          <pc:docMk/>
          <pc:sldMk cId="2083879834" sldId="278"/>
        </pc:sldMkLst>
        <pc:spChg chg="mod">
          <ac:chgData name="Corey Holton" userId="dfccdeabb580c92e" providerId="LiveId" clId="{BB9CCC36-FE4F-4974-A4FB-35164B2E3531}" dt="2024-08-31T16:57:31.501" v="5" actId="27636"/>
          <ac:spMkLst>
            <pc:docMk/>
            <pc:sldMk cId="2083879834" sldId="278"/>
            <ac:spMk id="2" creationId="{539EAE2D-6F05-29FC-24CF-F2FDCCA541CB}"/>
          </ac:spMkLst>
        </pc:spChg>
      </pc:sldChg>
      <pc:sldChg chg="modSp new mod ord">
        <pc:chgData name="Corey Holton" userId="dfccdeabb580c92e" providerId="LiveId" clId="{BB9CCC36-FE4F-4974-A4FB-35164B2E3531}" dt="2024-08-31T18:24:39.649" v="40"/>
        <pc:sldMkLst>
          <pc:docMk/>
          <pc:sldMk cId="243150552" sldId="279"/>
        </pc:sldMkLst>
        <pc:spChg chg="mod">
          <ac:chgData name="Corey Holton" userId="dfccdeabb580c92e" providerId="LiveId" clId="{BB9CCC36-FE4F-4974-A4FB-35164B2E3531}" dt="2024-08-31T16:57:48.705" v="8" actId="27636"/>
          <ac:spMkLst>
            <pc:docMk/>
            <pc:sldMk cId="243150552" sldId="279"/>
            <ac:spMk id="2" creationId="{330766FE-F8B8-777B-2219-9940145F8FA9}"/>
          </ac:spMkLst>
        </pc:spChg>
      </pc:sldChg>
      <pc:sldChg chg="addSp delSp modSp new mod">
        <pc:chgData name="Corey Holton" userId="dfccdeabb580c92e" providerId="LiveId" clId="{BB9CCC36-FE4F-4974-A4FB-35164B2E3531}" dt="2024-08-31T18:18:32.157" v="11" actId="22"/>
        <pc:sldMkLst>
          <pc:docMk/>
          <pc:sldMk cId="3043303598" sldId="280"/>
        </pc:sldMkLst>
        <pc:spChg chg="del">
          <ac:chgData name="Corey Holton" userId="dfccdeabb580c92e" providerId="LiveId" clId="{BB9CCC36-FE4F-4974-A4FB-35164B2E3531}" dt="2024-08-31T18:18:32.157" v="11" actId="22"/>
          <ac:spMkLst>
            <pc:docMk/>
            <pc:sldMk cId="3043303598" sldId="280"/>
            <ac:spMk id="3" creationId="{C6F54800-286E-A577-1406-0A4A14E4AA56}"/>
          </ac:spMkLst>
        </pc:spChg>
        <pc:picChg chg="add mod ord">
          <ac:chgData name="Corey Holton" userId="dfccdeabb580c92e" providerId="LiveId" clId="{BB9CCC36-FE4F-4974-A4FB-35164B2E3531}" dt="2024-08-31T18:18:32.157" v="11" actId="22"/>
          <ac:picMkLst>
            <pc:docMk/>
            <pc:sldMk cId="3043303598" sldId="280"/>
            <ac:picMk id="5" creationId="{614F5800-CD03-5016-1B47-99594F19D684}"/>
          </ac:picMkLst>
        </pc:picChg>
      </pc:sldChg>
      <pc:sldChg chg="addSp delSp modSp new">
        <pc:chgData name="Corey Holton" userId="dfccdeabb580c92e" providerId="LiveId" clId="{BB9CCC36-FE4F-4974-A4FB-35164B2E3531}" dt="2024-08-31T18:22:36.510" v="16"/>
        <pc:sldMkLst>
          <pc:docMk/>
          <pc:sldMk cId="180679254" sldId="281"/>
        </pc:sldMkLst>
        <pc:spChg chg="del">
          <ac:chgData name="Corey Holton" userId="dfccdeabb580c92e" providerId="LiveId" clId="{BB9CCC36-FE4F-4974-A4FB-35164B2E3531}" dt="2024-08-31T18:22:36.510" v="16"/>
          <ac:spMkLst>
            <pc:docMk/>
            <pc:sldMk cId="180679254" sldId="281"/>
            <ac:spMk id="3" creationId="{E090AD30-1922-A583-41B4-85ED5515C4FF}"/>
          </ac:spMkLst>
        </pc:spChg>
        <pc:picChg chg="add mod">
          <ac:chgData name="Corey Holton" userId="dfccdeabb580c92e" providerId="LiveId" clId="{BB9CCC36-FE4F-4974-A4FB-35164B2E3531}" dt="2024-08-31T18:22:36.510" v="16"/>
          <ac:picMkLst>
            <pc:docMk/>
            <pc:sldMk cId="180679254" sldId="281"/>
            <ac:picMk id="4" creationId="{059F4A58-5BA2-C662-A794-DCC180F59EC3}"/>
          </ac:picMkLst>
        </pc:picChg>
      </pc:sldChg>
    </pc:docChg>
  </pc:docChgLst>
  <pc:docChgLst>
    <pc:chgData name="Domenic Guerrero" userId="6508a6907ac54874" providerId="Windows Live" clId="Web-{855C75D5-899F-4E0A-A37C-6C0BD1A71F73}"/>
    <pc:docChg chg="modSld">
      <pc:chgData name="Domenic Guerrero" userId="6508a6907ac54874" providerId="Windows Live" clId="Web-{855C75D5-899F-4E0A-A37C-6C0BD1A71F73}" dt="2024-09-01T02:59:28.279" v="82" actId="20577"/>
      <pc:docMkLst>
        <pc:docMk/>
      </pc:docMkLst>
      <pc:sldChg chg="modSp">
        <pc:chgData name="Domenic Guerrero" userId="6508a6907ac54874" providerId="Windows Live" clId="Web-{855C75D5-899F-4E0A-A37C-6C0BD1A71F73}" dt="2024-09-01T00:40:56.391" v="56" actId="20577"/>
        <pc:sldMkLst>
          <pc:docMk/>
          <pc:sldMk cId="2242565451" sldId="256"/>
        </pc:sldMkLst>
        <pc:spChg chg="mod">
          <ac:chgData name="Domenic Guerrero" userId="6508a6907ac54874" providerId="Windows Live" clId="Web-{855C75D5-899F-4E0A-A37C-6C0BD1A71F73}" dt="2024-09-01T00:40:56.391" v="56" actId="20577"/>
          <ac:spMkLst>
            <pc:docMk/>
            <pc:sldMk cId="2242565451" sldId="256"/>
            <ac:spMk id="3" creationId="{543B478A-EAF4-C94A-D04A-2332F573BFBC}"/>
          </ac:spMkLst>
        </pc:spChg>
      </pc:sldChg>
      <pc:sldChg chg="modSp">
        <pc:chgData name="Domenic Guerrero" userId="6508a6907ac54874" providerId="Windows Live" clId="Web-{855C75D5-899F-4E0A-A37C-6C0BD1A71F73}" dt="2024-09-01T00:56:12.880" v="62" actId="14100"/>
        <pc:sldMkLst>
          <pc:docMk/>
          <pc:sldMk cId="4059096339" sldId="267"/>
        </pc:sldMkLst>
        <pc:picChg chg="mod">
          <ac:chgData name="Domenic Guerrero" userId="6508a6907ac54874" providerId="Windows Live" clId="Web-{855C75D5-899F-4E0A-A37C-6C0BD1A71F73}" dt="2024-09-01T00:56:12.880" v="62" actId="14100"/>
          <ac:picMkLst>
            <pc:docMk/>
            <pc:sldMk cId="4059096339" sldId="267"/>
            <ac:picMk id="4" creationId="{42E6AD6C-32B6-C970-9093-650657B0E29C}"/>
          </ac:picMkLst>
        </pc:picChg>
        <pc:picChg chg="mod">
          <ac:chgData name="Domenic Guerrero" userId="6508a6907ac54874" providerId="Windows Live" clId="Web-{855C75D5-899F-4E0A-A37C-6C0BD1A71F73}" dt="2024-09-01T00:55:27.145" v="58" actId="1076"/>
          <ac:picMkLst>
            <pc:docMk/>
            <pc:sldMk cId="4059096339" sldId="267"/>
            <ac:picMk id="5" creationId="{C0D4E37E-9A30-A2FB-EA2B-365795240E98}"/>
          </ac:picMkLst>
        </pc:picChg>
      </pc:sldChg>
      <pc:sldChg chg="modSp">
        <pc:chgData name="Domenic Guerrero" userId="6508a6907ac54874" providerId="Windows Live" clId="Web-{855C75D5-899F-4E0A-A37C-6C0BD1A71F73}" dt="2024-09-01T02:59:28.279" v="82" actId="20577"/>
        <pc:sldMkLst>
          <pc:docMk/>
          <pc:sldMk cId="2083879834" sldId="278"/>
        </pc:sldMkLst>
        <pc:spChg chg="mod">
          <ac:chgData name="Domenic Guerrero" userId="6508a6907ac54874" providerId="Windows Live" clId="Web-{855C75D5-899F-4E0A-A37C-6C0BD1A71F73}" dt="2024-09-01T02:59:28.279" v="82" actId="20577"/>
          <ac:spMkLst>
            <pc:docMk/>
            <pc:sldMk cId="2083879834" sldId="278"/>
            <ac:spMk id="3" creationId="{D6F543D4-D6C9-E508-8342-FD2252C206E0}"/>
          </ac:spMkLst>
        </pc:spChg>
      </pc:sldChg>
      <pc:sldChg chg="modSp">
        <pc:chgData name="Domenic Guerrero" userId="6508a6907ac54874" providerId="Windows Live" clId="Web-{855C75D5-899F-4E0A-A37C-6C0BD1A71F73}" dt="2024-09-01T00:40:40.156" v="54" actId="20577"/>
        <pc:sldMkLst>
          <pc:docMk/>
          <pc:sldMk cId="888766668" sldId="284"/>
        </pc:sldMkLst>
        <pc:spChg chg="mod">
          <ac:chgData name="Domenic Guerrero" userId="6508a6907ac54874" providerId="Windows Live" clId="Web-{855C75D5-899F-4E0A-A37C-6C0BD1A71F73}" dt="2024-09-01T00:40:40.156" v="54" actId="20577"/>
          <ac:spMkLst>
            <pc:docMk/>
            <pc:sldMk cId="888766668" sldId="284"/>
            <ac:spMk id="3" creationId="{22029E21-4B20-103A-1C51-CD68D476898B}"/>
          </ac:spMkLst>
        </pc:spChg>
      </pc:sldChg>
    </pc:docChg>
  </pc:docChgLst>
  <pc:docChgLst>
    <pc:chgData name="Corey Holton" userId="dfccdeabb580c92e" providerId="LiveId" clId="{EBC5146E-18C7-45C9-82A7-CCF297C2A46B}"/>
    <pc:docChg chg="undo custSel addSld delSld modSld sldOrd">
      <pc:chgData name="Corey Holton" userId="dfccdeabb580c92e" providerId="LiveId" clId="{EBC5146E-18C7-45C9-82A7-CCF297C2A46B}" dt="2024-08-31T16:49:26.893" v="508" actId="20577"/>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16:11:11.870" v="274" actId="20577"/>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16:11:11.870" v="274" actId="20577"/>
          <ac:spMkLst>
            <pc:docMk/>
            <pc:sldMk cId="2891163924" sldId="268"/>
            <ac:spMk id="3" creationId="{8EFA2349-5FA5-BACF-FD5E-D521DB175196}"/>
          </ac:spMkLst>
        </pc:spChg>
      </pc:sldChg>
      <pc:sldChg chg="modSp new mod">
        <pc:chgData name="Corey Holton" userId="dfccdeabb580c92e" providerId="LiveId" clId="{EBC5146E-18C7-45C9-82A7-CCF297C2A46B}" dt="2024-08-31T02:42:13.354" v="167"/>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42:13.354" v="167"/>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sldChg chg="addSp delSp modSp new mod">
        <pc:chgData name="Corey Holton" userId="dfccdeabb580c92e" providerId="LiveId" clId="{EBC5146E-18C7-45C9-82A7-CCF297C2A46B}" dt="2024-08-31T16:35:34.780" v="314" actId="20577"/>
        <pc:sldMkLst>
          <pc:docMk/>
          <pc:sldMk cId="4047782543" sldId="272"/>
        </pc:sldMkLst>
        <pc:spChg chg="mod">
          <ac:chgData name="Corey Holton" userId="dfccdeabb580c92e" providerId="LiveId" clId="{EBC5146E-18C7-45C9-82A7-CCF297C2A46B}" dt="2024-08-31T16:35:34.780" v="314" actId="20577"/>
          <ac:spMkLst>
            <pc:docMk/>
            <pc:sldMk cId="4047782543" sldId="272"/>
            <ac:spMk id="3" creationId="{03D7DEC2-E695-5D72-227F-B6B5E9512562}"/>
          </ac:spMkLst>
        </pc:spChg>
        <pc:spChg chg="del">
          <ac:chgData name="Corey Holton" userId="dfccdeabb580c92e" providerId="LiveId" clId="{EBC5146E-18C7-45C9-82A7-CCF297C2A46B}" dt="2024-08-31T16:16:36.078" v="279" actId="22"/>
          <ac:spMkLst>
            <pc:docMk/>
            <pc:sldMk cId="4047782543" sldId="272"/>
            <ac:spMk id="4" creationId="{F2712961-79AD-9545-80AD-8DB6EB615337}"/>
          </ac:spMkLst>
        </pc:spChg>
        <pc:spChg chg="mod">
          <ac:chgData name="Corey Holton" userId="dfccdeabb580c92e" providerId="LiveId" clId="{EBC5146E-18C7-45C9-82A7-CCF297C2A46B}" dt="2024-08-31T16:35:29.529" v="302" actId="20577"/>
          <ac:spMkLst>
            <pc:docMk/>
            <pc:sldMk cId="4047782543" sldId="272"/>
            <ac:spMk id="5" creationId="{E8177384-4D7E-2BE8-4471-F7D5D50B8D2B}"/>
          </ac:spMkLst>
        </pc:spChg>
        <pc:spChg chg="del">
          <ac:chgData name="Corey Holton" userId="dfccdeabb580c92e" providerId="LiveId" clId="{EBC5146E-18C7-45C9-82A7-CCF297C2A46B}" dt="2024-08-31T16:17:25.126" v="280" actId="22"/>
          <ac:spMkLst>
            <pc:docMk/>
            <pc:sldMk cId="4047782543" sldId="272"/>
            <ac:spMk id="6" creationId="{17AAF077-4FF8-DFAB-1300-DC4713301853}"/>
          </ac:spMkLst>
        </pc:spChg>
        <pc:spChg chg="add del mod">
          <ac:chgData name="Corey Holton" userId="dfccdeabb580c92e" providerId="LiveId" clId="{EBC5146E-18C7-45C9-82A7-CCF297C2A46B}" dt="2024-08-31T16:21:23.314" v="299" actId="22"/>
          <ac:spMkLst>
            <pc:docMk/>
            <pc:sldMk cId="4047782543" sldId="272"/>
            <ac:spMk id="12" creationId="{B27C540A-8A26-D15B-4BFE-8428CAB3D65D}"/>
          </ac:spMkLst>
        </pc:spChg>
        <pc:picChg chg="add mod ord">
          <ac:chgData name="Corey Holton" userId="dfccdeabb580c92e" providerId="LiveId" clId="{EBC5146E-18C7-45C9-82A7-CCF297C2A46B}" dt="2024-08-31T16:16:36.078" v="279" actId="22"/>
          <ac:picMkLst>
            <pc:docMk/>
            <pc:sldMk cId="4047782543" sldId="272"/>
            <ac:picMk id="8" creationId="{19912E03-A246-5D2E-B138-33DDE50249F3}"/>
          </ac:picMkLst>
        </pc:picChg>
        <pc:picChg chg="add del mod ord">
          <ac:chgData name="Corey Holton" userId="dfccdeabb580c92e" providerId="LiveId" clId="{EBC5146E-18C7-45C9-82A7-CCF297C2A46B}" dt="2024-08-31T16:20:57.410" v="298" actId="478"/>
          <ac:picMkLst>
            <pc:docMk/>
            <pc:sldMk cId="4047782543" sldId="272"/>
            <ac:picMk id="10" creationId="{0CDA29B4-7332-9D32-F0AA-BB7188279967}"/>
          </ac:picMkLst>
        </pc:picChg>
        <pc:picChg chg="add mod ord">
          <ac:chgData name="Corey Holton" userId="dfccdeabb580c92e" providerId="LiveId" clId="{EBC5146E-18C7-45C9-82A7-CCF297C2A46B}" dt="2024-08-31T16:21:23.314" v="299" actId="22"/>
          <ac:picMkLst>
            <pc:docMk/>
            <pc:sldMk cId="4047782543" sldId="272"/>
            <ac:picMk id="14" creationId="{5FC464ED-0DF2-BFC8-FD0E-25C0FA4742E0}"/>
          </ac:picMkLst>
        </pc:picChg>
      </pc:sldChg>
      <pc:sldChg chg="delSp new del mod">
        <pc:chgData name="Corey Holton" userId="dfccdeabb580c92e" providerId="LiveId" clId="{EBC5146E-18C7-45C9-82A7-CCF297C2A46B}" dt="2024-08-31T16:15:31.785" v="277" actId="47"/>
        <pc:sldMkLst>
          <pc:docMk/>
          <pc:sldMk cId="4090439412" sldId="272"/>
        </pc:sldMkLst>
        <pc:graphicFrameChg chg="del">
          <ac:chgData name="Corey Holton" userId="dfccdeabb580c92e" providerId="LiveId" clId="{EBC5146E-18C7-45C9-82A7-CCF297C2A46B}" dt="2024-08-31T16:15:25.025" v="276" actId="478"/>
          <ac:graphicFrameMkLst>
            <pc:docMk/>
            <pc:sldMk cId="4090439412" sldId="272"/>
            <ac:graphicFrameMk id="4" creationId="{F8996927-A554-568A-3365-223AB1B3A5FD}"/>
          </ac:graphicFrameMkLst>
        </pc:graphicFrameChg>
      </pc:sldChg>
      <pc:sldChg chg="addSp delSp modSp new mod">
        <pc:chgData name="Corey Holton" userId="dfccdeabb580c92e" providerId="LiveId" clId="{EBC5146E-18C7-45C9-82A7-CCF297C2A46B}" dt="2024-08-31T16:20:48.955" v="297" actId="20577"/>
        <pc:sldMkLst>
          <pc:docMk/>
          <pc:sldMk cId="4083278731" sldId="273"/>
        </pc:sldMkLst>
        <pc:spChg chg="mod">
          <ac:chgData name="Corey Holton" userId="dfccdeabb580c92e" providerId="LiveId" clId="{EBC5146E-18C7-45C9-82A7-CCF297C2A46B}" dt="2024-08-31T16:20:48.955" v="297" actId="20577"/>
          <ac:spMkLst>
            <pc:docMk/>
            <pc:sldMk cId="4083278731" sldId="273"/>
            <ac:spMk id="3" creationId="{4C3E6139-C51C-8CF8-3317-5170A81BAFB8}"/>
          </ac:spMkLst>
        </pc:spChg>
        <pc:spChg chg="del">
          <ac:chgData name="Corey Holton" userId="dfccdeabb580c92e" providerId="LiveId" clId="{EBC5146E-18C7-45C9-82A7-CCF297C2A46B}" dt="2024-08-31T16:19:02.163" v="282" actId="22"/>
          <ac:spMkLst>
            <pc:docMk/>
            <pc:sldMk cId="4083278731" sldId="273"/>
            <ac:spMk id="4" creationId="{1463A9D1-61FD-0F3C-0E21-7803C8CF1F38}"/>
          </ac:spMkLst>
        </pc:spChg>
        <pc:spChg chg="mod">
          <ac:chgData name="Corey Holton" userId="dfccdeabb580c92e" providerId="LiveId" clId="{EBC5146E-18C7-45C9-82A7-CCF297C2A46B}" dt="2024-08-31T16:20:45.129" v="293" actId="6549"/>
          <ac:spMkLst>
            <pc:docMk/>
            <pc:sldMk cId="4083278731" sldId="273"/>
            <ac:spMk id="5" creationId="{BB7D86C3-3411-7F76-B9CB-40C88911F96C}"/>
          </ac:spMkLst>
        </pc:spChg>
        <pc:spChg chg="del">
          <ac:chgData name="Corey Holton" userId="dfccdeabb580c92e" providerId="LiveId" clId="{EBC5146E-18C7-45C9-82A7-CCF297C2A46B}" dt="2024-08-31T16:19:29.955" v="283" actId="22"/>
          <ac:spMkLst>
            <pc:docMk/>
            <pc:sldMk cId="4083278731" sldId="273"/>
            <ac:spMk id="6" creationId="{56ABD7CA-5144-77C8-C660-78C721B3DD06}"/>
          </ac:spMkLst>
        </pc:spChg>
        <pc:picChg chg="add mod ord">
          <ac:chgData name="Corey Holton" userId="dfccdeabb580c92e" providerId="LiveId" clId="{EBC5146E-18C7-45C9-82A7-CCF297C2A46B}" dt="2024-08-31T16:19:02.163" v="282" actId="22"/>
          <ac:picMkLst>
            <pc:docMk/>
            <pc:sldMk cId="4083278731" sldId="273"/>
            <ac:picMk id="8" creationId="{03F26DC3-7295-8A59-DEF6-DFD5E19A7DA7}"/>
          </ac:picMkLst>
        </pc:picChg>
        <pc:picChg chg="add mod ord">
          <ac:chgData name="Corey Holton" userId="dfccdeabb580c92e" providerId="LiveId" clId="{EBC5146E-18C7-45C9-82A7-CCF297C2A46B}" dt="2024-08-31T16:19:29.955" v="283" actId="22"/>
          <ac:picMkLst>
            <pc:docMk/>
            <pc:sldMk cId="4083278731" sldId="273"/>
            <ac:picMk id="10" creationId="{C570CFD1-3EB3-F116-2370-B4B0E4ABBF49}"/>
          </ac:picMkLst>
        </pc:picChg>
      </pc:sldChg>
      <pc:sldChg chg="addSp delSp modSp new mod">
        <pc:chgData name="Corey Holton" userId="dfccdeabb580c92e" providerId="LiveId" clId="{EBC5146E-18C7-45C9-82A7-CCF297C2A46B}" dt="2024-08-31T16:36:22.935" v="360" actId="20577"/>
        <pc:sldMkLst>
          <pc:docMk/>
          <pc:sldMk cId="1964146967" sldId="274"/>
        </pc:sldMkLst>
        <pc:spChg chg="mod">
          <ac:chgData name="Corey Holton" userId="dfccdeabb580c92e" providerId="LiveId" clId="{EBC5146E-18C7-45C9-82A7-CCF297C2A46B}" dt="2024-08-31T16:36:22.935" v="360" actId="20577"/>
          <ac:spMkLst>
            <pc:docMk/>
            <pc:sldMk cId="1964146967" sldId="274"/>
            <ac:spMk id="2" creationId="{55EF5CC9-D0D6-41DF-CECC-8DE17AF83308}"/>
          </ac:spMkLst>
        </pc:spChg>
        <pc:spChg chg="del">
          <ac:chgData name="Corey Holton" userId="dfccdeabb580c92e" providerId="LiveId" clId="{EBC5146E-18C7-45C9-82A7-CCF297C2A46B}" dt="2024-08-31T16:35:52.464" v="316" actId="22"/>
          <ac:spMkLst>
            <pc:docMk/>
            <pc:sldMk cId="1964146967" sldId="274"/>
            <ac:spMk id="3" creationId="{D02179AC-E4A7-1EAF-BD30-775EBD2CD19F}"/>
          </ac:spMkLst>
        </pc:spChg>
        <pc:picChg chg="add mod ord">
          <ac:chgData name="Corey Holton" userId="dfccdeabb580c92e" providerId="LiveId" clId="{EBC5146E-18C7-45C9-82A7-CCF297C2A46B}" dt="2024-08-31T16:35:52.464" v="316" actId="22"/>
          <ac:picMkLst>
            <pc:docMk/>
            <pc:sldMk cId="1964146967" sldId="274"/>
            <ac:picMk id="5" creationId="{A459582D-B764-2B84-0615-C7F8B587FFA2}"/>
          </ac:picMkLst>
        </pc:picChg>
      </pc:sldChg>
      <pc:sldChg chg="addSp delSp modSp new mod ord">
        <pc:chgData name="Corey Holton" userId="dfccdeabb580c92e" providerId="LiveId" clId="{EBC5146E-18C7-45C9-82A7-CCF297C2A46B}" dt="2024-08-31T16:41:05.729" v="390"/>
        <pc:sldMkLst>
          <pc:docMk/>
          <pc:sldMk cId="398914116" sldId="275"/>
        </pc:sldMkLst>
        <pc:spChg chg="mod">
          <ac:chgData name="Corey Holton" userId="dfccdeabb580c92e" providerId="LiveId" clId="{EBC5146E-18C7-45C9-82A7-CCF297C2A46B}" dt="2024-08-31T16:40:54.012" v="388" actId="20577"/>
          <ac:spMkLst>
            <pc:docMk/>
            <pc:sldMk cId="398914116" sldId="275"/>
            <ac:spMk id="2" creationId="{04BA347F-8750-AE4A-7B42-BFB021CA9A5B}"/>
          </ac:spMkLst>
        </pc:spChg>
        <pc:spChg chg="del">
          <ac:chgData name="Corey Holton" userId="dfccdeabb580c92e" providerId="LiveId" clId="{EBC5146E-18C7-45C9-82A7-CCF297C2A46B}" dt="2024-08-31T16:40:45.724" v="362" actId="22"/>
          <ac:spMkLst>
            <pc:docMk/>
            <pc:sldMk cId="398914116" sldId="275"/>
            <ac:spMk id="3" creationId="{D337302E-A9BF-D1D5-9219-9350E8EC077C}"/>
          </ac:spMkLst>
        </pc:spChg>
        <pc:picChg chg="add mod ord">
          <ac:chgData name="Corey Holton" userId="dfccdeabb580c92e" providerId="LiveId" clId="{EBC5146E-18C7-45C9-82A7-CCF297C2A46B}" dt="2024-08-31T16:40:45.724" v="362" actId="22"/>
          <ac:picMkLst>
            <pc:docMk/>
            <pc:sldMk cId="398914116" sldId="275"/>
            <ac:picMk id="5" creationId="{A2A6C396-1C81-B32B-1896-4C9B063DCDD8}"/>
          </ac:picMkLst>
        </pc:picChg>
      </pc:sldChg>
      <pc:sldChg chg="addSp delSp modSp new mod">
        <pc:chgData name="Corey Holton" userId="dfccdeabb580c92e" providerId="LiveId" clId="{EBC5146E-18C7-45C9-82A7-CCF297C2A46B}" dt="2024-08-31T16:49:26.893" v="508" actId="20577"/>
        <pc:sldMkLst>
          <pc:docMk/>
          <pc:sldMk cId="1658178340" sldId="276"/>
        </pc:sldMkLst>
        <pc:spChg chg="mod">
          <ac:chgData name="Corey Holton" userId="dfccdeabb580c92e" providerId="LiveId" clId="{EBC5146E-18C7-45C9-82A7-CCF297C2A46B}" dt="2024-08-31T16:49:26.893" v="508" actId="20577"/>
          <ac:spMkLst>
            <pc:docMk/>
            <pc:sldMk cId="1658178340" sldId="276"/>
            <ac:spMk id="2" creationId="{1F9C8FD0-9335-A6C0-701B-00BD4748B5A9}"/>
          </ac:spMkLst>
        </pc:spChg>
        <pc:spChg chg="del">
          <ac:chgData name="Corey Holton" userId="dfccdeabb580c92e" providerId="LiveId" clId="{EBC5146E-18C7-45C9-82A7-CCF297C2A46B}" dt="2024-08-31T16:48:51.851" v="392" actId="22"/>
          <ac:spMkLst>
            <pc:docMk/>
            <pc:sldMk cId="1658178340" sldId="276"/>
            <ac:spMk id="3" creationId="{533B85B1-C87E-FE51-9A97-06CD3D661BA5}"/>
          </ac:spMkLst>
        </pc:spChg>
        <pc:picChg chg="add mod ord">
          <ac:chgData name="Corey Holton" userId="dfccdeabb580c92e" providerId="LiveId" clId="{EBC5146E-18C7-45C9-82A7-CCF297C2A46B}" dt="2024-08-31T16:48:51.851" v="392" actId="22"/>
          <ac:picMkLst>
            <pc:docMk/>
            <pc:sldMk cId="1658178340" sldId="276"/>
            <ac:picMk id="5" creationId="{41E72298-3CD5-BFE3-CCA2-EEAB23DEE36A}"/>
          </ac:picMkLst>
        </pc:picChg>
      </pc:sldChg>
    </pc:docChg>
  </pc:docChgLst>
  <pc:docChgLst>
    <pc:chgData name="Corey Holton" userId="dfccdeabb580c92e" providerId="LiveId" clId="{C951E7E2-DF73-498A-9B5C-67E1A1DDAFBB}"/>
    <pc:docChg chg="undo custSel addSld delSld modSld sldOrd">
      <pc:chgData name="Corey Holton" userId="dfccdeabb580c92e" providerId="LiveId" clId="{C951E7E2-DF73-498A-9B5C-67E1A1DDAFBB}" dt="2024-09-01T03:24:49.168" v="4880" actId="6549"/>
      <pc:docMkLst>
        <pc:docMk/>
      </pc:docMkLst>
      <pc:sldChg chg="addSp modSp add del mod ord">
        <pc:chgData name="Corey Holton" userId="dfccdeabb580c92e" providerId="LiveId" clId="{C951E7E2-DF73-498A-9B5C-67E1A1DDAFBB}" dt="2024-09-01T03:24:27.769" v="4876"/>
        <pc:sldMkLst>
          <pc:docMk/>
          <pc:sldMk cId="4059096339" sldId="267"/>
        </pc:sldMkLst>
        <pc:spChg chg="mod">
          <ac:chgData name="Corey Holton" userId="dfccdeabb580c92e" providerId="LiveId" clId="{C951E7E2-DF73-498A-9B5C-67E1A1DDAFBB}" dt="2024-08-31T23:37:19.138" v="1037" actId="20577"/>
          <ac:spMkLst>
            <pc:docMk/>
            <pc:sldMk cId="4059096339" sldId="267"/>
            <ac:spMk id="2" creationId="{560158CA-AF9D-02D9-3AAE-7B1B2C68BC5B}"/>
          </ac:spMkLst>
        </pc:spChg>
        <pc:spChg chg="add">
          <ac:chgData name="Corey Holton" userId="dfccdeabb580c92e" providerId="LiveId" clId="{C951E7E2-DF73-498A-9B5C-67E1A1DDAFBB}" dt="2024-09-01T00:54:33.662" v="4842"/>
          <ac:spMkLst>
            <pc:docMk/>
            <pc:sldMk cId="4059096339" sldId="267"/>
            <ac:spMk id="3" creationId="{B5960A69-94CB-FFC5-4357-47536B8A781B}"/>
          </ac:spMkLst>
        </pc:spChg>
        <pc:picChg chg="add mod">
          <ac:chgData name="Corey Holton" userId="dfccdeabb580c92e" providerId="LiveId" clId="{C951E7E2-DF73-498A-9B5C-67E1A1DDAFBB}" dt="2024-09-01T02:45:20.375" v="4866" actId="1076"/>
          <ac:picMkLst>
            <pc:docMk/>
            <pc:sldMk cId="4059096339" sldId="267"/>
            <ac:picMk id="4" creationId="{42E6AD6C-32B6-C970-9093-650657B0E29C}"/>
          </ac:picMkLst>
        </pc:picChg>
        <pc:picChg chg="mod">
          <ac:chgData name="Corey Holton" userId="dfccdeabb580c92e" providerId="LiveId" clId="{C951E7E2-DF73-498A-9B5C-67E1A1DDAFBB}" dt="2024-09-01T02:45:33.951" v="4868" actId="14100"/>
          <ac:picMkLst>
            <pc:docMk/>
            <pc:sldMk cId="4059096339" sldId="267"/>
            <ac:picMk id="5" creationId="{C0D4E37E-9A30-A2FB-EA2B-365795240E98}"/>
          </ac:picMkLst>
        </pc:picChg>
      </pc:sldChg>
      <pc:sldChg chg="modSp mod">
        <pc:chgData name="Corey Holton" userId="dfccdeabb580c92e" providerId="LiveId" clId="{C951E7E2-DF73-498A-9B5C-67E1A1DDAFBB}" dt="2024-09-01T00:44:25.618" v="4841" actId="27636"/>
        <pc:sldMkLst>
          <pc:docMk/>
          <pc:sldMk cId="2891163924" sldId="268"/>
        </pc:sldMkLst>
        <pc:spChg chg="mod">
          <ac:chgData name="Corey Holton" userId="dfccdeabb580c92e" providerId="LiveId" clId="{C951E7E2-DF73-498A-9B5C-67E1A1DDAFBB}" dt="2024-09-01T00:44:25.618" v="4841" actId="27636"/>
          <ac:spMkLst>
            <pc:docMk/>
            <pc:sldMk cId="2891163924" sldId="268"/>
            <ac:spMk id="3" creationId="{8EFA2349-5FA5-BACF-FD5E-D521DB175196}"/>
          </ac:spMkLst>
        </pc:spChg>
      </pc:sldChg>
      <pc:sldChg chg="modSp mod">
        <pc:chgData name="Corey Holton" userId="dfccdeabb580c92e" providerId="LiveId" clId="{C951E7E2-DF73-498A-9B5C-67E1A1DDAFBB}" dt="2024-09-01T00:25:58.080" v="4517" actId="27636"/>
        <pc:sldMkLst>
          <pc:docMk/>
          <pc:sldMk cId="3327765573" sldId="269"/>
        </pc:sldMkLst>
        <pc:spChg chg="mod">
          <ac:chgData name="Corey Holton" userId="dfccdeabb580c92e" providerId="LiveId" clId="{C951E7E2-DF73-498A-9B5C-67E1A1DDAFBB}" dt="2024-09-01T00:25:58.080" v="4517" actId="27636"/>
          <ac:spMkLst>
            <pc:docMk/>
            <pc:sldMk cId="3327765573" sldId="269"/>
            <ac:spMk id="3" creationId="{5D509172-7413-2898-93C1-5177DAA0029C}"/>
          </ac:spMkLst>
        </pc:spChg>
      </pc:sldChg>
      <pc:sldChg chg="modSp mod">
        <pc:chgData name="Corey Holton" userId="dfccdeabb580c92e" providerId="LiveId" clId="{C951E7E2-DF73-498A-9B5C-67E1A1DDAFBB}" dt="2024-09-01T00:22:58.884" v="4513" actId="13926"/>
        <pc:sldMkLst>
          <pc:docMk/>
          <pc:sldMk cId="793010627" sldId="271"/>
        </pc:sldMkLst>
        <pc:spChg chg="mod">
          <ac:chgData name="Corey Holton" userId="dfccdeabb580c92e" providerId="LiveId" clId="{C951E7E2-DF73-498A-9B5C-67E1A1DDAFBB}" dt="2024-09-01T00:22:58.884" v="4513" actId="13926"/>
          <ac:spMkLst>
            <pc:docMk/>
            <pc:sldMk cId="793010627" sldId="271"/>
            <ac:spMk id="3" creationId="{6B010F1D-F98F-0145-BA31-DD922551682E}"/>
          </ac:spMkLst>
        </pc:spChg>
      </pc:sldChg>
      <pc:sldChg chg="ord">
        <pc:chgData name="Corey Holton" userId="dfccdeabb580c92e" providerId="LiveId" clId="{C951E7E2-DF73-498A-9B5C-67E1A1DDAFBB}" dt="2024-09-01T03:21:37.055" v="4870"/>
        <pc:sldMkLst>
          <pc:docMk/>
          <pc:sldMk cId="398914116" sldId="275"/>
        </pc:sldMkLst>
      </pc:sldChg>
      <pc:sldChg chg="ord">
        <pc:chgData name="Corey Holton" userId="dfccdeabb580c92e" providerId="LiveId" clId="{C951E7E2-DF73-498A-9B5C-67E1A1DDAFBB}" dt="2024-09-01T03:22:21.251" v="4872"/>
        <pc:sldMkLst>
          <pc:docMk/>
          <pc:sldMk cId="1658178340" sldId="276"/>
        </pc:sldMkLst>
      </pc:sldChg>
      <pc:sldChg chg="addSp delSp modSp mod ord setBg">
        <pc:chgData name="Corey Holton" userId="dfccdeabb580c92e" providerId="LiveId" clId="{C951E7E2-DF73-498A-9B5C-67E1A1DDAFBB}" dt="2024-09-01T03:24:21.304" v="4874"/>
        <pc:sldMkLst>
          <pc:docMk/>
          <pc:sldMk cId="243150552" sldId="279"/>
        </pc:sldMkLst>
        <pc:spChg chg="mod">
          <ac:chgData name="Corey Holton" userId="dfccdeabb580c92e" providerId="LiveId" clId="{C951E7E2-DF73-498A-9B5C-67E1A1DDAFBB}" dt="2024-08-31T23:38:20.499" v="1043" actId="255"/>
          <ac:spMkLst>
            <pc:docMk/>
            <pc:sldMk cId="243150552" sldId="279"/>
            <ac:spMk id="2" creationId="{330766FE-F8B8-777B-2219-9940145F8FA9}"/>
          </ac:spMkLst>
        </pc:spChg>
        <pc:spChg chg="mod ord">
          <ac:chgData name="Corey Holton" userId="dfccdeabb580c92e" providerId="LiveId" clId="{C951E7E2-DF73-498A-9B5C-67E1A1DDAFBB}" dt="2024-08-31T23:34:47.738" v="971" actId="26606"/>
          <ac:spMkLst>
            <pc:docMk/>
            <pc:sldMk cId="243150552" sldId="279"/>
            <ac:spMk id="3" creationId="{827A2BFE-FADC-18E7-01C0-305BD9A9B7D8}"/>
          </ac:spMkLst>
        </pc:spChg>
        <pc:spChg chg="add del">
          <ac:chgData name="Corey Holton" userId="dfccdeabb580c92e" providerId="LiveId" clId="{C951E7E2-DF73-498A-9B5C-67E1A1DDAFBB}" dt="2024-08-31T23:34:00.684" v="967" actId="26606"/>
          <ac:spMkLst>
            <pc:docMk/>
            <pc:sldMk cId="243150552" sldId="279"/>
            <ac:spMk id="9" creationId="{7FF47CB7-972F-479F-A36D-9E72D26EC8DA}"/>
          </ac:spMkLst>
        </pc:spChg>
        <pc:spChg chg="add">
          <ac:chgData name="Corey Holton" userId="dfccdeabb580c92e" providerId="LiveId" clId="{C951E7E2-DF73-498A-9B5C-67E1A1DDAFBB}" dt="2024-08-31T23:34:47.738" v="971" actId="26606"/>
          <ac:spMkLst>
            <pc:docMk/>
            <pc:sldMk cId="243150552" sldId="279"/>
            <ac:spMk id="10" creationId="{74B0B678-CD10-4371-96E5-2706F4579FAD}"/>
          </ac:spMkLst>
        </pc:spChg>
        <pc:spChg chg="add del">
          <ac:chgData name="Corey Holton" userId="dfccdeabb580c92e" providerId="LiveId" clId="{C951E7E2-DF73-498A-9B5C-67E1A1DDAFBB}" dt="2024-08-31T23:34:00.684" v="967" actId="26606"/>
          <ac:spMkLst>
            <pc:docMk/>
            <pc:sldMk cId="243150552" sldId="279"/>
            <ac:spMk id="11" creationId="{0D153B68-5844-490D-8E67-F616D6D721CA}"/>
          </ac:spMkLst>
        </pc:spChg>
        <pc:spChg chg="add mod">
          <ac:chgData name="Corey Holton" userId="dfccdeabb580c92e" providerId="LiveId" clId="{C951E7E2-DF73-498A-9B5C-67E1A1DDAFBB}" dt="2024-08-31T23:35:42.167" v="977" actId="1076"/>
          <ac:spMkLst>
            <pc:docMk/>
            <pc:sldMk cId="243150552" sldId="279"/>
            <ac:spMk id="12" creationId="{BABD0260-2875-430A-1395-F36DE310EE8B}"/>
          </ac:spMkLst>
        </pc:spChg>
        <pc:spChg chg="add del">
          <ac:chgData name="Corey Holton" userId="dfccdeabb580c92e" providerId="LiveId" clId="{C951E7E2-DF73-498A-9B5C-67E1A1DDAFBB}" dt="2024-08-31T23:34:00.684" v="967" actId="26606"/>
          <ac:spMkLst>
            <pc:docMk/>
            <pc:sldMk cId="243150552" sldId="279"/>
            <ac:spMk id="13" creationId="{9A0D773F-7A7D-4DBB-9DEA-86BB8B8F4BC8}"/>
          </ac:spMkLst>
        </pc:spChg>
        <pc:spChg chg="add">
          <ac:chgData name="Corey Holton" userId="dfccdeabb580c92e" providerId="LiveId" clId="{C951E7E2-DF73-498A-9B5C-67E1A1DDAFBB}" dt="2024-08-31T23:34:47.738" v="971" actId="26606"/>
          <ac:spMkLst>
            <pc:docMk/>
            <pc:sldMk cId="243150552" sldId="279"/>
            <ac:spMk id="19" creationId="{CBC4F608-B4B8-48C3-9572-C0F061B1CD99}"/>
          </ac:spMkLst>
        </pc:spChg>
        <pc:spChg chg="add">
          <ac:chgData name="Corey Holton" userId="dfccdeabb580c92e" providerId="LiveId" clId="{C951E7E2-DF73-498A-9B5C-67E1A1DDAFBB}" dt="2024-08-31T23:34:47.738" v="971" actId="26606"/>
          <ac:spMkLst>
            <pc:docMk/>
            <pc:sldMk cId="243150552" sldId="279"/>
            <ac:spMk id="21" creationId="{1382A32C-5B0C-4B1C-A074-76C6DBCC9F87}"/>
          </ac:spMkLst>
        </pc:spChg>
        <pc:grpChg chg="add">
          <ac:chgData name="Corey Holton" userId="dfccdeabb580c92e" providerId="LiveId" clId="{C951E7E2-DF73-498A-9B5C-67E1A1DDAFBB}" dt="2024-08-31T23:34:47.738" v="971" actId="26606"/>
          <ac:grpSpMkLst>
            <pc:docMk/>
            <pc:sldMk cId="243150552" sldId="279"/>
            <ac:grpSpMk id="15" creationId="{A9270323-9616-4384-857D-E86B78272EFE}"/>
          </ac:grpSpMkLst>
        </pc:grpChg>
        <pc:graphicFrameChg chg="add del mod modGraphic">
          <ac:chgData name="Corey Holton" userId="dfccdeabb580c92e" providerId="LiveId" clId="{C951E7E2-DF73-498A-9B5C-67E1A1DDAFBB}" dt="2024-08-31T23:33:59.361" v="966" actId="27309"/>
          <ac:graphicFrameMkLst>
            <pc:docMk/>
            <pc:sldMk cId="243150552" sldId="279"/>
            <ac:graphicFrameMk id="6" creationId="{84163CB3-B3AB-0EB6-3410-2D6455CBDEB1}"/>
          </ac:graphicFrameMkLst>
        </pc:graphicFrameChg>
        <pc:picChg chg="add mod">
          <ac:chgData name="Corey Holton" userId="dfccdeabb580c92e" providerId="LiveId" clId="{C951E7E2-DF73-498A-9B5C-67E1A1DDAFBB}" dt="2024-08-31T23:34:07.121" v="968" actId="1076"/>
          <ac:picMkLst>
            <pc:docMk/>
            <pc:sldMk cId="243150552" sldId="279"/>
            <ac:picMk id="4" creationId="{7B7F1D6E-AE2F-A093-6046-45F6E4A88615}"/>
          </ac:picMkLst>
        </pc:picChg>
        <pc:picChg chg="add mod">
          <ac:chgData name="Corey Holton" userId="dfccdeabb580c92e" providerId="LiveId" clId="{C951E7E2-DF73-498A-9B5C-67E1A1DDAFBB}" dt="2024-08-31T23:34:47.738" v="971" actId="26606"/>
          <ac:picMkLst>
            <pc:docMk/>
            <pc:sldMk cId="243150552" sldId="279"/>
            <ac:picMk id="7" creationId="{DBD22DD2-1143-E726-DD96-8A6B4C0A74B9}"/>
          </ac:picMkLst>
        </pc:picChg>
        <pc:picChg chg="add mod">
          <ac:chgData name="Corey Holton" userId="dfccdeabb580c92e" providerId="LiveId" clId="{C951E7E2-DF73-498A-9B5C-67E1A1DDAFBB}" dt="2024-08-31T23:34:47.738" v="971" actId="26606"/>
          <ac:picMkLst>
            <pc:docMk/>
            <pc:sldMk cId="243150552" sldId="279"/>
            <ac:picMk id="8" creationId="{C73A8913-1944-F302-E275-02CAA66D00EA}"/>
          </ac:picMkLst>
        </pc:picChg>
      </pc:sldChg>
      <pc:sldChg chg="addSp delSp modSp new add del mod">
        <pc:chgData name="Corey Holton" userId="dfccdeabb580c92e" providerId="LiveId" clId="{C951E7E2-DF73-498A-9B5C-67E1A1DDAFBB}" dt="2024-08-31T23:36:52.645" v="982" actId="47"/>
        <pc:sldMkLst>
          <pc:docMk/>
          <pc:sldMk cId="512834816" sldId="282"/>
        </pc:sldMkLst>
        <pc:spChg chg="mod">
          <ac:chgData name="Corey Holton" userId="dfccdeabb580c92e" providerId="LiveId" clId="{C951E7E2-DF73-498A-9B5C-67E1A1DDAFBB}" dt="2024-08-31T23:04:40.493" v="12" actId="20577"/>
          <ac:spMkLst>
            <pc:docMk/>
            <pc:sldMk cId="512834816" sldId="282"/>
            <ac:spMk id="2" creationId="{470F4ED9-8402-DD78-F761-6C641B9D5AFF}"/>
          </ac:spMkLst>
        </pc:spChg>
        <pc:spChg chg="add del mod">
          <ac:chgData name="Corey Holton" userId="dfccdeabb580c92e" providerId="LiveId" clId="{C951E7E2-DF73-498A-9B5C-67E1A1DDAFBB}" dt="2024-08-31T23:08:11.374" v="233" actId="20577"/>
          <ac:spMkLst>
            <pc:docMk/>
            <pc:sldMk cId="512834816" sldId="282"/>
            <ac:spMk id="3" creationId="{3BF07CC9-3677-A5DD-1024-20FEBB1CB834}"/>
          </ac:spMkLst>
        </pc:spChg>
        <pc:spChg chg="add mod">
          <ac:chgData name="Corey Holton" userId="dfccdeabb580c92e" providerId="LiveId" clId="{C951E7E2-DF73-498A-9B5C-67E1A1DDAFBB}" dt="2024-08-31T23:05:15.129" v="14"/>
          <ac:spMkLst>
            <pc:docMk/>
            <pc:sldMk cId="512834816" sldId="282"/>
            <ac:spMk id="6" creationId="{CEC2A486-D70F-ED6D-0AAA-141B9FAF9E1E}"/>
          </ac:spMkLst>
        </pc:spChg>
        <pc:spChg chg="add mod">
          <ac:chgData name="Corey Holton" userId="dfccdeabb580c92e" providerId="LiveId" clId="{C951E7E2-DF73-498A-9B5C-67E1A1DDAFBB}" dt="2024-08-31T23:05:35.368" v="17"/>
          <ac:spMkLst>
            <pc:docMk/>
            <pc:sldMk cId="512834816" sldId="282"/>
            <ac:spMk id="7" creationId="{648F225C-D190-29E8-21C3-392B14AF107E}"/>
          </ac:spMkLst>
        </pc:spChg>
        <pc:spChg chg="add del">
          <ac:chgData name="Corey Holton" userId="dfccdeabb580c92e" providerId="LiveId" clId="{C951E7E2-DF73-498A-9B5C-67E1A1DDAFBB}" dt="2024-08-31T23:06:25.213" v="26" actId="478"/>
          <ac:spMkLst>
            <pc:docMk/>
            <pc:sldMk cId="512834816" sldId="282"/>
            <ac:spMk id="8" creationId="{193FAD5E-1D00-1541-F94F-8DDE9A663C9C}"/>
          </ac:spMkLst>
        </pc:spChg>
        <pc:picChg chg="add mod">
          <ac:chgData name="Corey Holton" userId="dfccdeabb580c92e" providerId="LiveId" clId="{C951E7E2-DF73-498A-9B5C-67E1A1DDAFBB}" dt="2024-08-31T23:06:49.438" v="28" actId="1076"/>
          <ac:picMkLst>
            <pc:docMk/>
            <pc:sldMk cId="512834816" sldId="282"/>
            <ac:picMk id="5" creationId="{C1B2244C-F766-1E4F-C355-9F6E464A41FC}"/>
          </ac:picMkLst>
        </pc:picChg>
      </pc:sldChg>
      <pc:sldChg chg="modSp new mod">
        <pc:chgData name="Corey Holton" userId="dfccdeabb580c92e" providerId="LiveId" clId="{C951E7E2-DF73-498A-9B5C-67E1A1DDAFBB}" dt="2024-09-01T00:31:01.031" v="4613" actId="5793"/>
        <pc:sldMkLst>
          <pc:docMk/>
          <pc:sldMk cId="2077041568" sldId="282"/>
        </pc:sldMkLst>
        <pc:spChg chg="mod">
          <ac:chgData name="Corey Holton" userId="dfccdeabb580c92e" providerId="LiveId" clId="{C951E7E2-DF73-498A-9B5C-67E1A1DDAFBB}" dt="2024-09-01T00:29:26.376" v="4592" actId="6549"/>
          <ac:spMkLst>
            <pc:docMk/>
            <pc:sldMk cId="2077041568" sldId="282"/>
            <ac:spMk id="2" creationId="{729CFCDA-656E-17F2-BA1D-BF7A93638159}"/>
          </ac:spMkLst>
        </pc:spChg>
        <pc:spChg chg="mod">
          <ac:chgData name="Corey Holton" userId="dfccdeabb580c92e" providerId="LiveId" clId="{C951E7E2-DF73-498A-9B5C-67E1A1DDAFBB}" dt="2024-09-01T00:31:01.031" v="4613" actId="5793"/>
          <ac:spMkLst>
            <pc:docMk/>
            <pc:sldMk cId="2077041568" sldId="282"/>
            <ac:spMk id="3" creationId="{3A194D55-8F49-301D-DFF4-5CEDF97D8DBB}"/>
          </ac:spMkLst>
        </pc:spChg>
      </pc:sldChg>
      <pc:sldChg chg="modSp new mod">
        <pc:chgData name="Corey Holton" userId="dfccdeabb580c92e" providerId="LiveId" clId="{C951E7E2-DF73-498A-9B5C-67E1A1DDAFBB}" dt="2024-09-01T00:31:58.840" v="4672" actId="6549"/>
        <pc:sldMkLst>
          <pc:docMk/>
          <pc:sldMk cId="3233134659" sldId="283"/>
        </pc:sldMkLst>
        <pc:spChg chg="mod">
          <ac:chgData name="Corey Holton" userId="dfccdeabb580c92e" providerId="LiveId" clId="{C951E7E2-DF73-498A-9B5C-67E1A1DDAFBB}" dt="2024-09-01T00:31:42.852" v="4664" actId="20577"/>
          <ac:spMkLst>
            <pc:docMk/>
            <pc:sldMk cId="3233134659" sldId="283"/>
            <ac:spMk id="2" creationId="{FD705E39-A393-C435-2034-D48922C906E7}"/>
          </ac:spMkLst>
        </pc:spChg>
        <pc:spChg chg="mod">
          <ac:chgData name="Corey Holton" userId="dfccdeabb580c92e" providerId="LiveId" clId="{C951E7E2-DF73-498A-9B5C-67E1A1DDAFBB}" dt="2024-09-01T00:31:58.840" v="4672" actId="6549"/>
          <ac:spMkLst>
            <pc:docMk/>
            <pc:sldMk cId="3233134659" sldId="283"/>
            <ac:spMk id="3" creationId="{A8F6E35D-7CEA-237F-4230-668FE833C23D}"/>
          </ac:spMkLst>
        </pc:spChg>
      </pc:sldChg>
      <pc:sldChg chg="modSp new mod">
        <pc:chgData name="Corey Holton" userId="dfccdeabb580c92e" providerId="LiveId" clId="{C951E7E2-DF73-498A-9B5C-67E1A1DDAFBB}" dt="2024-09-01T00:40:13.056" v="4721" actId="6549"/>
        <pc:sldMkLst>
          <pc:docMk/>
          <pc:sldMk cId="888766668" sldId="284"/>
        </pc:sldMkLst>
        <pc:spChg chg="mod">
          <ac:chgData name="Corey Holton" userId="dfccdeabb580c92e" providerId="LiveId" clId="{C951E7E2-DF73-498A-9B5C-67E1A1DDAFBB}" dt="2024-09-01T00:37:36.928" v="4701" actId="20577"/>
          <ac:spMkLst>
            <pc:docMk/>
            <pc:sldMk cId="888766668" sldId="284"/>
            <ac:spMk id="2" creationId="{0570B793-61BD-51DB-1E83-15F5A0EED3C0}"/>
          </ac:spMkLst>
        </pc:spChg>
        <pc:spChg chg="mod">
          <ac:chgData name="Corey Holton" userId="dfccdeabb580c92e" providerId="LiveId" clId="{C951E7E2-DF73-498A-9B5C-67E1A1DDAFBB}" dt="2024-09-01T00:40:13.056" v="4721" actId="6549"/>
          <ac:spMkLst>
            <pc:docMk/>
            <pc:sldMk cId="888766668" sldId="284"/>
            <ac:spMk id="3" creationId="{22029E21-4B20-103A-1C51-CD68D476898B}"/>
          </ac:spMkLst>
        </pc:spChg>
      </pc:sldChg>
      <pc:sldChg chg="modSp add mod">
        <pc:chgData name="Corey Holton" userId="dfccdeabb580c92e" providerId="LiveId" clId="{C951E7E2-DF73-498A-9B5C-67E1A1DDAFBB}" dt="2024-09-01T00:34:36.283" v="4684" actId="27636"/>
        <pc:sldMkLst>
          <pc:docMk/>
          <pc:sldMk cId="457172529" sldId="285"/>
        </pc:sldMkLst>
        <pc:spChg chg="mod">
          <ac:chgData name="Corey Holton" userId="dfccdeabb580c92e" providerId="LiveId" clId="{C951E7E2-DF73-498A-9B5C-67E1A1DDAFBB}" dt="2024-09-01T00:27:04.687" v="4544" actId="20577"/>
          <ac:spMkLst>
            <pc:docMk/>
            <pc:sldMk cId="457172529" sldId="285"/>
            <ac:spMk id="2" creationId="{729CFCDA-656E-17F2-BA1D-BF7A93638159}"/>
          </ac:spMkLst>
        </pc:spChg>
        <pc:spChg chg="mod">
          <ac:chgData name="Corey Holton" userId="dfccdeabb580c92e" providerId="LiveId" clId="{C951E7E2-DF73-498A-9B5C-67E1A1DDAFBB}" dt="2024-09-01T00:34:36.283" v="4684" actId="27636"/>
          <ac:spMkLst>
            <pc:docMk/>
            <pc:sldMk cId="457172529" sldId="285"/>
            <ac:spMk id="3" creationId="{3A194D55-8F49-301D-DFF4-5CEDF97D8DBB}"/>
          </ac:spMkLst>
        </pc:spChg>
      </pc:sldChg>
      <pc:sldChg chg="modSp add mod ord">
        <pc:chgData name="Corey Holton" userId="dfccdeabb580c92e" providerId="LiveId" clId="{C951E7E2-DF73-498A-9B5C-67E1A1DDAFBB}" dt="2024-09-01T03:24:49.168" v="4880" actId="6549"/>
        <pc:sldMkLst>
          <pc:docMk/>
          <pc:sldMk cId="1271170708" sldId="286"/>
        </pc:sldMkLst>
        <pc:spChg chg="mod">
          <ac:chgData name="Corey Holton" userId="dfccdeabb580c92e" providerId="LiveId" clId="{C951E7E2-DF73-498A-9B5C-67E1A1DDAFBB}" dt="2024-09-01T03:24:49.168" v="4880" actId="6549"/>
          <ac:spMkLst>
            <pc:docMk/>
            <pc:sldMk cId="1271170708" sldId="286"/>
            <ac:spMk id="2" creationId="{765BC33D-204E-1A86-35A3-63FD766BC0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4E0A2-C800-41DD-86B8-E5E35F0791B6}"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13AE1-12D8-4A6A-BC07-0250BEB83E81}" type="slidenum">
              <a:rPr lang="en-US" smtClean="0"/>
              <a:t>‹#›</a:t>
            </a:fld>
            <a:endParaRPr lang="en-US"/>
          </a:p>
        </p:txBody>
      </p:sp>
    </p:spTree>
    <p:extLst>
      <p:ext uri="{BB962C8B-B14F-4D97-AF65-F5344CB8AC3E}">
        <p14:creationId xmlns:p14="http://schemas.microsoft.com/office/powerpoint/2010/main" val="218591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913AE1-12D8-4A6A-BC07-0250BEB83E81}" type="slidenum">
              <a:rPr lang="en-US" smtClean="0"/>
              <a:t>18</a:t>
            </a:fld>
            <a:endParaRPr lang="en-US"/>
          </a:p>
        </p:txBody>
      </p:sp>
    </p:spTree>
    <p:extLst>
      <p:ext uri="{BB962C8B-B14F-4D97-AF65-F5344CB8AC3E}">
        <p14:creationId xmlns:p14="http://schemas.microsoft.com/office/powerpoint/2010/main" val="568645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armprogress.com" TargetMode="External"/><Relationship Id="rId2" Type="http://schemas.openxmlformats.org/officeDocument/2006/relationships/hyperlink" Target="https://www.usda.gov" TargetMode="External"/><Relationship Id="rId1" Type="http://schemas.openxmlformats.org/officeDocument/2006/relationships/slideLayout" Target="../slideLayouts/slideLayout2.xml"/><Relationship Id="rId4" Type="http://schemas.openxmlformats.org/officeDocument/2006/relationships/hyperlink" Target="https://www.brunel.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oxdev.org" TargetMode="External"/><Relationship Id="rId2" Type="http://schemas.openxmlformats.org/officeDocument/2006/relationships/hyperlink" Target="https://www.nature.com" TargetMode="External"/><Relationship Id="rId1" Type="http://schemas.openxmlformats.org/officeDocument/2006/relationships/slideLayout" Target="../slideLayouts/slideLayout2.xml"/><Relationship Id="rId4" Type="http://schemas.openxmlformats.org/officeDocument/2006/relationships/hyperlink" Target="https://agclassroom.org"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vert="horz" lIns="91440" tIns="45720" rIns="91440" bIns="45720" rtlCol="0" anchor="t">
            <a:normAutofit/>
          </a:bodyPr>
          <a:lstStyle/>
          <a:p>
            <a:r>
              <a:rPr lang="en-US" sz="2800">
                <a:latin typeface="Roboto" panose="02000000000000000000" pitchFamily="2" charset="0"/>
                <a:ea typeface="Roboto" panose="02000000000000000000" pitchFamily="2" charset="0"/>
                <a:cs typeface="Roboto" panose="02000000000000000000" pitchFamily="2" charset="0"/>
              </a:rPr>
              <a:t>Project 1</a:t>
            </a:r>
          </a:p>
          <a:p>
            <a:r>
              <a:rPr lang="en-US" b="0" i="0">
                <a:solidFill>
                  <a:srgbClr val="1F2328"/>
                </a:solidFill>
                <a:effectLst/>
                <a:latin typeface="Roboto"/>
                <a:ea typeface="Roboto"/>
                <a:cs typeface="Roboto"/>
              </a:rPr>
              <a:t>Corey Holton, Elena Gehle, Domenic </a:t>
            </a:r>
            <a:r>
              <a:rPr lang="en-US">
                <a:solidFill>
                  <a:srgbClr val="1F2328"/>
                </a:solidFill>
                <a:latin typeface="Roboto"/>
                <a:ea typeface="Roboto"/>
                <a:cs typeface="Roboto"/>
              </a:rPr>
              <a:t>Guerrero</a:t>
            </a:r>
            <a:r>
              <a:rPr lang="en-US" b="0" i="0">
                <a:solidFill>
                  <a:srgbClr val="1F2328"/>
                </a:solidFill>
                <a:effectLst/>
                <a:latin typeface="Roboto"/>
                <a:ea typeface="Roboto"/>
                <a:cs typeface="Roboto"/>
              </a:rPr>
              <a:t>, and Roberta Chandler</a:t>
            </a:r>
            <a:endParaRPr lang="en-US">
              <a:latin typeface="Roboto"/>
              <a:ea typeface="Roboto"/>
              <a:cs typeface="Roboto"/>
            </a:endParaRP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E18-E0F5-C4A0-A609-54F2DA70C7D9}"/>
              </a:ext>
            </a:extLst>
          </p:cNvPr>
          <p:cNvSpPr>
            <a:spLocks noGrp="1"/>
          </p:cNvSpPr>
          <p:nvPr>
            <p:ph type="title"/>
          </p:nvPr>
        </p:nvSpPr>
        <p:spPr/>
        <p:txBody>
          <a:bodyPr/>
          <a:lstStyle/>
          <a:p>
            <a:r>
              <a:rPr lang="en-US" b="1" i="0">
                <a:effectLst/>
                <a:latin typeface="Roboto" panose="02000000000000000000" pitchFamily="2" charset="0"/>
              </a:rPr>
              <a:t>Visualizations</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5E095AB0-E778-139C-2D4D-60F4C700501E}"/>
              </a:ext>
            </a:extLst>
          </p:cNvPr>
          <p:cNvSpPr>
            <a:spLocks noGrp="1"/>
          </p:cNvSpPr>
          <p:nvPr>
            <p:ph idx="1"/>
          </p:nvPr>
        </p:nvSpPr>
        <p:spPr/>
        <p:txBody>
          <a:bodyPr>
            <a:normAutofit/>
          </a:bodyPr>
          <a:lstStyle/>
          <a:p>
            <a:pPr algn="l">
              <a:buFont typeface="Arial" panose="020B0604020202020204" pitchFamily="34" charset="0"/>
              <a:buChar char="•"/>
            </a:pPr>
            <a:r>
              <a:rPr lang="en-US" sz="1400" b="0" i="0">
                <a:solidFill>
                  <a:srgbClr val="2B2B2B"/>
                </a:solidFill>
                <a:effectLst/>
                <a:latin typeface="Roboto" panose="02000000000000000000" pitchFamily="2" charset="0"/>
              </a:rPr>
              <a:t>6–8 visualizations of data (at least two per question) (10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Clear and accurate labeling of images (5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Visualizations supported with ample and precise explanation (5 points).</a:t>
            </a:r>
          </a:p>
          <a:p>
            <a:endParaRPr lang="en-US" sz="1400"/>
          </a:p>
        </p:txBody>
      </p:sp>
    </p:spTree>
    <p:extLst>
      <p:ext uri="{BB962C8B-B14F-4D97-AF65-F5344CB8AC3E}">
        <p14:creationId xmlns:p14="http://schemas.microsoft.com/office/powerpoint/2010/main" val="419566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EDE2-18F2-6196-02B0-E9074A8932D9}"/>
              </a:ext>
            </a:extLst>
          </p:cNvPr>
          <p:cNvSpPr>
            <a:spLocks noGrp="1"/>
          </p:cNvSpPr>
          <p:nvPr>
            <p:ph type="title"/>
          </p:nvPr>
        </p:nvSpPr>
        <p:spPr/>
        <p:txBody>
          <a:bodyPr/>
          <a:lstStyle/>
          <a:p>
            <a:r>
              <a:rPr lang="en-US" b="1" i="0">
                <a:effectLst/>
                <a:latin typeface="Roboto" panose="02000000000000000000" pitchFamily="2" charset="0"/>
              </a:rPr>
              <a:t>Presentation Requirements</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6B010F1D-F98F-0145-BA31-DD922551682E}"/>
              </a:ext>
            </a:extLst>
          </p:cNvPr>
          <p:cNvSpPr>
            <a:spLocks noGrp="1"/>
          </p:cNvSpPr>
          <p:nvPr>
            <p:ph idx="1"/>
          </p:nvPr>
        </p:nvSpPr>
        <p:spPr/>
        <p:txBody>
          <a:bodyPr>
            <a:normAutofit/>
          </a:bodyPr>
          <a:lstStyle/>
          <a:p>
            <a:pPr marL="0" indent="0" algn="l">
              <a:buNone/>
            </a:pPr>
            <a:r>
              <a:rPr lang="en-US" sz="1400" b="0" i="0">
                <a:solidFill>
                  <a:srgbClr val="2B2B2B"/>
                </a:solidFill>
                <a:effectLst/>
                <a:latin typeface="Roboto" panose="02000000000000000000" pitchFamily="2" charset="0"/>
              </a:rPr>
              <a:t>Your presentation should cover the following:</a:t>
            </a:r>
          </a:p>
          <a:p>
            <a:pPr algn="l">
              <a:buFont typeface="Arial" panose="020B0604020202020204" pitchFamily="34" charset="0"/>
              <a:buChar char="•"/>
            </a:pPr>
            <a:r>
              <a:rPr lang="en-US" sz="1400" b="0" i="0">
                <a:solidFill>
                  <a:srgbClr val="2B2B2B"/>
                </a:solidFill>
                <a:effectLst/>
                <a:highlight>
                  <a:srgbClr val="FFFF00"/>
                </a:highlight>
                <a:latin typeface="Roboto" panose="02000000000000000000" pitchFamily="2" charset="0"/>
              </a:rPr>
              <a:t>An executive summary or overview of the project and project goals (5 points).</a:t>
            </a:r>
          </a:p>
          <a:p>
            <a:pPr algn="l">
              <a:buFont typeface="Arial" panose="020B0604020202020204" pitchFamily="34" charset="0"/>
              <a:buChar char="•"/>
            </a:pPr>
            <a:r>
              <a:rPr lang="en-US" sz="1400" b="0" i="0">
                <a:solidFill>
                  <a:srgbClr val="2B2B2B"/>
                </a:solidFill>
                <a:effectLst/>
                <a:highlight>
                  <a:srgbClr val="FFFF00"/>
                </a:highlight>
                <a:latin typeface="Roboto" panose="02000000000000000000" pitchFamily="2" charset="0"/>
              </a:rPr>
              <a:t>An overview of the data collection, cleanup, and exploration processes (5 points).</a:t>
            </a:r>
          </a:p>
          <a:p>
            <a:pPr algn="l">
              <a:buFont typeface="Arial" panose="020B0604020202020204" pitchFamily="34" charset="0"/>
              <a:buChar char="•"/>
            </a:pPr>
            <a:r>
              <a:rPr lang="en-US" sz="1400" b="0" i="0">
                <a:solidFill>
                  <a:srgbClr val="2B2B2B"/>
                </a:solidFill>
                <a:effectLst/>
                <a:highlight>
                  <a:srgbClr val="FFFF00"/>
                </a:highlight>
                <a:latin typeface="Roboto" panose="02000000000000000000" pitchFamily="2" charset="0"/>
              </a:rPr>
              <a:t>The approach that your group took in achieving the project goals (5 points).</a:t>
            </a:r>
          </a:p>
          <a:p>
            <a:pPr algn="l">
              <a:buFont typeface="Arial" panose="020B0604020202020204" pitchFamily="34" charset="0"/>
              <a:buChar char="•"/>
            </a:pPr>
            <a:r>
              <a:rPr lang="en-US" sz="1400" b="0" i="0">
                <a:solidFill>
                  <a:srgbClr val="2B2B2B"/>
                </a:solidFill>
                <a:effectLst/>
                <a:highlight>
                  <a:srgbClr val="FFFF00"/>
                </a:highlight>
                <a:latin typeface="Roboto" panose="02000000000000000000" pitchFamily="2" charset="0"/>
              </a:rPr>
              <a:t>Any additional questions that surfaced, what your group might research next if more time was available or share a plan for future development (5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The results and conclusions of the application or analysis (5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Slides effectively demonstrate the project (3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Slides are visually clean and professional (2 points).</a:t>
            </a:r>
          </a:p>
        </p:txBody>
      </p:sp>
    </p:spTree>
    <p:extLst>
      <p:ext uri="{BB962C8B-B14F-4D97-AF65-F5344CB8AC3E}">
        <p14:creationId xmlns:p14="http://schemas.microsoft.com/office/powerpoint/2010/main" val="79301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p:txBody>
          <a:bodyPr>
            <a:normAutofit fontScale="90000"/>
          </a:bodyPr>
          <a:lstStyle/>
          <a:p>
            <a:r>
              <a:rPr lang="en-US" sz="4400" b="0" i="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br>
              <a:rPr lang="en-US" sz="4400" b="0" i="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p:txBody>
          <a:bodyPr vert="horz" lIns="91440" tIns="45720" rIns="91440" bIns="45720" rtlCol="0" anchor="t">
            <a:normAutofit lnSpcReduction="10000"/>
          </a:bodyPr>
          <a:lstStyle/>
          <a:p>
            <a:r>
              <a:rPr lang="en-US"/>
              <a:t>Technology</a:t>
            </a:r>
          </a:p>
          <a:p>
            <a:r>
              <a:rPr lang="en-US"/>
              <a:t>Plant varieties</a:t>
            </a:r>
          </a:p>
          <a:p>
            <a:r>
              <a:rPr lang="en-US"/>
              <a:t>Planting</a:t>
            </a:r>
          </a:p>
          <a:p>
            <a:r>
              <a:rPr lang="en-US"/>
              <a:t>Practice</a:t>
            </a:r>
          </a:p>
          <a:p>
            <a:r>
              <a:rPr lang="en-US"/>
              <a:t>Risk Management</a:t>
            </a:r>
          </a:p>
          <a:p>
            <a:r>
              <a:rPr lang="en-US"/>
              <a:t>Data Management</a:t>
            </a:r>
          </a:p>
          <a:p>
            <a:pPr marL="0" indent="0">
              <a:buNone/>
            </a:pPr>
            <a:r>
              <a:rPr lang="en-US">
                <a:hlinkClick r:id="rId2"/>
              </a:rPr>
              <a:t>https://www.usda.gov</a:t>
            </a:r>
            <a:r>
              <a:rPr lang="en-US"/>
              <a:t>            </a:t>
            </a:r>
          </a:p>
          <a:p>
            <a:pPr marL="0" indent="0">
              <a:buNone/>
            </a:pPr>
            <a:r>
              <a:rPr lang="en-US">
                <a:hlinkClick r:id="rId3"/>
              </a:rPr>
              <a:t>https://www.farmprogress.com</a:t>
            </a:r>
            <a:endParaRPr lang="en-US"/>
          </a:p>
          <a:p>
            <a:pPr marL="0" indent="0">
              <a:buNone/>
            </a:pPr>
            <a:r>
              <a:rPr lang="en-US">
                <a:hlinkClick r:id="rId4"/>
              </a:rPr>
              <a:t>https://www.brunel.net</a:t>
            </a: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5179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2286-6229-CCEC-D7EB-E6397D805D86}"/>
              </a:ext>
            </a:extLst>
          </p:cNvPr>
          <p:cNvSpPr>
            <a:spLocks noGrp="1"/>
          </p:cNvSpPr>
          <p:nvPr>
            <p:ph type="title"/>
          </p:nvPr>
        </p:nvSpPr>
        <p:spPr/>
        <p:txBody>
          <a:bodyPr/>
          <a:lstStyle/>
          <a:p>
            <a:r>
              <a:rPr lang="en-US"/>
              <a:t>Graph of Global Production by Category</a:t>
            </a:r>
          </a:p>
        </p:txBody>
      </p:sp>
      <p:pic>
        <p:nvPicPr>
          <p:cNvPr id="4" name="Content Placeholder 4">
            <a:extLst>
              <a:ext uri="{FF2B5EF4-FFF2-40B4-BE49-F238E27FC236}">
                <a16:creationId xmlns:a16="http://schemas.microsoft.com/office/drawing/2014/main" id="{059F4A58-5BA2-C662-A794-DCC180F59EC3}"/>
              </a:ext>
            </a:extLst>
          </p:cNvPr>
          <p:cNvPicPr>
            <a:picLocks noGrp="1" noChangeAspect="1"/>
          </p:cNvPicPr>
          <p:nvPr>
            <p:ph idx="1"/>
          </p:nvPr>
        </p:nvPicPr>
        <p:blipFill>
          <a:blip r:embed="rId2"/>
          <a:stretch>
            <a:fillRect/>
          </a:stretch>
        </p:blipFill>
        <p:spPr>
          <a:xfrm>
            <a:off x="2417571" y="1825625"/>
            <a:ext cx="7356857" cy="4351338"/>
          </a:xfrm>
        </p:spPr>
      </p:pic>
    </p:spTree>
    <p:extLst>
      <p:ext uri="{BB962C8B-B14F-4D97-AF65-F5344CB8AC3E}">
        <p14:creationId xmlns:p14="http://schemas.microsoft.com/office/powerpoint/2010/main" val="180679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5B46-7A47-B00C-F0D6-4A92111125D1}"/>
              </a:ext>
            </a:extLst>
          </p:cNvPr>
          <p:cNvSpPr>
            <a:spLocks noGrp="1"/>
          </p:cNvSpPr>
          <p:nvPr>
            <p:ph type="title"/>
          </p:nvPr>
        </p:nvSpPr>
        <p:spPr/>
        <p:txBody>
          <a:bodyPr/>
          <a:lstStyle/>
          <a:p>
            <a:r>
              <a:rPr lang="en-US"/>
              <a:t>Graph of Global Meat Production by Item</a:t>
            </a:r>
          </a:p>
        </p:txBody>
      </p:sp>
      <p:pic>
        <p:nvPicPr>
          <p:cNvPr id="5" name="Content Placeholder 4">
            <a:extLst>
              <a:ext uri="{FF2B5EF4-FFF2-40B4-BE49-F238E27FC236}">
                <a16:creationId xmlns:a16="http://schemas.microsoft.com/office/drawing/2014/main" id="{614F5800-CD03-5016-1B47-99594F19D684}"/>
              </a:ext>
            </a:extLst>
          </p:cNvPr>
          <p:cNvPicPr>
            <a:picLocks noGrp="1" noChangeAspect="1"/>
          </p:cNvPicPr>
          <p:nvPr>
            <p:ph idx="1"/>
          </p:nvPr>
        </p:nvPicPr>
        <p:blipFill>
          <a:blip r:embed="rId2"/>
          <a:stretch>
            <a:fillRect/>
          </a:stretch>
        </p:blipFill>
        <p:spPr>
          <a:xfrm>
            <a:off x="2360584" y="1825625"/>
            <a:ext cx="7470831" cy="4351338"/>
          </a:xfrm>
        </p:spPr>
      </p:pic>
    </p:spTree>
    <p:extLst>
      <p:ext uri="{BB962C8B-B14F-4D97-AF65-F5344CB8AC3E}">
        <p14:creationId xmlns:p14="http://schemas.microsoft.com/office/powerpoint/2010/main" val="304330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AE2D-6F05-29FC-24CF-F2FDCCA541CB}"/>
              </a:ext>
            </a:extLst>
          </p:cNvPr>
          <p:cNvSpPr>
            <a:spLocks noGrp="1"/>
          </p:cNvSpPr>
          <p:nvPr>
            <p:ph type="title"/>
          </p:nvPr>
        </p:nvSpPr>
        <p:spPr/>
        <p:txBody>
          <a:bodyPr>
            <a:normAutofit fontScale="90000"/>
          </a:bodyPr>
          <a:lstStyle/>
          <a:p>
            <a:r>
              <a:rPr lang="en-US" sz="4400" b="0" i="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br>
              <a:rPr lang="en-US" sz="4400" b="0" i="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a:p>
        </p:txBody>
      </p:sp>
      <p:sp>
        <p:nvSpPr>
          <p:cNvPr id="3" name="Content Placeholder 2">
            <a:extLst>
              <a:ext uri="{FF2B5EF4-FFF2-40B4-BE49-F238E27FC236}">
                <a16:creationId xmlns:a16="http://schemas.microsoft.com/office/drawing/2014/main" id="{D6F543D4-D6C9-E508-8342-FD2252C206E0}"/>
              </a:ext>
            </a:extLst>
          </p:cNvPr>
          <p:cNvSpPr>
            <a:spLocks noGrp="1"/>
          </p:cNvSpPr>
          <p:nvPr>
            <p:ph idx="1"/>
          </p:nvPr>
        </p:nvSpPr>
        <p:spPr/>
        <p:txBody>
          <a:bodyPr vert="horz" lIns="91440" tIns="45720" rIns="91440" bIns="45720" rtlCol="0" anchor="t">
            <a:normAutofit/>
          </a:bodyPr>
          <a:lstStyle/>
          <a:p>
            <a:r>
              <a:rPr lang="en-US"/>
              <a:t>Domenic Will </a:t>
            </a:r>
            <a:r>
              <a:rPr lang="en-US" err="1"/>
              <a:t>ANswer</a:t>
            </a:r>
            <a:r>
              <a:rPr lang="en-US"/>
              <a:t> this one</a:t>
            </a:r>
          </a:p>
          <a:p>
            <a:r>
              <a:rPr lang="en-US"/>
              <a:t>Geography</a:t>
            </a:r>
          </a:p>
          <a:p>
            <a:r>
              <a:rPr lang="en-US"/>
              <a:t>Politics and Economics</a:t>
            </a:r>
          </a:p>
          <a:p>
            <a:endParaRPr lang="en-US"/>
          </a:p>
          <a:p>
            <a:pPr marL="0" indent="0">
              <a:buNone/>
            </a:pPr>
            <a:r>
              <a:rPr lang="en-US">
                <a:hlinkClick r:id="rId2"/>
              </a:rPr>
              <a:t>https://www.nature.com</a:t>
            </a:r>
            <a:endParaRPr lang="en-US"/>
          </a:p>
          <a:p>
            <a:pPr marL="0" indent="0">
              <a:buNone/>
            </a:pPr>
            <a:r>
              <a:rPr lang="en-US">
                <a:hlinkClick r:id="rId3"/>
              </a:rPr>
              <a:t>https://voxdev.org</a:t>
            </a:r>
            <a:endParaRPr lang="en-US"/>
          </a:p>
          <a:p>
            <a:pPr marL="0" indent="0">
              <a:buNone/>
            </a:pPr>
            <a:r>
              <a:rPr lang="en-US">
                <a:hlinkClick r:id="rId4"/>
              </a:rPr>
              <a:t>https://agclassroom.org</a:t>
            </a:r>
            <a:endParaRPr lang="en-US"/>
          </a:p>
          <a:p>
            <a:pPr marL="0" indent="0">
              <a:buNone/>
            </a:pPr>
            <a:endParaRPr lang="en-US"/>
          </a:p>
        </p:txBody>
      </p:sp>
    </p:spTree>
    <p:extLst>
      <p:ext uri="{BB962C8B-B14F-4D97-AF65-F5344CB8AC3E}">
        <p14:creationId xmlns:p14="http://schemas.microsoft.com/office/powerpoint/2010/main" val="208387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5CC9-D0D6-41DF-CECC-8DE17AF83308}"/>
              </a:ext>
            </a:extLst>
          </p:cNvPr>
          <p:cNvSpPr>
            <a:spLocks noGrp="1"/>
          </p:cNvSpPr>
          <p:nvPr>
            <p:ph type="title"/>
          </p:nvPr>
        </p:nvSpPr>
        <p:spPr/>
        <p:txBody>
          <a:bodyPr/>
          <a:lstStyle/>
          <a:p>
            <a:r>
              <a:rPr lang="en-US"/>
              <a:t>Production of category by continent (sum)</a:t>
            </a:r>
          </a:p>
        </p:txBody>
      </p:sp>
      <p:pic>
        <p:nvPicPr>
          <p:cNvPr id="5" name="Content Placeholder 4">
            <a:extLst>
              <a:ext uri="{FF2B5EF4-FFF2-40B4-BE49-F238E27FC236}">
                <a16:creationId xmlns:a16="http://schemas.microsoft.com/office/drawing/2014/main" id="{A459582D-B764-2B84-0615-C7F8B587FFA2}"/>
              </a:ext>
            </a:extLst>
          </p:cNvPr>
          <p:cNvPicPr>
            <a:picLocks noGrp="1" noChangeAspect="1"/>
          </p:cNvPicPr>
          <p:nvPr>
            <p:ph idx="1"/>
          </p:nvPr>
        </p:nvPicPr>
        <p:blipFill>
          <a:blip r:embed="rId2"/>
          <a:stretch>
            <a:fillRect/>
          </a:stretch>
        </p:blipFill>
        <p:spPr>
          <a:xfrm>
            <a:off x="2455502" y="1825625"/>
            <a:ext cx="7280996" cy="4351338"/>
          </a:xfrm>
        </p:spPr>
      </p:pic>
    </p:spTree>
    <p:extLst>
      <p:ext uri="{BB962C8B-B14F-4D97-AF65-F5344CB8AC3E}">
        <p14:creationId xmlns:p14="http://schemas.microsoft.com/office/powerpoint/2010/main" val="196414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25FE-F626-F445-7D81-82ED28D956C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3D7DEC2-E695-5D72-227F-B6B5E9512562}"/>
              </a:ext>
            </a:extLst>
          </p:cNvPr>
          <p:cNvSpPr>
            <a:spLocks noGrp="1"/>
          </p:cNvSpPr>
          <p:nvPr>
            <p:ph type="body" idx="1"/>
          </p:nvPr>
        </p:nvSpPr>
        <p:spPr/>
        <p:txBody>
          <a:bodyPr/>
          <a:lstStyle/>
          <a:p>
            <a:r>
              <a:rPr lang="en-US"/>
              <a:t>Sum of sums</a:t>
            </a:r>
          </a:p>
        </p:txBody>
      </p:sp>
      <p:pic>
        <p:nvPicPr>
          <p:cNvPr id="8" name="Content Placeholder 7">
            <a:extLst>
              <a:ext uri="{FF2B5EF4-FFF2-40B4-BE49-F238E27FC236}">
                <a16:creationId xmlns:a16="http://schemas.microsoft.com/office/drawing/2014/main" id="{19912E03-A246-5D2E-B138-33DDE50249F3}"/>
              </a:ext>
            </a:extLst>
          </p:cNvPr>
          <p:cNvPicPr>
            <a:picLocks noGrp="1" noChangeAspect="1"/>
          </p:cNvPicPr>
          <p:nvPr>
            <p:ph sz="half" idx="2"/>
          </p:nvPr>
        </p:nvPicPr>
        <p:blipFill>
          <a:blip r:embed="rId2"/>
          <a:stretch>
            <a:fillRect/>
          </a:stretch>
        </p:blipFill>
        <p:spPr>
          <a:xfrm>
            <a:off x="1188042" y="2505075"/>
            <a:ext cx="4461278" cy="3684588"/>
          </a:xfrm>
        </p:spPr>
      </p:pic>
      <p:sp>
        <p:nvSpPr>
          <p:cNvPr id="5" name="Text Placeholder 4">
            <a:extLst>
              <a:ext uri="{FF2B5EF4-FFF2-40B4-BE49-F238E27FC236}">
                <a16:creationId xmlns:a16="http://schemas.microsoft.com/office/drawing/2014/main" id="{E8177384-4D7E-2BE8-4471-F7D5D50B8D2B}"/>
              </a:ext>
            </a:extLst>
          </p:cNvPr>
          <p:cNvSpPr>
            <a:spLocks noGrp="1"/>
          </p:cNvSpPr>
          <p:nvPr>
            <p:ph type="body" sz="quarter" idx="3"/>
          </p:nvPr>
        </p:nvSpPr>
        <p:spPr/>
        <p:txBody>
          <a:bodyPr/>
          <a:lstStyle/>
          <a:p>
            <a:r>
              <a:rPr lang="en-US"/>
              <a:t>sum</a:t>
            </a:r>
          </a:p>
        </p:txBody>
      </p:sp>
      <p:pic>
        <p:nvPicPr>
          <p:cNvPr id="14" name="Content Placeholder 13">
            <a:extLst>
              <a:ext uri="{FF2B5EF4-FFF2-40B4-BE49-F238E27FC236}">
                <a16:creationId xmlns:a16="http://schemas.microsoft.com/office/drawing/2014/main" id="{5FC464ED-0DF2-BFC8-FD0E-25C0FA4742E0}"/>
              </a:ext>
            </a:extLst>
          </p:cNvPr>
          <p:cNvPicPr>
            <a:picLocks noGrp="1" noChangeAspect="1"/>
          </p:cNvPicPr>
          <p:nvPr>
            <p:ph sz="quarter" idx="4"/>
          </p:nvPr>
        </p:nvPicPr>
        <p:blipFill>
          <a:blip r:embed="rId3"/>
          <a:stretch>
            <a:fillRect/>
          </a:stretch>
        </p:blipFill>
        <p:spPr>
          <a:xfrm>
            <a:off x="6172200" y="3261439"/>
            <a:ext cx="5183188" cy="2171860"/>
          </a:xfrm>
        </p:spPr>
      </p:pic>
    </p:spTree>
    <p:extLst>
      <p:ext uri="{BB962C8B-B14F-4D97-AF65-F5344CB8AC3E}">
        <p14:creationId xmlns:p14="http://schemas.microsoft.com/office/powerpoint/2010/main" val="404778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766FE-F8B8-777B-2219-9940145F8FA9}"/>
              </a:ext>
            </a:extLst>
          </p:cNvPr>
          <p:cNvSpPr>
            <a:spLocks noGrp="1"/>
          </p:cNvSpPr>
          <p:nvPr>
            <p:ph type="title"/>
          </p:nvPr>
        </p:nvSpPr>
        <p:spPr>
          <a:xfrm>
            <a:off x="5867475" y="847827"/>
            <a:ext cx="5408813" cy="1169585"/>
          </a:xfrm>
        </p:spPr>
        <p:txBody>
          <a:bodyPr anchor="b">
            <a:noAutofit/>
          </a:bodyPr>
          <a:lstStyle/>
          <a:p>
            <a:r>
              <a:rPr lang="en-US" sz="2400" b="0" i="0">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endParaRPr lang="en-US" sz="2400"/>
          </a:p>
        </p:txBody>
      </p:sp>
      <p:pic>
        <p:nvPicPr>
          <p:cNvPr id="7" name="Content Placeholder 4">
            <a:extLst>
              <a:ext uri="{FF2B5EF4-FFF2-40B4-BE49-F238E27FC236}">
                <a16:creationId xmlns:a16="http://schemas.microsoft.com/office/drawing/2014/main" id="{DBD22DD2-1143-E726-DD96-8A6B4C0A74B9}"/>
              </a:ext>
            </a:extLst>
          </p:cNvPr>
          <p:cNvPicPr>
            <a:picLocks noChangeAspect="1"/>
          </p:cNvPicPr>
          <p:nvPr/>
        </p:nvPicPr>
        <p:blipFill>
          <a:blip r:embed="rId3"/>
          <a:stretch>
            <a:fillRect/>
          </a:stretch>
        </p:blipFill>
        <p:spPr>
          <a:xfrm>
            <a:off x="914401" y="813973"/>
            <a:ext cx="4389120" cy="2501797"/>
          </a:xfrm>
          <a:prstGeom prst="rect">
            <a:avLst/>
          </a:prstGeom>
        </p:spPr>
      </p:pic>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73A8913-1944-F302-E275-02CAA66D00EA}"/>
              </a:ext>
            </a:extLst>
          </p:cNvPr>
          <p:cNvPicPr>
            <a:picLocks noChangeAspect="1"/>
          </p:cNvPicPr>
          <p:nvPr/>
        </p:nvPicPr>
        <p:blipFill>
          <a:blip r:embed="rId4"/>
          <a:stretch>
            <a:fillRect/>
          </a:stretch>
        </p:blipFill>
        <p:spPr>
          <a:xfrm>
            <a:off x="914401" y="4157915"/>
            <a:ext cx="4389120" cy="1415490"/>
          </a:xfrm>
          <a:prstGeom prst="rect">
            <a:avLst/>
          </a:prstGeom>
        </p:spPr>
      </p:pic>
      <p:sp>
        <p:nvSpPr>
          <p:cNvPr id="3" name="Content Placeholder 2">
            <a:extLst>
              <a:ext uri="{FF2B5EF4-FFF2-40B4-BE49-F238E27FC236}">
                <a16:creationId xmlns:a16="http://schemas.microsoft.com/office/drawing/2014/main" id="{827A2BFE-FADC-18E7-01C0-305BD9A9B7D8}"/>
              </a:ext>
            </a:extLst>
          </p:cNvPr>
          <p:cNvSpPr>
            <a:spLocks noGrp="1"/>
          </p:cNvSpPr>
          <p:nvPr>
            <p:ph idx="1"/>
          </p:nvPr>
        </p:nvSpPr>
        <p:spPr>
          <a:xfrm>
            <a:off x="5868786" y="2508105"/>
            <a:ext cx="5408813" cy="3632493"/>
          </a:xfrm>
        </p:spPr>
        <p:txBody>
          <a:bodyPr anchor="ctr">
            <a:normAutofit/>
          </a:bodyPr>
          <a:lstStyle/>
          <a:p>
            <a:pPr marL="0" indent="0">
              <a:buNone/>
            </a:pPr>
            <a:r>
              <a:rPr lang="en-US" sz="1900"/>
              <a:t>Upon reviewing the data a strong linear relationship was observed in the data between agricultural production and population growth. Population growth from the 1960’s till current has been at almost a constant growth, this is a bias in our dataset as world population pre-1960 was much flatter and future predictions expect population growth to decline. Agricultural production started in the 1960’s with an almost 1:1 with population but lagged until 2017 when it surpassed population then abruptly declined to pace with population demands as observed on the graph.</a:t>
            </a:r>
          </a:p>
        </p:txBody>
      </p:sp>
      <p:sp>
        <p:nvSpPr>
          <p:cNvPr id="12" name="TextBox 11">
            <a:extLst>
              <a:ext uri="{FF2B5EF4-FFF2-40B4-BE49-F238E27FC236}">
                <a16:creationId xmlns:a16="http://schemas.microsoft.com/office/drawing/2014/main" id="{BABD0260-2875-430A-1395-F36DE310EE8B}"/>
              </a:ext>
            </a:extLst>
          </p:cNvPr>
          <p:cNvSpPr txBox="1"/>
          <p:nvPr/>
        </p:nvSpPr>
        <p:spPr>
          <a:xfrm>
            <a:off x="914401" y="5807595"/>
            <a:ext cx="3676969" cy="646331"/>
          </a:xfrm>
          <a:prstGeom prst="rect">
            <a:avLst/>
          </a:prstGeom>
          <a:noFill/>
        </p:spPr>
        <p:txBody>
          <a:bodyPr wrap="none" rtlCol="0">
            <a:spAutoFit/>
          </a:bodyPr>
          <a:lstStyle/>
          <a:p>
            <a:r>
              <a:rPr kumimoji="0" lang="en-US" altLang="en-US" sz="1200" b="0" i="0" u="none" strike="noStrike" cap="none" normalizeH="0" baseline="0">
                <a:ln>
                  <a:noFill/>
                </a:ln>
                <a:solidFill>
                  <a:schemeClr val="tx1"/>
                </a:solidFill>
                <a:effectLst/>
                <a:latin typeface="var(--jp-code-font-family)"/>
              </a:rPr>
              <a:t>Pearson correlation coefficient: 0.9867722599767363</a:t>
            </a:r>
          </a:p>
          <a:p>
            <a:r>
              <a:rPr kumimoji="0" lang="en-US" altLang="en-US" sz="1200" b="0" i="0" u="none" strike="noStrike" cap="none" normalizeH="0" baseline="0">
                <a:ln>
                  <a:noFill/>
                </a:ln>
                <a:solidFill>
                  <a:schemeClr val="tx1"/>
                </a:solidFill>
                <a:effectLst/>
                <a:latin typeface="var(--jp-code-font-family)"/>
              </a:rPr>
              <a:t>Spearman correlation coefficient: 0.9996474528468182</a:t>
            </a:r>
          </a:p>
          <a:p>
            <a:endParaRPr lang="en-US" sz="1200"/>
          </a:p>
        </p:txBody>
      </p:sp>
    </p:spTree>
    <p:extLst>
      <p:ext uri="{BB962C8B-B14F-4D97-AF65-F5344CB8AC3E}">
        <p14:creationId xmlns:p14="http://schemas.microsoft.com/office/powerpoint/2010/main" val="243150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8CA-AF9D-02D9-3AAE-7B1B2C68BC5B}"/>
              </a:ext>
            </a:extLst>
          </p:cNvPr>
          <p:cNvSpPr>
            <a:spLocks noGrp="1"/>
          </p:cNvSpPr>
          <p:nvPr>
            <p:ph type="title"/>
          </p:nvPr>
        </p:nvSpPr>
        <p:spPr/>
        <p:txBody>
          <a:bodyPr/>
          <a:lstStyle/>
          <a:p>
            <a:r>
              <a:rPr lang="en-US"/>
              <a:t>World Population vs Total Food Production</a:t>
            </a:r>
          </a:p>
        </p:txBody>
      </p:sp>
      <p:pic>
        <p:nvPicPr>
          <p:cNvPr id="5" name="Content Placeholder 4">
            <a:extLst>
              <a:ext uri="{FF2B5EF4-FFF2-40B4-BE49-F238E27FC236}">
                <a16:creationId xmlns:a16="http://schemas.microsoft.com/office/drawing/2014/main" id="{C0D4E37E-9A30-A2FB-EA2B-365795240E98}"/>
              </a:ext>
            </a:extLst>
          </p:cNvPr>
          <p:cNvPicPr>
            <a:picLocks noGrp="1" noChangeAspect="1"/>
          </p:cNvPicPr>
          <p:nvPr>
            <p:ph idx="1"/>
          </p:nvPr>
        </p:nvPicPr>
        <p:blipFill>
          <a:blip r:embed="rId2"/>
          <a:stretch>
            <a:fillRect/>
          </a:stretch>
        </p:blipFill>
        <p:spPr>
          <a:xfrm>
            <a:off x="159093" y="1794506"/>
            <a:ext cx="7695193" cy="4381106"/>
          </a:xfrm>
        </p:spPr>
      </p:pic>
      <p:sp>
        <p:nvSpPr>
          <p:cNvPr id="3" name="AutoShape 2" descr="OLCreate: ContextEnvt_1.0 Study Session 2 Population Growth: 2.1 Trends and  causes of population growth | OLCreate">
            <a:extLst>
              <a:ext uri="{FF2B5EF4-FFF2-40B4-BE49-F238E27FC236}">
                <a16:creationId xmlns:a16="http://schemas.microsoft.com/office/drawing/2014/main" id="{B5960A69-94CB-FFC5-4357-47536B8A78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42E6AD6C-32B6-C970-9093-650657B0E29C}"/>
              </a:ext>
            </a:extLst>
          </p:cNvPr>
          <p:cNvPicPr>
            <a:picLocks noChangeAspect="1"/>
          </p:cNvPicPr>
          <p:nvPr/>
        </p:nvPicPr>
        <p:blipFill>
          <a:blip r:embed="rId3"/>
          <a:stretch>
            <a:fillRect/>
          </a:stretch>
        </p:blipFill>
        <p:spPr>
          <a:xfrm>
            <a:off x="8203441" y="4941627"/>
            <a:ext cx="3650777" cy="1739823"/>
          </a:xfrm>
          <a:prstGeom prst="rect">
            <a:avLst/>
          </a:prstGeom>
        </p:spPr>
      </p:pic>
    </p:spTree>
    <p:extLst>
      <p:ext uri="{BB962C8B-B14F-4D97-AF65-F5344CB8AC3E}">
        <p14:creationId xmlns:p14="http://schemas.microsoft.com/office/powerpoint/2010/main" val="405909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a:effectLst/>
                <a:latin typeface="Roboto" panose="02000000000000000000" pitchFamily="2" charset="0"/>
              </a:rPr>
              <a:t>Overview</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a:xfrm>
            <a:off x="838200" y="1180769"/>
            <a:ext cx="10515600" cy="4996194"/>
          </a:xfrm>
        </p:spPr>
        <p:txBody>
          <a:bodyPr>
            <a:normAutofit fontScale="92500" lnSpcReduction="10000"/>
          </a:bodyPr>
          <a:lstStyle/>
          <a:p>
            <a:pPr marL="514350" indent="-514350" algn="l">
              <a:buAutoNum type="arabicPeriod"/>
            </a:pPr>
            <a:r>
              <a:rPr lang="en-US" b="1" i="0" u="sng">
                <a:solidFill>
                  <a:srgbClr val="1D1C1D"/>
                </a:solidFill>
                <a:effectLst/>
                <a:latin typeface="Roboto" panose="02000000000000000000" pitchFamily="2" charset="0"/>
                <a:ea typeface="Roboto" panose="02000000000000000000" pitchFamily="2" charset="0"/>
                <a:cs typeface="Roboto" panose="02000000000000000000" pitchFamily="2" charset="0"/>
              </a:rPr>
              <a:t>Introduction</a:t>
            </a:r>
          </a:p>
          <a:p>
            <a:r>
              <a:rPr lang="en-US" sz="2300" b="1" i="0">
                <a:solidFill>
                  <a:srgbClr val="1D1C1D"/>
                </a:solidFill>
                <a:effectLst/>
                <a:latin typeface="Roboto" panose="02000000000000000000" pitchFamily="2" charset="0"/>
                <a:ea typeface="Roboto" panose="02000000000000000000" pitchFamily="2" charset="0"/>
                <a:cs typeface="Roboto" panose="02000000000000000000" pitchFamily="2" charset="0"/>
              </a:rPr>
              <a:t>Background</a:t>
            </a:r>
            <a:r>
              <a:rPr lang="en-US" sz="2300" b="0" i="0">
                <a:solidFill>
                  <a:srgbClr val="1D1C1D"/>
                </a:solidFill>
                <a:effectLst/>
                <a:latin typeface="Roboto" panose="02000000000000000000" pitchFamily="2" charset="0"/>
                <a:ea typeface="Roboto" panose="02000000000000000000" pitchFamily="2" charset="0"/>
                <a:cs typeface="Roboto" panose="02000000000000000000" pitchFamily="2" charset="0"/>
              </a:rPr>
              <a:t>: </a:t>
            </a:r>
            <a:r>
              <a:rPr lang="en-US" sz="2300" b="0" i="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a:t>
            </a:r>
            <a:r>
              <a:rPr lang="en-US" sz="2300" b="0" i="0">
                <a:solidFill>
                  <a:srgbClr val="1D1C1D"/>
                </a:solidFill>
                <a:effectLst/>
                <a:latin typeface="Roboto" panose="02000000000000000000" pitchFamily="2" charset="0"/>
                <a:ea typeface="Roboto" panose="02000000000000000000" pitchFamily="2" charset="0"/>
                <a:cs typeface="Roboto" panose="02000000000000000000" pitchFamily="2" charset="0"/>
              </a:rPr>
              <a:t>.</a:t>
            </a:r>
            <a:r>
              <a:rPr lang="en-US" sz="2300" b="0" i="0">
                <a:solidFill>
                  <a:srgbClr val="1F2328"/>
                </a:solidFill>
                <a:effectLst/>
                <a:latin typeface="Roboto" panose="02000000000000000000" pitchFamily="2" charset="0"/>
                <a:ea typeface="Roboto" panose="02000000000000000000" pitchFamily="2" charset="0"/>
                <a:cs typeface="Roboto" panose="02000000000000000000" pitchFamily="2" charset="0"/>
              </a:rPr>
              <a:t> It uses Python to process data on agricultural production by category, and country, as well as global and continental population data. The goal is to visualize trends and relationships between food production and population growth.</a:t>
            </a:r>
          </a:p>
          <a:p>
            <a:r>
              <a:rPr lang="en-US" sz="2300" b="1" i="0">
                <a:solidFill>
                  <a:srgbClr val="1D1C1D"/>
                </a:solidFill>
                <a:effectLst/>
                <a:latin typeface="Roboto" panose="02000000000000000000" pitchFamily="2" charset="0"/>
                <a:ea typeface="Roboto" panose="02000000000000000000" pitchFamily="2" charset="0"/>
                <a:cs typeface="Roboto" panose="02000000000000000000" pitchFamily="2" charset="0"/>
              </a:rPr>
              <a:t>Purpose</a:t>
            </a:r>
            <a:r>
              <a:rPr lang="en-US" sz="2300" b="0" i="0">
                <a:solidFill>
                  <a:srgbClr val="1D1C1D"/>
                </a:solidFill>
                <a:effectLst/>
                <a:latin typeface="Roboto" panose="02000000000000000000" pitchFamily="2" charset="0"/>
                <a:ea typeface="Roboto" panose="02000000000000000000" pitchFamily="2" charset="0"/>
                <a:cs typeface="Roboto" panose="02000000000000000000" pitchFamily="2" charset="0"/>
              </a:rPr>
              <a:t>: Explain the significance of understanding the relationship between agricultural production and population.</a:t>
            </a:r>
          </a:p>
          <a:p>
            <a:r>
              <a:rPr lang="en-US" sz="2300" b="1" i="0">
                <a:solidFill>
                  <a:srgbClr val="1D1C1D"/>
                </a:solidFill>
                <a:effectLst/>
                <a:latin typeface="Roboto" panose="02000000000000000000" pitchFamily="2" charset="0"/>
                <a:ea typeface="Roboto" panose="02000000000000000000" pitchFamily="2" charset="0"/>
                <a:cs typeface="Roboto" panose="02000000000000000000" pitchFamily="2" charset="0"/>
              </a:rPr>
              <a:t>Objective</a:t>
            </a:r>
            <a:r>
              <a:rPr lang="en-US" sz="2300" b="0" i="0">
                <a:solidFill>
                  <a:srgbClr val="1D1C1D"/>
                </a:solidFill>
                <a:effectLst/>
                <a:latin typeface="Roboto" panose="02000000000000000000" pitchFamily="2" charset="0"/>
                <a:ea typeface="Roboto" panose="02000000000000000000" pitchFamily="2" charset="0"/>
                <a:cs typeface="Roboto" panose="02000000000000000000" pitchFamily="2" charset="0"/>
              </a:rPr>
              <a:t>: To analyze how global agricultural production has changed relative to population over time, focusing on key agricultural products.</a:t>
            </a:r>
          </a:p>
          <a:p>
            <a:pPr marL="0" indent="0" algn="l">
              <a:buNone/>
            </a:pPr>
            <a:r>
              <a:rPr lang="en-US" b="1" i="0">
                <a:solidFill>
                  <a:srgbClr val="1D1C1D"/>
                </a:solidFill>
                <a:effectLst/>
                <a:latin typeface="Roboto" panose="02000000000000000000" pitchFamily="2" charset="0"/>
                <a:ea typeface="Roboto" panose="02000000000000000000" pitchFamily="2" charset="0"/>
                <a:cs typeface="Roboto" panose="02000000000000000000" pitchFamily="2" charset="0"/>
              </a:rPr>
              <a:t>2. </a:t>
            </a:r>
            <a:r>
              <a:rPr lang="en-US" b="1" i="0" u="sng">
                <a:solidFill>
                  <a:srgbClr val="1D1C1D"/>
                </a:solidFill>
                <a:effectLst/>
                <a:latin typeface="Roboto" panose="02000000000000000000" pitchFamily="2" charset="0"/>
                <a:ea typeface="Roboto" panose="02000000000000000000" pitchFamily="2" charset="0"/>
                <a:cs typeface="Roboto" panose="02000000000000000000" pitchFamily="2" charset="0"/>
              </a:rPr>
              <a:t>Research Questions</a:t>
            </a:r>
          </a:p>
          <a:p>
            <a:r>
              <a:rPr lang="en-US" sz="2300" b="1" i="0">
                <a:solidFill>
                  <a:srgbClr val="1D1C1D"/>
                </a:solidFill>
                <a:effectLst/>
                <a:latin typeface="Roboto" panose="02000000000000000000" pitchFamily="2" charset="0"/>
                <a:ea typeface="Roboto" panose="02000000000000000000" pitchFamily="2" charset="0"/>
                <a:cs typeface="Roboto" panose="02000000000000000000" pitchFamily="2" charset="0"/>
              </a:rPr>
              <a:t>Key Questions</a:t>
            </a:r>
            <a:r>
              <a:rPr lang="en-US" sz="2300" b="0" i="0">
                <a:solidFill>
                  <a:srgbClr val="1D1C1D"/>
                </a:solidFill>
                <a:effectLst/>
                <a:latin typeface="Roboto" panose="02000000000000000000" pitchFamily="2" charset="0"/>
                <a:ea typeface="Roboto" panose="02000000000000000000" pitchFamily="2" charset="0"/>
                <a:cs typeface="Roboto" panose="02000000000000000000" pitchFamily="2" charset="0"/>
              </a:rPr>
              <a:t>:</a:t>
            </a:r>
          </a:p>
          <a:p>
            <a:pPr lvl="1"/>
            <a:r>
              <a:rPr lang="en-US" sz="1500" b="0" i="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p>
          <a:p>
            <a:pPr lvl="1"/>
            <a:r>
              <a:rPr lang="en-US" sz="1500" b="0" i="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p>
          <a:p>
            <a:pPr lvl="1"/>
            <a:r>
              <a:rPr lang="en-US" sz="1500" b="0" i="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p>
          <a:p>
            <a:pPr lvl="1"/>
            <a:endParaRPr lang="en-US" sz="1500">
              <a:solidFill>
                <a:srgbClr val="1D1C1D"/>
              </a:solidFill>
              <a:latin typeface="Roboto" panose="02000000000000000000" pitchFamily="2" charset="0"/>
              <a:ea typeface="Roboto" panose="02000000000000000000" pitchFamily="2" charset="0"/>
              <a:cs typeface="Roboto" panose="02000000000000000000" pitchFamily="2" charset="0"/>
            </a:endParaRPr>
          </a:p>
          <a:p>
            <a:pPr lvl="1"/>
            <a:endParaRPr lang="en-US" sz="1500" b="0" i="0">
              <a:solidFill>
                <a:srgbClr val="1D1C1D"/>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C33D-204E-1A86-35A3-63FD766BC097}"/>
              </a:ext>
            </a:extLst>
          </p:cNvPr>
          <p:cNvSpPr>
            <a:spLocks noGrp="1"/>
          </p:cNvSpPr>
          <p:nvPr>
            <p:ph type="title"/>
          </p:nvPr>
        </p:nvSpPr>
        <p:spPr/>
        <p:txBody>
          <a:bodyPr/>
          <a:lstStyle/>
          <a:p>
            <a:r>
              <a:rPr lang="en-US" b="1" i="0">
                <a:effectLst/>
                <a:latin typeface="Roboto" panose="02000000000000000000" pitchFamily="2" charset="0"/>
              </a:rPr>
              <a:t>Conclusion</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5D509172-7413-2898-93C1-5177DAA0029C}"/>
              </a:ext>
            </a:extLst>
          </p:cNvPr>
          <p:cNvSpPr>
            <a:spLocks noGrp="1"/>
          </p:cNvSpPr>
          <p:nvPr>
            <p:ph idx="1"/>
          </p:nvPr>
        </p:nvSpPr>
        <p:spPr/>
        <p:txBody>
          <a:bodyPr>
            <a:normAutofit/>
          </a:bodyPr>
          <a:lstStyle/>
          <a:p>
            <a:pPr algn="l">
              <a:buFont typeface="Arial" panose="020B0604020202020204" pitchFamily="34" charset="0"/>
              <a:buChar char="•"/>
            </a:pPr>
            <a:r>
              <a:rPr lang="en-US" sz="1400" b="0" i="0">
                <a:solidFill>
                  <a:srgbClr val="2B2B2B"/>
                </a:solidFill>
                <a:effectLst/>
                <a:latin typeface="Roboto" panose="02000000000000000000" pitchFamily="2" charset="0"/>
              </a:rPr>
              <a:t>Findings are strongly supported with numbers and visualizations (10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Write-up summarizes major findings and implications at a professional level (10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Each question in the project proposal is answered with precise descriptions and findings (5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Each question response is supported with a well-discerned statistical analysis from lessons, such as aggregation, correlation, comparison, summary statistics, sentiment analysis, and time series analysis (5 points).</a:t>
            </a:r>
          </a:p>
          <a:p>
            <a:pPr algn="l">
              <a:buFont typeface="Arial" panose="020B0604020202020204" pitchFamily="34" charset="0"/>
              <a:buChar char="•"/>
            </a:pPr>
            <a:endParaRPr lang="en-US" sz="1400">
              <a:solidFill>
                <a:srgbClr val="2B2B2B"/>
              </a:solidFill>
              <a:latin typeface="Roboto" panose="02000000000000000000" pitchFamily="2" charset="0"/>
            </a:endParaRPr>
          </a:p>
          <a:p>
            <a:pPr marL="0" marR="0">
              <a:lnSpc>
                <a:spcPct val="107000"/>
              </a:lnSpc>
              <a:spcBef>
                <a:spcPts val="0"/>
              </a:spcBef>
              <a:spcAft>
                <a:spcPts val="800"/>
              </a:spcAft>
            </a:pPr>
            <a:r>
              <a:rPr lang="en-US" sz="1800">
                <a:effectLst/>
                <a:latin typeface="Aptos" panose="020B0004020202020204" pitchFamily="34" charset="0"/>
                <a:ea typeface="Aptos" panose="020B0004020202020204" pitchFamily="34" charset="0"/>
                <a:cs typeface="Times New Roman" panose="02020603050405020304" pitchFamily="18" charset="0"/>
              </a:rPr>
              <a:t> </a:t>
            </a:r>
          </a:p>
          <a:p>
            <a:pPr algn="l">
              <a:buFont typeface="Arial" panose="020B0604020202020204" pitchFamily="34" charset="0"/>
              <a:buChar char="•"/>
            </a:pPr>
            <a:endParaRPr lang="en-US" sz="1400" b="0" i="0">
              <a:solidFill>
                <a:srgbClr val="2B2B2B"/>
              </a:solidFill>
              <a:effectLst/>
              <a:latin typeface="Roboto" panose="02000000000000000000" pitchFamily="2" charset="0"/>
            </a:endParaRPr>
          </a:p>
          <a:p>
            <a:endParaRPr lang="en-US" sz="1400"/>
          </a:p>
        </p:txBody>
      </p:sp>
    </p:spTree>
    <p:extLst>
      <p:ext uri="{BB962C8B-B14F-4D97-AF65-F5344CB8AC3E}">
        <p14:creationId xmlns:p14="http://schemas.microsoft.com/office/powerpoint/2010/main" val="127117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CDA-656E-17F2-BA1D-BF7A93638159}"/>
              </a:ext>
            </a:extLst>
          </p:cNvPr>
          <p:cNvSpPr>
            <a:spLocks noGrp="1"/>
          </p:cNvSpPr>
          <p:nvPr>
            <p:ph type="title"/>
          </p:nvPr>
        </p:nvSpPr>
        <p:spPr/>
        <p:txBody>
          <a:bodyPr>
            <a:normAutofit/>
          </a:bodyPr>
          <a:lstStyle/>
          <a:p>
            <a:r>
              <a:rPr lang="en-US" sz="4400" b="0" i="0">
                <a:solidFill>
                  <a:srgbClr val="2B2B2B"/>
                </a:solidFill>
                <a:effectLst/>
                <a:latin typeface="Roboto" panose="02000000000000000000" pitchFamily="2" charset="0"/>
              </a:rPr>
              <a:t>Data collection, cleanup, and exploration</a:t>
            </a:r>
            <a:br>
              <a:rPr lang="en-US" sz="4400" b="0" i="0">
                <a:solidFill>
                  <a:srgbClr val="2B2B2B"/>
                </a:solidFill>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3A194D55-8F49-301D-DFF4-5CEDF97D8DBB}"/>
              </a:ext>
            </a:extLst>
          </p:cNvPr>
          <p:cNvSpPr>
            <a:spLocks noGrp="1"/>
          </p:cNvSpPr>
          <p:nvPr>
            <p:ph idx="1"/>
          </p:nvPr>
        </p:nvSpPr>
        <p:spPr>
          <a:xfrm>
            <a:off x="838200" y="1304488"/>
            <a:ext cx="10515600" cy="4872475"/>
          </a:xfrm>
        </p:spPr>
        <p:txBody>
          <a:bodyPr vert="horz" lIns="91440" tIns="45720" rIns="91440" bIns="45720" rtlCol="0" anchor="t">
            <a:normAutofit fontScale="92500"/>
          </a:bodyPr>
          <a:lstStyle/>
          <a:p>
            <a:pPr marL="0" indent="0">
              <a:buNone/>
            </a:pPr>
            <a:r>
              <a:rPr lang="en-US"/>
              <a:t>After deciding on an area of focus a day was spent searching for available dataset for both Agricultural data and World Population data. After we had access to the datasets, we imported them into our notebook and started viewing the data, we quickly realized we had too much data for the agricultural side and were missing many years on the World Population data, so we retrieved another dataset and merged the second with the first to get population by year that matched the Agricultural data set time frame. We dropped a lot of columns that did not pertain to our analysis and did several restructures. Performed several merges so we could focus on production by continents as there were too many countries to plot for graphs. We did the same with items by assigning them to categories that we defined. From there we converted the dataset to time series to plot and do statistical analysis.</a:t>
            </a:r>
          </a:p>
        </p:txBody>
      </p:sp>
    </p:spTree>
    <p:extLst>
      <p:ext uri="{BB962C8B-B14F-4D97-AF65-F5344CB8AC3E}">
        <p14:creationId xmlns:p14="http://schemas.microsoft.com/office/powerpoint/2010/main" val="2077041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C86A-E8B9-DD60-B447-BC3033476A0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C3E6139-C51C-8CF8-3317-5170A81BAFB8}"/>
              </a:ext>
            </a:extLst>
          </p:cNvPr>
          <p:cNvSpPr>
            <a:spLocks noGrp="1"/>
          </p:cNvSpPr>
          <p:nvPr>
            <p:ph type="body" idx="1"/>
          </p:nvPr>
        </p:nvSpPr>
        <p:spPr/>
        <p:txBody>
          <a:bodyPr/>
          <a:lstStyle/>
          <a:p>
            <a:r>
              <a:rPr lang="en-US"/>
              <a:t>mean</a:t>
            </a:r>
          </a:p>
        </p:txBody>
      </p:sp>
      <p:pic>
        <p:nvPicPr>
          <p:cNvPr id="8" name="Content Placeholder 7">
            <a:extLst>
              <a:ext uri="{FF2B5EF4-FFF2-40B4-BE49-F238E27FC236}">
                <a16:creationId xmlns:a16="http://schemas.microsoft.com/office/drawing/2014/main" id="{03F26DC3-7295-8A59-DEF6-DFD5E19A7DA7}"/>
              </a:ext>
            </a:extLst>
          </p:cNvPr>
          <p:cNvPicPr>
            <a:picLocks noGrp="1" noChangeAspect="1"/>
          </p:cNvPicPr>
          <p:nvPr>
            <p:ph sz="half" idx="2"/>
          </p:nvPr>
        </p:nvPicPr>
        <p:blipFill>
          <a:blip r:embed="rId2"/>
          <a:stretch>
            <a:fillRect/>
          </a:stretch>
        </p:blipFill>
        <p:spPr>
          <a:xfrm>
            <a:off x="839788" y="3125243"/>
            <a:ext cx="5157787" cy="2444252"/>
          </a:xfrm>
        </p:spPr>
      </p:pic>
      <p:sp>
        <p:nvSpPr>
          <p:cNvPr id="5" name="Text Placeholder 4">
            <a:extLst>
              <a:ext uri="{FF2B5EF4-FFF2-40B4-BE49-F238E27FC236}">
                <a16:creationId xmlns:a16="http://schemas.microsoft.com/office/drawing/2014/main" id="{BB7D86C3-3411-7F76-B9CB-40C88911F96C}"/>
              </a:ext>
            </a:extLst>
          </p:cNvPr>
          <p:cNvSpPr>
            <a:spLocks noGrp="1"/>
          </p:cNvSpPr>
          <p:nvPr>
            <p:ph type="body" sz="quarter" idx="3"/>
          </p:nvPr>
        </p:nvSpPr>
        <p:spPr/>
        <p:txBody>
          <a:bodyPr/>
          <a:lstStyle/>
          <a:p>
            <a:r>
              <a:rPr lang="en-US"/>
              <a:t>sum</a:t>
            </a:r>
          </a:p>
        </p:txBody>
      </p:sp>
      <p:pic>
        <p:nvPicPr>
          <p:cNvPr id="10" name="Content Placeholder 9">
            <a:extLst>
              <a:ext uri="{FF2B5EF4-FFF2-40B4-BE49-F238E27FC236}">
                <a16:creationId xmlns:a16="http://schemas.microsoft.com/office/drawing/2014/main" id="{C570CFD1-3EB3-F116-2370-B4B0E4ABBF49}"/>
              </a:ext>
            </a:extLst>
          </p:cNvPr>
          <p:cNvPicPr>
            <a:picLocks noGrp="1" noChangeAspect="1"/>
          </p:cNvPicPr>
          <p:nvPr>
            <p:ph sz="quarter" idx="4"/>
          </p:nvPr>
        </p:nvPicPr>
        <p:blipFill>
          <a:blip r:embed="rId3"/>
          <a:stretch>
            <a:fillRect/>
          </a:stretch>
        </p:blipFill>
        <p:spPr>
          <a:xfrm>
            <a:off x="6172200" y="3252541"/>
            <a:ext cx="5183188" cy="2189656"/>
          </a:xfrm>
        </p:spPr>
      </p:pic>
    </p:spTree>
    <p:extLst>
      <p:ext uri="{BB962C8B-B14F-4D97-AF65-F5344CB8AC3E}">
        <p14:creationId xmlns:p14="http://schemas.microsoft.com/office/powerpoint/2010/main" val="408327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CDA-656E-17F2-BA1D-BF7A93638159}"/>
              </a:ext>
            </a:extLst>
          </p:cNvPr>
          <p:cNvSpPr>
            <a:spLocks noGrp="1"/>
          </p:cNvSpPr>
          <p:nvPr>
            <p:ph type="title"/>
          </p:nvPr>
        </p:nvSpPr>
        <p:spPr/>
        <p:txBody>
          <a:bodyPr>
            <a:normAutofit/>
          </a:bodyPr>
          <a:lstStyle/>
          <a:p>
            <a:r>
              <a:rPr lang="en-US" sz="4400" b="0" i="0">
                <a:solidFill>
                  <a:srgbClr val="2B2B2B"/>
                </a:solidFill>
                <a:effectLst/>
                <a:latin typeface="Roboto" panose="02000000000000000000" pitchFamily="2" charset="0"/>
              </a:rPr>
              <a:t>Exploration of data</a:t>
            </a:r>
            <a:br>
              <a:rPr lang="en-US" sz="4400" b="0" i="0">
                <a:solidFill>
                  <a:srgbClr val="2B2B2B"/>
                </a:solidFill>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3A194D55-8F49-301D-DFF4-5CEDF97D8DBB}"/>
              </a:ext>
            </a:extLst>
          </p:cNvPr>
          <p:cNvSpPr>
            <a:spLocks noGrp="1"/>
          </p:cNvSpPr>
          <p:nvPr>
            <p:ph idx="1"/>
          </p:nvPr>
        </p:nvSpPr>
        <p:spPr>
          <a:xfrm>
            <a:off x="838200" y="1338044"/>
            <a:ext cx="10515600" cy="5154831"/>
          </a:xfrm>
        </p:spPr>
        <p:txBody>
          <a:bodyPr>
            <a:normAutofit fontScale="40000" lnSpcReduction="20000"/>
          </a:bodyPr>
          <a:lstStyle/>
          <a:p>
            <a:pPr marL="0" marR="0">
              <a:lnSpc>
                <a:spcPct val="107000"/>
              </a:lnSpc>
              <a:spcBef>
                <a:spcPts val="0"/>
              </a:spcBef>
              <a:spcAft>
                <a:spcPts val="800"/>
              </a:spcAft>
            </a:pPr>
            <a:r>
              <a:rPr lang="en-US" sz="2800" b="1">
                <a:effectLst/>
                <a:latin typeface="Aptos" panose="020B0004020202020204" pitchFamily="34" charset="0"/>
                <a:ea typeface="Aptos" panose="020B0004020202020204" pitchFamily="34" charset="0"/>
                <a:cs typeface="Times New Roman" panose="02020603050405020304" pitchFamily="18" charset="0"/>
              </a:rPr>
              <a:t>1. Aggregation</a:t>
            </a:r>
            <a:endParaRPr lang="en-US" sz="280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latin typeface="Aptos" panose="020B0004020202020204" pitchFamily="34" charset="0"/>
                <a:ea typeface="Aptos" panose="020B0004020202020204" pitchFamily="34" charset="0"/>
                <a:cs typeface="Times New Roman" panose="02020603050405020304" pitchFamily="18" charset="0"/>
              </a:rPr>
              <a:t>Production by Category and Continent</a:t>
            </a:r>
            <a:r>
              <a:rPr lang="en-US">
                <a:effectLst/>
                <a:latin typeface="Aptos" panose="020B0004020202020204" pitchFamily="34" charset="0"/>
                <a:ea typeface="Aptos" panose="020B0004020202020204" pitchFamily="34" charset="0"/>
                <a:cs typeface="Times New Roman" panose="02020603050405020304" pitchFamily="18" charset="0"/>
              </a:rPr>
              <a:t>: Aggregated production data at different granularities, such as yearly totals by category and continent. Explored averages, maximum, minimum, and sum statistics for different categories.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latin typeface="Aptos" panose="020B0004020202020204" pitchFamily="34" charset="0"/>
                <a:ea typeface="Aptos" panose="020B0004020202020204" pitchFamily="34" charset="0"/>
                <a:cs typeface="Times New Roman" panose="02020603050405020304" pitchFamily="18" charset="0"/>
              </a:rPr>
              <a:t>Top 5 Items by Country</a:t>
            </a:r>
            <a:r>
              <a:rPr lang="en-US">
                <a:effectLst/>
                <a:latin typeface="Aptos" panose="020B0004020202020204" pitchFamily="34" charset="0"/>
                <a:ea typeface="Aptos" panose="020B0004020202020204" pitchFamily="34" charset="0"/>
                <a:cs typeface="Times New Roman" panose="02020603050405020304" pitchFamily="18" charset="0"/>
              </a:rPr>
              <a:t>: Aggregate the data to identify the top-producing items for a given country (China example in slides).</a:t>
            </a:r>
          </a:p>
          <a:p>
            <a:pPr marL="0" marR="0">
              <a:lnSpc>
                <a:spcPct val="107000"/>
              </a:lnSpc>
              <a:spcBef>
                <a:spcPts val="0"/>
              </a:spcBef>
              <a:spcAft>
                <a:spcPts val="800"/>
              </a:spcAft>
            </a:pPr>
            <a:r>
              <a:rPr lang="en-US" sz="2800" b="1">
                <a:effectLst/>
                <a:latin typeface="Aptos" panose="020B0004020202020204" pitchFamily="34" charset="0"/>
                <a:ea typeface="Aptos" panose="020B0004020202020204" pitchFamily="34" charset="0"/>
                <a:cs typeface="Times New Roman" panose="02020603050405020304" pitchFamily="18" charset="0"/>
              </a:rPr>
              <a:t>2. Correlation Analysis</a:t>
            </a:r>
            <a:endParaRPr lang="en-US" sz="280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latin typeface="Aptos" panose="020B0004020202020204" pitchFamily="34" charset="0"/>
                <a:ea typeface="Aptos" panose="020B0004020202020204" pitchFamily="34" charset="0"/>
                <a:cs typeface="Times New Roman" panose="02020603050405020304" pitchFamily="18" charset="0"/>
              </a:rPr>
              <a:t>Production vs. Population Growth</a:t>
            </a:r>
            <a:r>
              <a:rPr lang="en-US">
                <a:effectLst/>
                <a:latin typeface="Aptos" panose="020B0004020202020204" pitchFamily="34" charset="0"/>
                <a:ea typeface="Aptos" panose="020B0004020202020204" pitchFamily="34" charset="0"/>
                <a:cs typeface="Times New Roman" panose="02020603050405020304" pitchFamily="18" charset="0"/>
              </a:rPr>
              <a:t>: Analyzed how the production of food changes with population growth. Used correlation coefficients (Pearson, Spearman) to assess the strength of these relationships.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latin typeface="Aptos" panose="020B0004020202020204" pitchFamily="34" charset="0"/>
                <a:ea typeface="Aptos" panose="020B0004020202020204" pitchFamily="34" charset="0"/>
                <a:cs typeface="Times New Roman" panose="02020603050405020304" pitchFamily="18" charset="0"/>
              </a:rPr>
              <a:t>Category Comparisons</a:t>
            </a:r>
            <a:r>
              <a:rPr lang="en-US">
                <a:effectLst/>
                <a:latin typeface="Aptos" panose="020B0004020202020204" pitchFamily="34" charset="0"/>
                <a:ea typeface="Aptos" panose="020B0004020202020204" pitchFamily="34" charset="0"/>
                <a:cs typeface="Times New Roman" panose="02020603050405020304" pitchFamily="18" charset="0"/>
              </a:rPr>
              <a:t>: Investigated correlations between different production categories within the same continent, e.g., if meat production increases with grain production.</a:t>
            </a:r>
          </a:p>
          <a:p>
            <a:pPr marL="0" marR="0">
              <a:lnSpc>
                <a:spcPct val="107000"/>
              </a:lnSpc>
              <a:spcBef>
                <a:spcPts val="0"/>
              </a:spcBef>
              <a:spcAft>
                <a:spcPts val="800"/>
              </a:spcAft>
            </a:pPr>
            <a:r>
              <a:rPr lang="en-US" sz="2800" b="1">
                <a:effectLst/>
                <a:latin typeface="Aptos" panose="020B0004020202020204" pitchFamily="34" charset="0"/>
                <a:ea typeface="Aptos" panose="020B0004020202020204" pitchFamily="34" charset="0"/>
                <a:cs typeface="Times New Roman" panose="02020603050405020304" pitchFamily="18" charset="0"/>
              </a:rPr>
              <a:t>3. Comparison Analysis</a:t>
            </a:r>
            <a:endParaRPr lang="en-US" sz="280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latin typeface="Aptos" panose="020B0004020202020204" pitchFamily="34" charset="0"/>
                <a:ea typeface="Aptos" panose="020B0004020202020204" pitchFamily="34" charset="0"/>
                <a:cs typeface="Times New Roman" panose="02020603050405020304" pitchFamily="18" charset="0"/>
              </a:rPr>
              <a:t>Continent Comparisons</a:t>
            </a:r>
            <a:r>
              <a:rPr lang="en-US">
                <a:effectLst/>
                <a:latin typeface="Aptos" panose="020B0004020202020204" pitchFamily="34" charset="0"/>
                <a:ea typeface="Aptos" panose="020B0004020202020204" pitchFamily="34" charset="0"/>
                <a:cs typeface="Times New Roman" panose="02020603050405020304" pitchFamily="18" charset="0"/>
              </a:rPr>
              <a:t>: Compare production trends across continents to see which continents have experienced the most growth or decline in specific agricultural categories.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latin typeface="Aptos" panose="020B0004020202020204" pitchFamily="34" charset="0"/>
                <a:ea typeface="Aptos" panose="020B0004020202020204" pitchFamily="34" charset="0"/>
                <a:cs typeface="Times New Roman" panose="02020603050405020304" pitchFamily="18" charset="0"/>
              </a:rPr>
              <a:t>Category Comparisons within Countries</a:t>
            </a:r>
            <a:r>
              <a:rPr lang="en-US">
                <a:effectLst/>
                <a:latin typeface="Aptos" panose="020B0004020202020204" pitchFamily="34" charset="0"/>
                <a:ea typeface="Aptos" panose="020B0004020202020204" pitchFamily="34" charset="0"/>
                <a:cs typeface="Times New Roman" panose="02020603050405020304" pitchFamily="18" charset="0"/>
              </a:rPr>
              <a:t>: Compared how different agricultural categories contribute to a country’s total production and how these have changed over time.</a:t>
            </a:r>
          </a:p>
          <a:p>
            <a:pPr marL="0" marR="0">
              <a:lnSpc>
                <a:spcPct val="107000"/>
              </a:lnSpc>
              <a:spcBef>
                <a:spcPts val="0"/>
              </a:spcBef>
              <a:spcAft>
                <a:spcPts val="800"/>
              </a:spcAft>
            </a:pPr>
            <a:r>
              <a:rPr lang="en-US" sz="2800" b="1">
                <a:effectLst/>
                <a:latin typeface="Aptos" panose="020B0004020202020204" pitchFamily="34" charset="0"/>
                <a:ea typeface="Aptos" panose="020B0004020202020204" pitchFamily="34" charset="0"/>
                <a:cs typeface="Times New Roman" panose="02020603050405020304" pitchFamily="18" charset="0"/>
              </a:rPr>
              <a:t>4. Summary Statistics</a:t>
            </a:r>
            <a:endParaRPr lang="en-US" sz="280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latin typeface="Aptos" panose="020B0004020202020204" pitchFamily="34" charset="0"/>
                <a:ea typeface="Aptos" panose="020B0004020202020204" pitchFamily="34" charset="0"/>
                <a:cs typeface="Times New Roman" panose="02020603050405020304" pitchFamily="18" charset="0"/>
              </a:rPr>
              <a:t>Yearly Production Summaries</a:t>
            </a:r>
            <a:r>
              <a:rPr lang="en-US">
                <a:effectLst/>
                <a:latin typeface="Aptos" panose="020B0004020202020204" pitchFamily="34" charset="0"/>
                <a:ea typeface="Aptos" panose="020B0004020202020204" pitchFamily="34" charset="0"/>
                <a:cs typeface="Times New Roman" panose="02020603050405020304" pitchFamily="18" charset="0"/>
              </a:rPr>
              <a:t>: Calculate mean, median, standard deviation, and quartiles for production data by category, to identify trends and anomalies.</a:t>
            </a:r>
          </a:p>
          <a:p>
            <a:pPr marL="0" marR="0">
              <a:lnSpc>
                <a:spcPct val="107000"/>
              </a:lnSpc>
              <a:spcBef>
                <a:spcPts val="0"/>
              </a:spcBef>
              <a:spcAft>
                <a:spcPts val="800"/>
              </a:spcAft>
            </a:pPr>
            <a:r>
              <a:rPr lang="en-US" sz="2800" b="1">
                <a:effectLst/>
                <a:latin typeface="Aptos" panose="020B0004020202020204" pitchFamily="34" charset="0"/>
                <a:ea typeface="Aptos" panose="020B0004020202020204" pitchFamily="34" charset="0"/>
                <a:cs typeface="Times New Roman" panose="02020603050405020304" pitchFamily="18" charset="0"/>
              </a:rPr>
              <a:t>5. Sentiment Analysis</a:t>
            </a:r>
            <a:endParaRPr lang="en-US" sz="280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latin typeface="Aptos" panose="020B0004020202020204" pitchFamily="34" charset="0"/>
                <a:ea typeface="Aptos" panose="020B0004020202020204" pitchFamily="34" charset="0"/>
                <a:cs typeface="Times New Roman" panose="02020603050405020304" pitchFamily="18" charset="0"/>
              </a:rPr>
              <a:t>Public Perception of Agriculture</a:t>
            </a:r>
            <a:r>
              <a:rPr lang="en-US">
                <a:effectLst/>
                <a:latin typeface="Aptos" panose="020B0004020202020204" pitchFamily="34" charset="0"/>
                <a:ea typeface="Aptos" panose="020B0004020202020204" pitchFamily="34" charset="0"/>
                <a:cs typeface="Times New Roman" panose="02020603050405020304" pitchFamily="18" charset="0"/>
              </a:rPr>
              <a:t>: We could see a  fall in Europe’s agricultural production which makes since given the negative perception farmers impose to the environment in Europe have received over the past decade.</a:t>
            </a:r>
          </a:p>
          <a:p>
            <a:pPr marL="0" marR="0">
              <a:lnSpc>
                <a:spcPct val="107000"/>
              </a:lnSpc>
              <a:spcBef>
                <a:spcPts val="0"/>
              </a:spcBef>
              <a:spcAft>
                <a:spcPts val="800"/>
              </a:spcAft>
            </a:pPr>
            <a:r>
              <a:rPr lang="en-US" sz="2800" b="1">
                <a:effectLst/>
                <a:latin typeface="Aptos" panose="020B0004020202020204" pitchFamily="34" charset="0"/>
                <a:ea typeface="Aptos" panose="020B0004020202020204" pitchFamily="34" charset="0"/>
                <a:cs typeface="Times New Roman" panose="02020603050405020304" pitchFamily="18" charset="0"/>
              </a:rPr>
              <a:t>6. Time Series Analysis</a:t>
            </a:r>
            <a:endParaRPr lang="en-US" sz="280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highlight>
                  <a:srgbClr val="FFFF00"/>
                </a:highlight>
                <a:latin typeface="Aptos" panose="020B0004020202020204" pitchFamily="34" charset="0"/>
                <a:ea typeface="Aptos" panose="020B0004020202020204" pitchFamily="34" charset="0"/>
                <a:cs typeface="Times New Roman" panose="02020603050405020304" pitchFamily="18" charset="0"/>
              </a:rPr>
              <a:t>Forecasting Production Trends</a:t>
            </a:r>
            <a:r>
              <a:rPr lang="en-US">
                <a:effectLst/>
                <a:highlight>
                  <a:srgbClr val="FFFF00"/>
                </a:highlight>
                <a:latin typeface="Aptos" panose="020B0004020202020204" pitchFamily="34" charset="0"/>
                <a:ea typeface="Aptos" panose="020B0004020202020204" pitchFamily="34" charset="0"/>
                <a:cs typeface="Times New Roman" panose="02020603050405020304" pitchFamily="18" charset="0"/>
              </a:rPr>
              <a:t>: Utilize time series analysis with Prophet to forecast future production levels for specific categories, continents, or countries (if we have time)</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b="1">
                <a:effectLst/>
                <a:latin typeface="Aptos" panose="020B0004020202020204" pitchFamily="34" charset="0"/>
                <a:ea typeface="Aptos" panose="020B0004020202020204" pitchFamily="34" charset="0"/>
                <a:cs typeface="Times New Roman" panose="02020603050405020304" pitchFamily="18" charset="0"/>
              </a:rPr>
              <a:t>Population vs. Production Over Time</a:t>
            </a:r>
            <a:r>
              <a:rPr lang="en-US">
                <a:effectLst/>
                <a:latin typeface="Aptos" panose="020B0004020202020204" pitchFamily="34" charset="0"/>
                <a:ea typeface="Aptos" panose="020B0004020202020204" pitchFamily="34" charset="0"/>
                <a:cs typeface="Times New Roman" panose="02020603050405020304" pitchFamily="18" charset="0"/>
              </a:rPr>
              <a:t>: Time series was plotted to show population vs agricultural production on a global scale to see how the trends interact over time. This data could be used to predict the future of both population growth and agricultural supply for the future, although it does lack the availability of predicting yields and available farmland.</a:t>
            </a:r>
          </a:p>
          <a:p>
            <a:endParaRPr lang="en-US"/>
          </a:p>
        </p:txBody>
      </p:sp>
    </p:spTree>
    <p:extLst>
      <p:ext uri="{BB962C8B-B14F-4D97-AF65-F5344CB8AC3E}">
        <p14:creationId xmlns:p14="http://schemas.microsoft.com/office/powerpoint/2010/main" val="45717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5E39-A393-C435-2034-D48922C906E7}"/>
              </a:ext>
            </a:extLst>
          </p:cNvPr>
          <p:cNvSpPr>
            <a:spLocks noGrp="1"/>
          </p:cNvSpPr>
          <p:nvPr>
            <p:ph type="title"/>
          </p:nvPr>
        </p:nvSpPr>
        <p:spPr/>
        <p:txBody>
          <a:bodyPr>
            <a:normAutofit/>
          </a:bodyPr>
          <a:lstStyle/>
          <a:p>
            <a:r>
              <a:rPr lang="en-US" sz="4400" b="0" i="0">
                <a:solidFill>
                  <a:srgbClr val="2B2B2B"/>
                </a:solidFill>
                <a:effectLst/>
                <a:latin typeface="Roboto" panose="02000000000000000000" pitchFamily="2" charset="0"/>
              </a:rPr>
              <a:t>Approach to achieving project goals</a:t>
            </a:r>
            <a:br>
              <a:rPr lang="en-US" sz="4400" b="0" i="0">
                <a:solidFill>
                  <a:srgbClr val="2B2B2B"/>
                </a:solidFill>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A8F6E35D-7CEA-237F-4230-668FE833C23D}"/>
              </a:ext>
            </a:extLst>
          </p:cNvPr>
          <p:cNvSpPr>
            <a:spLocks noGrp="1"/>
          </p:cNvSpPr>
          <p:nvPr>
            <p:ph idx="1"/>
          </p:nvPr>
        </p:nvSpPr>
        <p:spPr/>
        <p:txBody>
          <a:bodyPr>
            <a:normAutofit fontScale="92500" lnSpcReduction="20000"/>
          </a:bodyPr>
          <a:lstStyle/>
          <a:p>
            <a:r>
              <a:rPr lang="en-US"/>
              <a:t>Stay on task, be diligent and make progress daily until the tasks were finished</a:t>
            </a:r>
          </a:p>
          <a:p>
            <a:r>
              <a:rPr lang="en-US"/>
              <a:t>Task were outlined in detail so that we knew what had to be done</a:t>
            </a:r>
          </a:p>
          <a:p>
            <a:r>
              <a:rPr lang="en-US"/>
              <a:t>To answer our questions, we started by preparing the data so that we could do the analysis. Once the datasets were prepared, we started making different graphs based on the questions we had. Some observations aroused our curiosity and led us to do further exploration of the data.</a:t>
            </a:r>
          </a:p>
          <a:p>
            <a:r>
              <a:rPr lang="en-US"/>
              <a:t>The next goal was to work on the readme file which was assembled in short time</a:t>
            </a:r>
          </a:p>
          <a:p>
            <a:r>
              <a:rPr lang="en-US"/>
              <a:t>Lastly, we made an outline of the presentation and added necessary graphs so that would help guide us to complete this portion of the task</a:t>
            </a:r>
          </a:p>
        </p:txBody>
      </p:sp>
    </p:spTree>
    <p:extLst>
      <p:ext uri="{BB962C8B-B14F-4D97-AF65-F5344CB8AC3E}">
        <p14:creationId xmlns:p14="http://schemas.microsoft.com/office/powerpoint/2010/main" val="323313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B793-61BD-51DB-1E83-15F5A0EED3C0}"/>
              </a:ext>
            </a:extLst>
          </p:cNvPr>
          <p:cNvSpPr>
            <a:spLocks noGrp="1"/>
          </p:cNvSpPr>
          <p:nvPr>
            <p:ph type="title"/>
          </p:nvPr>
        </p:nvSpPr>
        <p:spPr/>
        <p:txBody>
          <a:bodyPr>
            <a:normAutofit fontScale="90000"/>
          </a:bodyPr>
          <a:lstStyle/>
          <a:p>
            <a:r>
              <a:rPr lang="en-US" sz="4400" b="0" i="0">
                <a:solidFill>
                  <a:srgbClr val="2B2B2B"/>
                </a:solidFill>
                <a:effectLst/>
                <a:latin typeface="Roboto" panose="02000000000000000000" pitchFamily="2" charset="0"/>
              </a:rPr>
              <a:t>Additional questions, what share a plan for future development.</a:t>
            </a:r>
            <a:br>
              <a:rPr lang="en-US" sz="4400" b="0" i="0">
                <a:solidFill>
                  <a:srgbClr val="2B2B2B"/>
                </a:solidFill>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22029E21-4B20-103A-1C51-CD68D476898B}"/>
              </a:ext>
            </a:extLst>
          </p:cNvPr>
          <p:cNvSpPr>
            <a:spLocks noGrp="1"/>
          </p:cNvSpPr>
          <p:nvPr>
            <p:ph idx="1"/>
          </p:nvPr>
        </p:nvSpPr>
        <p:spPr/>
        <p:txBody>
          <a:bodyPr vert="horz" lIns="91440" tIns="45720" rIns="91440" bIns="45720" rtlCol="0" anchor="t">
            <a:normAutofit/>
          </a:bodyPr>
          <a:lstStyle/>
          <a:p>
            <a:r>
              <a:rPr lang="en-US"/>
              <a:t>Upon reviewing the data we observed many things that we did not expect, 1</a:t>
            </a:r>
            <a:r>
              <a:rPr lang="en-US" baseline="30000"/>
              <a:t>st</a:t>
            </a:r>
            <a:r>
              <a:rPr lang="en-US"/>
              <a:t> is that North America is a relatively small producer compared to most other continents.  We noticed that Europe has a decline in food production. Another surprise is that Chickens are the most produced animal in almost every country. We observed that the US has a major decline in honey production, our initial thoughts are that it has something to do with the introduction of processed sugars. As this appears to be a US only problem from the few countries we observed manually. A future project may be to look at honey production by country and see if this is a global or just a US trend. </a:t>
            </a:r>
          </a:p>
        </p:txBody>
      </p:sp>
    </p:spTree>
    <p:extLst>
      <p:ext uri="{BB962C8B-B14F-4D97-AF65-F5344CB8AC3E}">
        <p14:creationId xmlns:p14="http://schemas.microsoft.com/office/powerpoint/2010/main" val="88876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8FD0-9335-A6C0-701B-00BD4748B5A9}"/>
              </a:ext>
            </a:extLst>
          </p:cNvPr>
          <p:cNvSpPr>
            <a:spLocks noGrp="1"/>
          </p:cNvSpPr>
          <p:nvPr>
            <p:ph type="title"/>
          </p:nvPr>
        </p:nvSpPr>
        <p:spPr/>
        <p:txBody>
          <a:bodyPr>
            <a:normAutofit fontScale="90000"/>
          </a:bodyPr>
          <a:lstStyle/>
          <a:p>
            <a:r>
              <a:rPr lang="en-US"/>
              <a:t>Interesting, chicken is the most produced animal in every continent and almost every country</a:t>
            </a:r>
          </a:p>
        </p:txBody>
      </p:sp>
      <p:pic>
        <p:nvPicPr>
          <p:cNvPr id="5" name="Content Placeholder 4">
            <a:extLst>
              <a:ext uri="{FF2B5EF4-FFF2-40B4-BE49-F238E27FC236}">
                <a16:creationId xmlns:a16="http://schemas.microsoft.com/office/drawing/2014/main" id="{41E72298-3CD5-BFE3-CCA2-EEAB23DEE36A}"/>
              </a:ext>
            </a:extLst>
          </p:cNvPr>
          <p:cNvPicPr>
            <a:picLocks noGrp="1" noChangeAspect="1"/>
          </p:cNvPicPr>
          <p:nvPr>
            <p:ph idx="1"/>
          </p:nvPr>
        </p:nvPicPr>
        <p:blipFill>
          <a:blip r:embed="rId2"/>
          <a:stretch>
            <a:fillRect/>
          </a:stretch>
        </p:blipFill>
        <p:spPr>
          <a:xfrm>
            <a:off x="2364077" y="1825625"/>
            <a:ext cx="7463845" cy="4351338"/>
          </a:xfrm>
        </p:spPr>
      </p:pic>
    </p:spTree>
    <p:extLst>
      <p:ext uri="{BB962C8B-B14F-4D97-AF65-F5344CB8AC3E}">
        <p14:creationId xmlns:p14="http://schemas.microsoft.com/office/powerpoint/2010/main" val="165817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347F-8750-AE4A-7B42-BFB021CA9A5B}"/>
              </a:ext>
            </a:extLst>
          </p:cNvPr>
          <p:cNvSpPr>
            <a:spLocks noGrp="1"/>
          </p:cNvSpPr>
          <p:nvPr>
            <p:ph type="title"/>
          </p:nvPr>
        </p:nvSpPr>
        <p:spPr/>
        <p:txBody>
          <a:bodyPr/>
          <a:lstStyle/>
          <a:p>
            <a:r>
              <a:rPr lang="en-US"/>
              <a:t>Honey production in the US</a:t>
            </a:r>
          </a:p>
        </p:txBody>
      </p:sp>
      <p:pic>
        <p:nvPicPr>
          <p:cNvPr id="5" name="Content Placeholder 4">
            <a:extLst>
              <a:ext uri="{FF2B5EF4-FFF2-40B4-BE49-F238E27FC236}">
                <a16:creationId xmlns:a16="http://schemas.microsoft.com/office/drawing/2014/main" id="{A2A6C396-1C81-B32B-1896-4C9B063DCDD8}"/>
              </a:ext>
            </a:extLst>
          </p:cNvPr>
          <p:cNvPicPr>
            <a:picLocks noGrp="1" noChangeAspect="1"/>
          </p:cNvPicPr>
          <p:nvPr>
            <p:ph idx="1"/>
          </p:nvPr>
        </p:nvPicPr>
        <p:blipFill>
          <a:blip r:embed="rId2"/>
          <a:stretch>
            <a:fillRect/>
          </a:stretch>
        </p:blipFill>
        <p:spPr>
          <a:xfrm>
            <a:off x="2052561" y="1825625"/>
            <a:ext cx="8086877" cy="4351338"/>
          </a:xfrm>
        </p:spPr>
      </p:pic>
    </p:spTree>
    <p:extLst>
      <p:ext uri="{BB962C8B-B14F-4D97-AF65-F5344CB8AC3E}">
        <p14:creationId xmlns:p14="http://schemas.microsoft.com/office/powerpoint/2010/main" val="39891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C33D-204E-1A86-35A3-63FD766BC097}"/>
              </a:ext>
            </a:extLst>
          </p:cNvPr>
          <p:cNvSpPr>
            <a:spLocks noGrp="1"/>
          </p:cNvSpPr>
          <p:nvPr>
            <p:ph type="title"/>
          </p:nvPr>
        </p:nvSpPr>
        <p:spPr/>
        <p:txBody>
          <a:bodyPr/>
          <a:lstStyle/>
          <a:p>
            <a:r>
              <a:rPr lang="en-US" b="1" i="0">
                <a:effectLst/>
                <a:latin typeface="Roboto" panose="02000000000000000000" pitchFamily="2" charset="0"/>
              </a:rPr>
              <a:t>Analysis and Conclusion</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5D509172-7413-2898-93C1-5177DAA0029C}"/>
              </a:ext>
            </a:extLst>
          </p:cNvPr>
          <p:cNvSpPr>
            <a:spLocks noGrp="1"/>
          </p:cNvSpPr>
          <p:nvPr>
            <p:ph idx="1"/>
          </p:nvPr>
        </p:nvSpPr>
        <p:spPr/>
        <p:txBody>
          <a:bodyPr>
            <a:normAutofit/>
          </a:bodyPr>
          <a:lstStyle/>
          <a:p>
            <a:pPr algn="l">
              <a:buFont typeface="Arial" panose="020B0604020202020204" pitchFamily="34" charset="0"/>
              <a:buChar char="•"/>
            </a:pPr>
            <a:r>
              <a:rPr lang="en-US" sz="1400" b="0" i="0">
                <a:solidFill>
                  <a:srgbClr val="2B2B2B"/>
                </a:solidFill>
                <a:effectLst/>
                <a:latin typeface="Roboto" panose="02000000000000000000" pitchFamily="2" charset="0"/>
              </a:rPr>
              <a:t>Findings are strongly supported with numbers and visualizations (10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Write-up summarizes major findings and implications at a professional level (10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Each question in the project proposal is answered with precise descriptions and findings (5 points).</a:t>
            </a:r>
          </a:p>
          <a:p>
            <a:pPr algn="l">
              <a:buFont typeface="Arial" panose="020B0604020202020204" pitchFamily="34" charset="0"/>
              <a:buChar char="•"/>
            </a:pPr>
            <a:r>
              <a:rPr lang="en-US" sz="1400" b="0" i="0">
                <a:solidFill>
                  <a:srgbClr val="2B2B2B"/>
                </a:solidFill>
                <a:effectLst/>
                <a:latin typeface="Roboto" panose="02000000000000000000" pitchFamily="2" charset="0"/>
              </a:rPr>
              <a:t>Each question response is supported with a well-discerned statistical analysis from lessons, such as aggregation, correlation, comparison, summary statistics, sentiment analysis, and time series analysis (5 points).</a:t>
            </a:r>
          </a:p>
          <a:p>
            <a:pPr algn="l">
              <a:buFont typeface="Arial" panose="020B0604020202020204" pitchFamily="34" charset="0"/>
              <a:buChar char="•"/>
            </a:pPr>
            <a:endParaRPr lang="en-US" sz="1400">
              <a:solidFill>
                <a:srgbClr val="2B2B2B"/>
              </a:solidFill>
              <a:latin typeface="Roboto" panose="02000000000000000000" pitchFamily="2" charset="0"/>
            </a:endParaRPr>
          </a:p>
          <a:p>
            <a:pPr marL="0" marR="0">
              <a:lnSpc>
                <a:spcPct val="107000"/>
              </a:lnSpc>
              <a:spcBef>
                <a:spcPts val="0"/>
              </a:spcBef>
              <a:spcAft>
                <a:spcPts val="800"/>
              </a:spcAft>
            </a:pPr>
            <a:r>
              <a:rPr lang="en-US" sz="1800">
                <a:effectLst/>
                <a:latin typeface="Aptos" panose="020B0004020202020204" pitchFamily="34" charset="0"/>
                <a:ea typeface="Aptos" panose="020B0004020202020204" pitchFamily="34" charset="0"/>
                <a:cs typeface="Times New Roman" panose="02020603050405020304" pitchFamily="18" charset="0"/>
              </a:rPr>
              <a:t> </a:t>
            </a:r>
          </a:p>
          <a:p>
            <a:pPr algn="l">
              <a:buFont typeface="Arial" panose="020B0604020202020204" pitchFamily="34" charset="0"/>
              <a:buChar char="•"/>
            </a:pPr>
            <a:endParaRPr lang="en-US" sz="1400" b="0" i="0">
              <a:solidFill>
                <a:srgbClr val="2B2B2B"/>
              </a:solidFill>
              <a:effectLst/>
              <a:latin typeface="Roboto" panose="02000000000000000000" pitchFamily="2" charset="0"/>
            </a:endParaRPr>
          </a:p>
          <a:p>
            <a:endParaRPr lang="en-US" sz="1400"/>
          </a:p>
        </p:txBody>
      </p:sp>
    </p:spTree>
    <p:extLst>
      <p:ext uri="{BB962C8B-B14F-4D97-AF65-F5344CB8AC3E}">
        <p14:creationId xmlns:p14="http://schemas.microsoft.com/office/powerpoint/2010/main" val="3327765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1</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Global Agricultural Production and Population Analysis</vt:lpstr>
      <vt:lpstr>Overview </vt:lpstr>
      <vt:lpstr>Data collection, cleanup, and exploration </vt:lpstr>
      <vt:lpstr>Exploration of data </vt:lpstr>
      <vt:lpstr>Approach to achieving project goals </vt:lpstr>
      <vt:lpstr>Additional questions, what share a plan for future development. </vt:lpstr>
      <vt:lpstr>Interesting, chicken is the most produced animal in every continent and almost every country</vt:lpstr>
      <vt:lpstr>Honey production in the US</vt:lpstr>
      <vt:lpstr>Analysis and Conclusion </vt:lpstr>
      <vt:lpstr>Visualizations </vt:lpstr>
      <vt:lpstr>Presentation Requirements </vt:lpstr>
      <vt:lpstr>How has the production of major agricultural products (e.g., meat, vegetables, grains) evolved over time? </vt:lpstr>
      <vt:lpstr>Graph of Global Production by Category</vt:lpstr>
      <vt:lpstr>Graph of Global Meat Production by Item</vt:lpstr>
      <vt:lpstr>How does agricultural production vary across different countries and continents? </vt:lpstr>
      <vt:lpstr>Production of category by continent (sum)</vt:lpstr>
      <vt:lpstr>PowerPoint Presentation</vt:lpstr>
      <vt:lpstr>What trends can be observed in the relationship between agricultural production and population growth?</vt:lpstr>
      <vt:lpstr>World Population vs Total Food Production</vt:lpstr>
      <vt:lpstr>Conclusion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Agricultural Production and Population Analysis</dc:title>
  <dc:creator>Corey Holton</dc:creator>
  <cp:revision>1</cp:revision>
  <dcterms:created xsi:type="dcterms:W3CDTF">2024-08-30T15:25:31Z</dcterms:created>
  <dcterms:modified xsi:type="dcterms:W3CDTF">2024-09-01T03:25:09Z</dcterms:modified>
</cp:coreProperties>
</file>