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9" r:id="rId4"/>
    <p:sldId id="270" r:id="rId5"/>
    <p:sldId id="271" r:id="rId6"/>
    <p:sldId id="257" r:id="rId7"/>
    <p:sldId id="258" r:id="rId8"/>
    <p:sldId id="259" r:id="rId9"/>
    <p:sldId id="260" r:id="rId10"/>
    <p:sldId id="261" r:id="rId11"/>
    <p:sldId id="262" r:id="rId12"/>
    <p:sldId id="263" r:id="rId13"/>
    <p:sldId id="265" r:id="rId14"/>
    <p:sldId id="264" r:id="rId15"/>
    <p:sldId id="272" r:id="rId16"/>
    <p:sldId id="274" r:id="rId17"/>
    <p:sldId id="273" r:id="rId18"/>
    <p:sldId id="26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C5146E-18C7-45C9-82A7-CCF297C2A46B}" v="1" dt="2024-08-31T16:15:22.2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1" autoAdjust="0"/>
    <p:restoredTop sz="94660"/>
  </p:normalViewPr>
  <p:slideViewPr>
    <p:cSldViewPr snapToGrid="0">
      <p:cViewPr varScale="1">
        <p:scale>
          <a:sx n="142" d="100"/>
          <a:sy n="142" d="100"/>
        </p:scale>
        <p:origin x="100" y="3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rey Holton" userId="dfccdeabb580c92e" providerId="LiveId" clId="{EBC5146E-18C7-45C9-82A7-CCF297C2A46B}"/>
    <pc:docChg chg="undo custSel addSld delSld modSld sldOrd">
      <pc:chgData name="Corey Holton" userId="dfccdeabb580c92e" providerId="LiveId" clId="{EBC5146E-18C7-45C9-82A7-CCF297C2A46B}" dt="2024-08-31T16:36:22.935" v="360" actId="20577"/>
      <pc:docMkLst>
        <pc:docMk/>
      </pc:docMkLst>
      <pc:sldChg chg="modSp mod">
        <pc:chgData name="Corey Holton" userId="dfccdeabb580c92e" providerId="LiveId" clId="{EBC5146E-18C7-45C9-82A7-CCF297C2A46B}" dt="2024-08-31T02:30:34.880" v="162" actId="113"/>
        <pc:sldMkLst>
          <pc:docMk/>
          <pc:sldMk cId="2242565451" sldId="256"/>
        </pc:sldMkLst>
        <pc:spChg chg="mod">
          <ac:chgData name="Corey Holton" userId="dfccdeabb580c92e" providerId="LiveId" clId="{EBC5146E-18C7-45C9-82A7-CCF297C2A46B}" dt="2024-08-31T02:30:34.880" v="162" actId="113"/>
          <ac:spMkLst>
            <pc:docMk/>
            <pc:sldMk cId="2242565451" sldId="256"/>
            <ac:spMk id="2" creationId="{EED61475-08A6-3DA1-59ED-D0C443778B9A}"/>
          </ac:spMkLst>
        </pc:spChg>
        <pc:spChg chg="mod">
          <ac:chgData name="Corey Holton" userId="dfccdeabb580c92e" providerId="LiveId" clId="{EBC5146E-18C7-45C9-82A7-CCF297C2A46B}" dt="2024-08-31T02:30:08.093" v="160" actId="2711"/>
          <ac:spMkLst>
            <pc:docMk/>
            <pc:sldMk cId="2242565451" sldId="256"/>
            <ac:spMk id="3" creationId="{543B478A-EAF4-C94A-D04A-2332F573BFBC}"/>
          </ac:spMkLst>
        </pc:spChg>
      </pc:sldChg>
      <pc:sldChg chg="new del">
        <pc:chgData name="Corey Holton" userId="dfccdeabb580c92e" providerId="LiveId" clId="{EBC5146E-18C7-45C9-82A7-CCF297C2A46B}" dt="2024-08-31T01:11:31.203" v="3" actId="47"/>
        <pc:sldMkLst>
          <pc:docMk/>
          <pc:sldMk cId="3996093191" sldId="266"/>
        </pc:sldMkLst>
      </pc:sldChg>
      <pc:sldChg chg="addSp delSp modSp new mod">
        <pc:chgData name="Corey Holton" userId="dfccdeabb580c92e" providerId="LiveId" clId="{EBC5146E-18C7-45C9-82A7-CCF297C2A46B}" dt="2024-08-31T01:11:27.819" v="2" actId="22"/>
        <pc:sldMkLst>
          <pc:docMk/>
          <pc:sldMk cId="4059096339" sldId="267"/>
        </pc:sldMkLst>
        <pc:spChg chg="del">
          <ac:chgData name="Corey Holton" userId="dfccdeabb580c92e" providerId="LiveId" clId="{EBC5146E-18C7-45C9-82A7-CCF297C2A46B}" dt="2024-08-31T01:11:27.819" v="2" actId="22"/>
          <ac:spMkLst>
            <pc:docMk/>
            <pc:sldMk cId="4059096339" sldId="267"/>
            <ac:spMk id="3" creationId="{ADDF8626-9C30-8CC7-3E34-FD52DE112CA6}"/>
          </ac:spMkLst>
        </pc:spChg>
        <pc:picChg chg="add mod ord">
          <ac:chgData name="Corey Holton" userId="dfccdeabb580c92e" providerId="LiveId" clId="{EBC5146E-18C7-45C9-82A7-CCF297C2A46B}" dt="2024-08-31T01:11:27.819" v="2" actId="22"/>
          <ac:picMkLst>
            <pc:docMk/>
            <pc:sldMk cId="4059096339" sldId="267"/>
            <ac:picMk id="5" creationId="{C0D4E37E-9A30-A2FB-EA2B-365795240E98}"/>
          </ac:picMkLst>
        </pc:picChg>
      </pc:sldChg>
      <pc:sldChg chg="modSp new del mod ord">
        <pc:chgData name="Corey Holton" userId="dfccdeabb580c92e" providerId="LiveId" clId="{EBC5146E-18C7-45C9-82A7-CCF297C2A46B}" dt="2024-08-31T02:23:03.462" v="117" actId="47"/>
        <pc:sldMkLst>
          <pc:docMk/>
          <pc:sldMk cId="524373039" sldId="268"/>
        </pc:sldMkLst>
        <pc:spChg chg="mod">
          <ac:chgData name="Corey Holton" userId="dfccdeabb580c92e" providerId="LiveId" clId="{EBC5146E-18C7-45C9-82A7-CCF297C2A46B}" dt="2024-08-31T02:22:57.864" v="116" actId="20577"/>
          <ac:spMkLst>
            <pc:docMk/>
            <pc:sldMk cId="524373039" sldId="268"/>
            <ac:spMk id="2" creationId="{C72A04FE-C952-E09E-3D4C-96C56FB29260}"/>
          </ac:spMkLst>
        </pc:spChg>
      </pc:sldChg>
      <pc:sldChg chg="modSp new mod">
        <pc:chgData name="Corey Holton" userId="dfccdeabb580c92e" providerId="LiveId" clId="{EBC5146E-18C7-45C9-82A7-CCF297C2A46B}" dt="2024-08-31T16:11:11.870" v="274" actId="20577"/>
        <pc:sldMkLst>
          <pc:docMk/>
          <pc:sldMk cId="2891163924" sldId="268"/>
        </pc:sldMkLst>
        <pc:spChg chg="mod">
          <ac:chgData name="Corey Holton" userId="dfccdeabb580c92e" providerId="LiveId" clId="{EBC5146E-18C7-45C9-82A7-CCF297C2A46B}" dt="2024-08-31T02:29:14.239" v="158" actId="20577"/>
          <ac:spMkLst>
            <pc:docMk/>
            <pc:sldMk cId="2891163924" sldId="268"/>
            <ac:spMk id="2" creationId="{5FD35A06-F29B-FE3D-B6A1-DE96E3FF6186}"/>
          </ac:spMkLst>
        </pc:spChg>
        <pc:spChg chg="mod">
          <ac:chgData name="Corey Holton" userId="dfccdeabb580c92e" providerId="LiveId" clId="{EBC5146E-18C7-45C9-82A7-CCF297C2A46B}" dt="2024-08-31T16:11:11.870" v="274" actId="20577"/>
          <ac:spMkLst>
            <pc:docMk/>
            <pc:sldMk cId="2891163924" sldId="268"/>
            <ac:spMk id="3" creationId="{8EFA2349-5FA5-BACF-FD5E-D521DB175196}"/>
          </ac:spMkLst>
        </pc:spChg>
      </pc:sldChg>
      <pc:sldChg chg="modSp new mod">
        <pc:chgData name="Corey Holton" userId="dfccdeabb580c92e" providerId="LiveId" clId="{EBC5146E-18C7-45C9-82A7-CCF297C2A46B}" dt="2024-08-31T02:42:13.354" v="167"/>
        <pc:sldMkLst>
          <pc:docMk/>
          <pc:sldMk cId="3327765573" sldId="269"/>
        </pc:sldMkLst>
        <pc:spChg chg="mod">
          <ac:chgData name="Corey Holton" userId="dfccdeabb580c92e" providerId="LiveId" clId="{EBC5146E-18C7-45C9-82A7-CCF297C2A46B}" dt="2024-08-31T02:25:27.671" v="129"/>
          <ac:spMkLst>
            <pc:docMk/>
            <pc:sldMk cId="3327765573" sldId="269"/>
            <ac:spMk id="2" creationId="{765BC33D-204E-1A86-35A3-63FD766BC097}"/>
          </ac:spMkLst>
        </pc:spChg>
        <pc:spChg chg="mod">
          <ac:chgData name="Corey Holton" userId="dfccdeabb580c92e" providerId="LiveId" clId="{EBC5146E-18C7-45C9-82A7-CCF297C2A46B}" dt="2024-08-31T02:42:13.354" v="167"/>
          <ac:spMkLst>
            <pc:docMk/>
            <pc:sldMk cId="3327765573" sldId="269"/>
            <ac:spMk id="3" creationId="{5D509172-7413-2898-93C1-5177DAA0029C}"/>
          </ac:spMkLst>
        </pc:spChg>
      </pc:sldChg>
      <pc:sldChg chg="modSp new mod">
        <pc:chgData name="Corey Holton" userId="dfccdeabb580c92e" providerId="LiveId" clId="{EBC5146E-18C7-45C9-82A7-CCF297C2A46B}" dt="2024-08-31T02:28:23.819" v="147" actId="255"/>
        <pc:sldMkLst>
          <pc:docMk/>
          <pc:sldMk cId="4195663498" sldId="270"/>
        </pc:sldMkLst>
        <pc:spChg chg="mod">
          <ac:chgData name="Corey Holton" userId="dfccdeabb580c92e" providerId="LiveId" clId="{EBC5146E-18C7-45C9-82A7-CCF297C2A46B}" dt="2024-08-31T02:26:15.223" v="132"/>
          <ac:spMkLst>
            <pc:docMk/>
            <pc:sldMk cId="4195663498" sldId="270"/>
            <ac:spMk id="2" creationId="{8CBABE18-E0F5-C4A0-A609-54F2DA70C7D9}"/>
          </ac:spMkLst>
        </pc:spChg>
        <pc:spChg chg="mod">
          <ac:chgData name="Corey Holton" userId="dfccdeabb580c92e" providerId="LiveId" clId="{EBC5146E-18C7-45C9-82A7-CCF297C2A46B}" dt="2024-08-31T02:28:23.819" v="147" actId="255"/>
          <ac:spMkLst>
            <pc:docMk/>
            <pc:sldMk cId="4195663498" sldId="270"/>
            <ac:spMk id="3" creationId="{5E095AB0-E778-139C-2D4D-60F4C700501E}"/>
          </ac:spMkLst>
        </pc:spChg>
      </pc:sldChg>
      <pc:sldChg chg="modSp new mod">
        <pc:chgData name="Corey Holton" userId="dfccdeabb580c92e" providerId="LiveId" clId="{EBC5146E-18C7-45C9-82A7-CCF297C2A46B}" dt="2024-08-31T02:28:40.308" v="148" actId="255"/>
        <pc:sldMkLst>
          <pc:docMk/>
          <pc:sldMk cId="793010627" sldId="271"/>
        </pc:sldMkLst>
        <pc:spChg chg="mod">
          <ac:chgData name="Corey Holton" userId="dfccdeabb580c92e" providerId="LiveId" clId="{EBC5146E-18C7-45C9-82A7-CCF297C2A46B}" dt="2024-08-31T02:26:51.946" v="135"/>
          <ac:spMkLst>
            <pc:docMk/>
            <pc:sldMk cId="793010627" sldId="271"/>
            <ac:spMk id="2" creationId="{518CEDE2-18F2-6196-02B0-E9074A8932D9}"/>
          </ac:spMkLst>
        </pc:spChg>
        <pc:spChg chg="mod">
          <ac:chgData name="Corey Holton" userId="dfccdeabb580c92e" providerId="LiveId" clId="{EBC5146E-18C7-45C9-82A7-CCF297C2A46B}" dt="2024-08-31T02:28:40.308" v="148" actId="255"/>
          <ac:spMkLst>
            <pc:docMk/>
            <pc:sldMk cId="793010627" sldId="271"/>
            <ac:spMk id="3" creationId="{6B010F1D-F98F-0145-BA31-DD922551682E}"/>
          </ac:spMkLst>
        </pc:spChg>
      </pc:sldChg>
      <pc:sldChg chg="addSp delSp modSp new mod">
        <pc:chgData name="Corey Holton" userId="dfccdeabb580c92e" providerId="LiveId" clId="{EBC5146E-18C7-45C9-82A7-CCF297C2A46B}" dt="2024-08-31T16:35:34.780" v="314" actId="20577"/>
        <pc:sldMkLst>
          <pc:docMk/>
          <pc:sldMk cId="4047782543" sldId="272"/>
        </pc:sldMkLst>
        <pc:spChg chg="mod">
          <ac:chgData name="Corey Holton" userId="dfccdeabb580c92e" providerId="LiveId" clId="{EBC5146E-18C7-45C9-82A7-CCF297C2A46B}" dt="2024-08-31T16:35:34.780" v="314" actId="20577"/>
          <ac:spMkLst>
            <pc:docMk/>
            <pc:sldMk cId="4047782543" sldId="272"/>
            <ac:spMk id="3" creationId="{03D7DEC2-E695-5D72-227F-B6B5E9512562}"/>
          </ac:spMkLst>
        </pc:spChg>
        <pc:spChg chg="del">
          <ac:chgData name="Corey Holton" userId="dfccdeabb580c92e" providerId="LiveId" clId="{EBC5146E-18C7-45C9-82A7-CCF297C2A46B}" dt="2024-08-31T16:16:36.078" v="279" actId="22"/>
          <ac:spMkLst>
            <pc:docMk/>
            <pc:sldMk cId="4047782543" sldId="272"/>
            <ac:spMk id="4" creationId="{F2712961-79AD-9545-80AD-8DB6EB615337}"/>
          </ac:spMkLst>
        </pc:spChg>
        <pc:spChg chg="mod">
          <ac:chgData name="Corey Holton" userId="dfccdeabb580c92e" providerId="LiveId" clId="{EBC5146E-18C7-45C9-82A7-CCF297C2A46B}" dt="2024-08-31T16:35:29.529" v="302" actId="20577"/>
          <ac:spMkLst>
            <pc:docMk/>
            <pc:sldMk cId="4047782543" sldId="272"/>
            <ac:spMk id="5" creationId="{E8177384-4D7E-2BE8-4471-F7D5D50B8D2B}"/>
          </ac:spMkLst>
        </pc:spChg>
        <pc:spChg chg="del">
          <ac:chgData name="Corey Holton" userId="dfccdeabb580c92e" providerId="LiveId" clId="{EBC5146E-18C7-45C9-82A7-CCF297C2A46B}" dt="2024-08-31T16:17:25.126" v="280" actId="22"/>
          <ac:spMkLst>
            <pc:docMk/>
            <pc:sldMk cId="4047782543" sldId="272"/>
            <ac:spMk id="6" creationId="{17AAF077-4FF8-DFAB-1300-DC4713301853}"/>
          </ac:spMkLst>
        </pc:spChg>
        <pc:spChg chg="add del mod">
          <ac:chgData name="Corey Holton" userId="dfccdeabb580c92e" providerId="LiveId" clId="{EBC5146E-18C7-45C9-82A7-CCF297C2A46B}" dt="2024-08-31T16:21:23.314" v="299" actId="22"/>
          <ac:spMkLst>
            <pc:docMk/>
            <pc:sldMk cId="4047782543" sldId="272"/>
            <ac:spMk id="12" creationId="{B27C540A-8A26-D15B-4BFE-8428CAB3D65D}"/>
          </ac:spMkLst>
        </pc:spChg>
        <pc:picChg chg="add mod ord">
          <ac:chgData name="Corey Holton" userId="dfccdeabb580c92e" providerId="LiveId" clId="{EBC5146E-18C7-45C9-82A7-CCF297C2A46B}" dt="2024-08-31T16:16:36.078" v="279" actId="22"/>
          <ac:picMkLst>
            <pc:docMk/>
            <pc:sldMk cId="4047782543" sldId="272"/>
            <ac:picMk id="8" creationId="{19912E03-A246-5D2E-B138-33DDE50249F3}"/>
          </ac:picMkLst>
        </pc:picChg>
        <pc:picChg chg="add del mod ord">
          <ac:chgData name="Corey Holton" userId="dfccdeabb580c92e" providerId="LiveId" clId="{EBC5146E-18C7-45C9-82A7-CCF297C2A46B}" dt="2024-08-31T16:20:57.410" v="298" actId="478"/>
          <ac:picMkLst>
            <pc:docMk/>
            <pc:sldMk cId="4047782543" sldId="272"/>
            <ac:picMk id="10" creationId="{0CDA29B4-7332-9D32-F0AA-BB7188279967}"/>
          </ac:picMkLst>
        </pc:picChg>
        <pc:picChg chg="add mod ord">
          <ac:chgData name="Corey Holton" userId="dfccdeabb580c92e" providerId="LiveId" clId="{EBC5146E-18C7-45C9-82A7-CCF297C2A46B}" dt="2024-08-31T16:21:23.314" v="299" actId="22"/>
          <ac:picMkLst>
            <pc:docMk/>
            <pc:sldMk cId="4047782543" sldId="272"/>
            <ac:picMk id="14" creationId="{5FC464ED-0DF2-BFC8-FD0E-25C0FA4742E0}"/>
          </ac:picMkLst>
        </pc:picChg>
      </pc:sldChg>
      <pc:sldChg chg="delSp new del mod">
        <pc:chgData name="Corey Holton" userId="dfccdeabb580c92e" providerId="LiveId" clId="{EBC5146E-18C7-45C9-82A7-CCF297C2A46B}" dt="2024-08-31T16:15:31.785" v="277" actId="47"/>
        <pc:sldMkLst>
          <pc:docMk/>
          <pc:sldMk cId="4090439412" sldId="272"/>
        </pc:sldMkLst>
        <pc:graphicFrameChg chg="del">
          <ac:chgData name="Corey Holton" userId="dfccdeabb580c92e" providerId="LiveId" clId="{EBC5146E-18C7-45C9-82A7-CCF297C2A46B}" dt="2024-08-31T16:15:25.025" v="276" actId="478"/>
          <ac:graphicFrameMkLst>
            <pc:docMk/>
            <pc:sldMk cId="4090439412" sldId="272"/>
            <ac:graphicFrameMk id="4" creationId="{F8996927-A554-568A-3365-223AB1B3A5FD}"/>
          </ac:graphicFrameMkLst>
        </pc:graphicFrameChg>
      </pc:sldChg>
      <pc:sldChg chg="addSp delSp modSp new mod">
        <pc:chgData name="Corey Holton" userId="dfccdeabb580c92e" providerId="LiveId" clId="{EBC5146E-18C7-45C9-82A7-CCF297C2A46B}" dt="2024-08-31T16:20:48.955" v="297" actId="20577"/>
        <pc:sldMkLst>
          <pc:docMk/>
          <pc:sldMk cId="4083278731" sldId="273"/>
        </pc:sldMkLst>
        <pc:spChg chg="mod">
          <ac:chgData name="Corey Holton" userId="dfccdeabb580c92e" providerId="LiveId" clId="{EBC5146E-18C7-45C9-82A7-CCF297C2A46B}" dt="2024-08-31T16:20:48.955" v="297" actId="20577"/>
          <ac:spMkLst>
            <pc:docMk/>
            <pc:sldMk cId="4083278731" sldId="273"/>
            <ac:spMk id="3" creationId="{4C3E6139-C51C-8CF8-3317-5170A81BAFB8}"/>
          </ac:spMkLst>
        </pc:spChg>
        <pc:spChg chg="del">
          <ac:chgData name="Corey Holton" userId="dfccdeabb580c92e" providerId="LiveId" clId="{EBC5146E-18C7-45C9-82A7-CCF297C2A46B}" dt="2024-08-31T16:19:02.163" v="282" actId="22"/>
          <ac:spMkLst>
            <pc:docMk/>
            <pc:sldMk cId="4083278731" sldId="273"/>
            <ac:spMk id="4" creationId="{1463A9D1-61FD-0F3C-0E21-7803C8CF1F38}"/>
          </ac:spMkLst>
        </pc:spChg>
        <pc:spChg chg="mod">
          <ac:chgData name="Corey Holton" userId="dfccdeabb580c92e" providerId="LiveId" clId="{EBC5146E-18C7-45C9-82A7-CCF297C2A46B}" dt="2024-08-31T16:20:45.129" v="293" actId="6549"/>
          <ac:spMkLst>
            <pc:docMk/>
            <pc:sldMk cId="4083278731" sldId="273"/>
            <ac:spMk id="5" creationId="{BB7D86C3-3411-7F76-B9CB-40C88911F96C}"/>
          </ac:spMkLst>
        </pc:spChg>
        <pc:spChg chg="del">
          <ac:chgData name="Corey Holton" userId="dfccdeabb580c92e" providerId="LiveId" clId="{EBC5146E-18C7-45C9-82A7-CCF297C2A46B}" dt="2024-08-31T16:19:29.955" v="283" actId="22"/>
          <ac:spMkLst>
            <pc:docMk/>
            <pc:sldMk cId="4083278731" sldId="273"/>
            <ac:spMk id="6" creationId="{56ABD7CA-5144-77C8-C660-78C721B3DD06}"/>
          </ac:spMkLst>
        </pc:spChg>
        <pc:picChg chg="add mod ord">
          <ac:chgData name="Corey Holton" userId="dfccdeabb580c92e" providerId="LiveId" clId="{EBC5146E-18C7-45C9-82A7-CCF297C2A46B}" dt="2024-08-31T16:19:02.163" v="282" actId="22"/>
          <ac:picMkLst>
            <pc:docMk/>
            <pc:sldMk cId="4083278731" sldId="273"/>
            <ac:picMk id="8" creationId="{03F26DC3-7295-8A59-DEF6-DFD5E19A7DA7}"/>
          </ac:picMkLst>
        </pc:picChg>
        <pc:picChg chg="add mod ord">
          <ac:chgData name="Corey Holton" userId="dfccdeabb580c92e" providerId="LiveId" clId="{EBC5146E-18C7-45C9-82A7-CCF297C2A46B}" dt="2024-08-31T16:19:29.955" v="283" actId="22"/>
          <ac:picMkLst>
            <pc:docMk/>
            <pc:sldMk cId="4083278731" sldId="273"/>
            <ac:picMk id="10" creationId="{C570CFD1-3EB3-F116-2370-B4B0E4ABBF49}"/>
          </ac:picMkLst>
        </pc:picChg>
      </pc:sldChg>
      <pc:sldChg chg="addSp delSp modSp new mod">
        <pc:chgData name="Corey Holton" userId="dfccdeabb580c92e" providerId="LiveId" clId="{EBC5146E-18C7-45C9-82A7-CCF297C2A46B}" dt="2024-08-31T16:36:22.935" v="360" actId="20577"/>
        <pc:sldMkLst>
          <pc:docMk/>
          <pc:sldMk cId="1964146967" sldId="274"/>
        </pc:sldMkLst>
        <pc:spChg chg="mod">
          <ac:chgData name="Corey Holton" userId="dfccdeabb580c92e" providerId="LiveId" clId="{EBC5146E-18C7-45C9-82A7-CCF297C2A46B}" dt="2024-08-31T16:36:22.935" v="360" actId="20577"/>
          <ac:spMkLst>
            <pc:docMk/>
            <pc:sldMk cId="1964146967" sldId="274"/>
            <ac:spMk id="2" creationId="{55EF5CC9-D0D6-41DF-CECC-8DE17AF83308}"/>
          </ac:spMkLst>
        </pc:spChg>
        <pc:spChg chg="del">
          <ac:chgData name="Corey Holton" userId="dfccdeabb580c92e" providerId="LiveId" clId="{EBC5146E-18C7-45C9-82A7-CCF297C2A46B}" dt="2024-08-31T16:35:52.464" v="316" actId="22"/>
          <ac:spMkLst>
            <pc:docMk/>
            <pc:sldMk cId="1964146967" sldId="274"/>
            <ac:spMk id="3" creationId="{D02179AC-E4A7-1EAF-BD30-775EBD2CD19F}"/>
          </ac:spMkLst>
        </pc:spChg>
        <pc:picChg chg="add mod ord">
          <ac:chgData name="Corey Holton" userId="dfccdeabb580c92e" providerId="LiveId" clId="{EBC5146E-18C7-45C9-82A7-CCF297C2A46B}" dt="2024-08-31T16:35:52.464" v="316" actId="22"/>
          <ac:picMkLst>
            <pc:docMk/>
            <pc:sldMk cId="1964146967" sldId="274"/>
            <ac:picMk id="5" creationId="{A459582D-B764-2B84-0615-C7F8B587FFA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C9BFC-D770-E208-D839-31686C56C5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D1225F-4999-7FF4-F539-0B9CA3EBAD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0CA6BF5-15EB-3011-E6F9-7C85D952AE0A}"/>
              </a:ext>
            </a:extLst>
          </p:cNvPr>
          <p:cNvSpPr>
            <a:spLocks noGrp="1"/>
          </p:cNvSpPr>
          <p:nvPr>
            <p:ph type="dt" sz="half" idx="10"/>
          </p:nvPr>
        </p:nvSpPr>
        <p:spPr/>
        <p:txBody>
          <a:bodyPr/>
          <a:lstStyle/>
          <a:p>
            <a:fld id="{3823511A-A82B-4BB9-9563-AA58B7977FB1}" type="datetimeFigureOut">
              <a:rPr lang="en-US" smtClean="0"/>
              <a:t>8/31/2024</a:t>
            </a:fld>
            <a:endParaRPr lang="en-US"/>
          </a:p>
        </p:txBody>
      </p:sp>
      <p:sp>
        <p:nvSpPr>
          <p:cNvPr id="5" name="Footer Placeholder 4">
            <a:extLst>
              <a:ext uri="{FF2B5EF4-FFF2-40B4-BE49-F238E27FC236}">
                <a16:creationId xmlns:a16="http://schemas.microsoft.com/office/drawing/2014/main" id="{395812A7-858D-6323-7800-311A0EE783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53CCE1-79A2-F9E0-51A1-39B42E03048E}"/>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2030721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1CD25-65A8-AF78-EF32-9DAE93BA31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84F896-206C-FF98-2559-EC39377086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C6C31A-E921-5EB1-BBA1-77F9B17A163F}"/>
              </a:ext>
            </a:extLst>
          </p:cNvPr>
          <p:cNvSpPr>
            <a:spLocks noGrp="1"/>
          </p:cNvSpPr>
          <p:nvPr>
            <p:ph type="dt" sz="half" idx="10"/>
          </p:nvPr>
        </p:nvSpPr>
        <p:spPr/>
        <p:txBody>
          <a:bodyPr/>
          <a:lstStyle/>
          <a:p>
            <a:fld id="{3823511A-A82B-4BB9-9563-AA58B7977FB1}" type="datetimeFigureOut">
              <a:rPr lang="en-US" smtClean="0"/>
              <a:t>8/31/2024</a:t>
            </a:fld>
            <a:endParaRPr lang="en-US"/>
          </a:p>
        </p:txBody>
      </p:sp>
      <p:sp>
        <p:nvSpPr>
          <p:cNvPr id="5" name="Footer Placeholder 4">
            <a:extLst>
              <a:ext uri="{FF2B5EF4-FFF2-40B4-BE49-F238E27FC236}">
                <a16:creationId xmlns:a16="http://schemas.microsoft.com/office/drawing/2014/main" id="{B5C8A336-B589-4C88-2B84-92EE4B299C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DF8DAD-56FF-ED87-C2A2-CEF34704BE87}"/>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3504103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6699F8-9FFC-44AA-AECB-6D99E6C134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97A394C-A661-B45D-4420-2821E43B11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A3E6A7-6035-CFD4-C058-7DB6C8DA65D2}"/>
              </a:ext>
            </a:extLst>
          </p:cNvPr>
          <p:cNvSpPr>
            <a:spLocks noGrp="1"/>
          </p:cNvSpPr>
          <p:nvPr>
            <p:ph type="dt" sz="half" idx="10"/>
          </p:nvPr>
        </p:nvSpPr>
        <p:spPr/>
        <p:txBody>
          <a:bodyPr/>
          <a:lstStyle/>
          <a:p>
            <a:fld id="{3823511A-A82B-4BB9-9563-AA58B7977FB1}" type="datetimeFigureOut">
              <a:rPr lang="en-US" smtClean="0"/>
              <a:t>8/31/2024</a:t>
            </a:fld>
            <a:endParaRPr lang="en-US"/>
          </a:p>
        </p:txBody>
      </p:sp>
      <p:sp>
        <p:nvSpPr>
          <p:cNvPr id="5" name="Footer Placeholder 4">
            <a:extLst>
              <a:ext uri="{FF2B5EF4-FFF2-40B4-BE49-F238E27FC236}">
                <a16:creationId xmlns:a16="http://schemas.microsoft.com/office/drawing/2014/main" id="{EEA1D41A-132F-E186-AC09-24D3F1E3A8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3346DF-4979-193B-A922-523D3BAFCBCD}"/>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730148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4C4D8-78EB-9D20-585D-EEBE0B38BD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B78D33-7F66-E598-98C5-534891D28D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ECBDF1-E90E-F932-5FA3-D4308F783539}"/>
              </a:ext>
            </a:extLst>
          </p:cNvPr>
          <p:cNvSpPr>
            <a:spLocks noGrp="1"/>
          </p:cNvSpPr>
          <p:nvPr>
            <p:ph type="dt" sz="half" idx="10"/>
          </p:nvPr>
        </p:nvSpPr>
        <p:spPr/>
        <p:txBody>
          <a:bodyPr/>
          <a:lstStyle/>
          <a:p>
            <a:fld id="{3823511A-A82B-4BB9-9563-AA58B7977FB1}" type="datetimeFigureOut">
              <a:rPr lang="en-US" smtClean="0"/>
              <a:t>8/31/2024</a:t>
            </a:fld>
            <a:endParaRPr lang="en-US"/>
          </a:p>
        </p:txBody>
      </p:sp>
      <p:sp>
        <p:nvSpPr>
          <p:cNvPr id="5" name="Footer Placeholder 4">
            <a:extLst>
              <a:ext uri="{FF2B5EF4-FFF2-40B4-BE49-F238E27FC236}">
                <a16:creationId xmlns:a16="http://schemas.microsoft.com/office/drawing/2014/main" id="{EED18873-A82E-DC1C-2DC9-F26C284F70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69EFDB-C797-1BE4-4945-8A64CBCD06DF}"/>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383902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72A9C-D189-21D1-11C7-AE2A5F0198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17E7FE8-4C13-E5B5-ED25-FB23D3E3B60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39AE4E-63C3-AD8F-324E-878362F54A6E}"/>
              </a:ext>
            </a:extLst>
          </p:cNvPr>
          <p:cNvSpPr>
            <a:spLocks noGrp="1"/>
          </p:cNvSpPr>
          <p:nvPr>
            <p:ph type="dt" sz="half" idx="10"/>
          </p:nvPr>
        </p:nvSpPr>
        <p:spPr/>
        <p:txBody>
          <a:bodyPr/>
          <a:lstStyle/>
          <a:p>
            <a:fld id="{3823511A-A82B-4BB9-9563-AA58B7977FB1}" type="datetimeFigureOut">
              <a:rPr lang="en-US" smtClean="0"/>
              <a:t>8/31/2024</a:t>
            </a:fld>
            <a:endParaRPr lang="en-US"/>
          </a:p>
        </p:txBody>
      </p:sp>
      <p:sp>
        <p:nvSpPr>
          <p:cNvPr id="5" name="Footer Placeholder 4">
            <a:extLst>
              <a:ext uri="{FF2B5EF4-FFF2-40B4-BE49-F238E27FC236}">
                <a16:creationId xmlns:a16="http://schemas.microsoft.com/office/drawing/2014/main" id="{79EAB141-4A5D-8A26-8DA2-A633340955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F986E4-98F2-8D03-E597-18A86EAA9623}"/>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541748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CBFE7-DD8C-90A5-01CB-89D00D9F16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C63AC1-C881-D69F-72EB-EEC28B3624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2FAAC8-52E2-3244-C49F-98D859B5BB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8D984D-685D-2595-A1BD-49B140F70064}"/>
              </a:ext>
            </a:extLst>
          </p:cNvPr>
          <p:cNvSpPr>
            <a:spLocks noGrp="1"/>
          </p:cNvSpPr>
          <p:nvPr>
            <p:ph type="dt" sz="half" idx="10"/>
          </p:nvPr>
        </p:nvSpPr>
        <p:spPr/>
        <p:txBody>
          <a:bodyPr/>
          <a:lstStyle/>
          <a:p>
            <a:fld id="{3823511A-A82B-4BB9-9563-AA58B7977FB1}" type="datetimeFigureOut">
              <a:rPr lang="en-US" smtClean="0"/>
              <a:t>8/31/2024</a:t>
            </a:fld>
            <a:endParaRPr lang="en-US"/>
          </a:p>
        </p:txBody>
      </p:sp>
      <p:sp>
        <p:nvSpPr>
          <p:cNvPr id="6" name="Footer Placeholder 5">
            <a:extLst>
              <a:ext uri="{FF2B5EF4-FFF2-40B4-BE49-F238E27FC236}">
                <a16:creationId xmlns:a16="http://schemas.microsoft.com/office/drawing/2014/main" id="{1F3AA944-3B21-D23A-715B-441E6C5F00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474D5F-9B90-D415-EA45-C75A8EA0D64B}"/>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2757494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93EE7-A776-FAC0-B8E6-F9900348B53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5307010-251E-35E0-C451-EC14AB22B8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E3F885-182F-033D-B0D8-9F4CA2A2BA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06AD91-4ACC-B624-855F-1E0B48A3BE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8BC084-486E-991F-3CB5-737F24236F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8F03F31-649E-385A-6A02-2878473A3079}"/>
              </a:ext>
            </a:extLst>
          </p:cNvPr>
          <p:cNvSpPr>
            <a:spLocks noGrp="1"/>
          </p:cNvSpPr>
          <p:nvPr>
            <p:ph type="dt" sz="half" idx="10"/>
          </p:nvPr>
        </p:nvSpPr>
        <p:spPr/>
        <p:txBody>
          <a:bodyPr/>
          <a:lstStyle/>
          <a:p>
            <a:fld id="{3823511A-A82B-4BB9-9563-AA58B7977FB1}" type="datetimeFigureOut">
              <a:rPr lang="en-US" smtClean="0"/>
              <a:t>8/31/2024</a:t>
            </a:fld>
            <a:endParaRPr lang="en-US"/>
          </a:p>
        </p:txBody>
      </p:sp>
      <p:sp>
        <p:nvSpPr>
          <p:cNvPr id="8" name="Footer Placeholder 7">
            <a:extLst>
              <a:ext uri="{FF2B5EF4-FFF2-40B4-BE49-F238E27FC236}">
                <a16:creationId xmlns:a16="http://schemas.microsoft.com/office/drawing/2014/main" id="{37496939-F325-3B72-E3D9-AE2E199FEF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5E67A2-56F4-E5C4-CA95-7FE17A6D1C2A}"/>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3964709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FC1FB-C4D6-AF11-E457-177C195CDA6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F211AB-10F0-6162-6679-B5F7B018B524}"/>
              </a:ext>
            </a:extLst>
          </p:cNvPr>
          <p:cNvSpPr>
            <a:spLocks noGrp="1"/>
          </p:cNvSpPr>
          <p:nvPr>
            <p:ph type="dt" sz="half" idx="10"/>
          </p:nvPr>
        </p:nvSpPr>
        <p:spPr/>
        <p:txBody>
          <a:bodyPr/>
          <a:lstStyle/>
          <a:p>
            <a:fld id="{3823511A-A82B-4BB9-9563-AA58B7977FB1}" type="datetimeFigureOut">
              <a:rPr lang="en-US" smtClean="0"/>
              <a:t>8/31/2024</a:t>
            </a:fld>
            <a:endParaRPr lang="en-US"/>
          </a:p>
        </p:txBody>
      </p:sp>
      <p:sp>
        <p:nvSpPr>
          <p:cNvPr id="4" name="Footer Placeholder 3">
            <a:extLst>
              <a:ext uri="{FF2B5EF4-FFF2-40B4-BE49-F238E27FC236}">
                <a16:creationId xmlns:a16="http://schemas.microsoft.com/office/drawing/2014/main" id="{A2172928-50BF-B589-892E-6870DC273E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E5905B-AF61-ABCF-48E2-5FF93BDEA675}"/>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3402923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03BFA7-A293-AF31-CB06-93FFE3994CE1}"/>
              </a:ext>
            </a:extLst>
          </p:cNvPr>
          <p:cNvSpPr>
            <a:spLocks noGrp="1"/>
          </p:cNvSpPr>
          <p:nvPr>
            <p:ph type="dt" sz="half" idx="10"/>
          </p:nvPr>
        </p:nvSpPr>
        <p:spPr/>
        <p:txBody>
          <a:bodyPr/>
          <a:lstStyle/>
          <a:p>
            <a:fld id="{3823511A-A82B-4BB9-9563-AA58B7977FB1}" type="datetimeFigureOut">
              <a:rPr lang="en-US" smtClean="0"/>
              <a:t>8/31/2024</a:t>
            </a:fld>
            <a:endParaRPr lang="en-US"/>
          </a:p>
        </p:txBody>
      </p:sp>
      <p:sp>
        <p:nvSpPr>
          <p:cNvPr id="3" name="Footer Placeholder 2">
            <a:extLst>
              <a:ext uri="{FF2B5EF4-FFF2-40B4-BE49-F238E27FC236}">
                <a16:creationId xmlns:a16="http://schemas.microsoft.com/office/drawing/2014/main" id="{D7488FCA-8E55-02E6-5D64-6481C2F230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B1241F-FA15-B192-847D-F4B748EE2732}"/>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3534918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48657-E550-EC3C-A7B6-D6505F4837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5902D0-E202-F04F-E260-3A7D21A675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63EF5BB-8F90-37BB-557A-FB9493F2AB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FC6178-BA30-116C-5357-50C532065D2A}"/>
              </a:ext>
            </a:extLst>
          </p:cNvPr>
          <p:cNvSpPr>
            <a:spLocks noGrp="1"/>
          </p:cNvSpPr>
          <p:nvPr>
            <p:ph type="dt" sz="half" idx="10"/>
          </p:nvPr>
        </p:nvSpPr>
        <p:spPr/>
        <p:txBody>
          <a:bodyPr/>
          <a:lstStyle/>
          <a:p>
            <a:fld id="{3823511A-A82B-4BB9-9563-AA58B7977FB1}" type="datetimeFigureOut">
              <a:rPr lang="en-US" smtClean="0"/>
              <a:t>8/31/2024</a:t>
            </a:fld>
            <a:endParaRPr lang="en-US"/>
          </a:p>
        </p:txBody>
      </p:sp>
      <p:sp>
        <p:nvSpPr>
          <p:cNvPr id="6" name="Footer Placeholder 5">
            <a:extLst>
              <a:ext uri="{FF2B5EF4-FFF2-40B4-BE49-F238E27FC236}">
                <a16:creationId xmlns:a16="http://schemas.microsoft.com/office/drawing/2014/main" id="{4C73BB62-48BE-20DC-2BFC-981F3F1446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83C477-2528-5CD0-D5FB-3376F6FB0ACF}"/>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3361896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A92FA-C1D3-1B45-9518-AB71C8D3C7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EFA9122-9F8B-5848-3ABB-EA6B09092E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1163010-01C8-0A24-269D-B1D259C15D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BF4D77-EE55-8D97-8258-CA07FFC6027D}"/>
              </a:ext>
            </a:extLst>
          </p:cNvPr>
          <p:cNvSpPr>
            <a:spLocks noGrp="1"/>
          </p:cNvSpPr>
          <p:nvPr>
            <p:ph type="dt" sz="half" idx="10"/>
          </p:nvPr>
        </p:nvSpPr>
        <p:spPr/>
        <p:txBody>
          <a:bodyPr/>
          <a:lstStyle/>
          <a:p>
            <a:fld id="{3823511A-A82B-4BB9-9563-AA58B7977FB1}" type="datetimeFigureOut">
              <a:rPr lang="en-US" smtClean="0"/>
              <a:t>8/31/2024</a:t>
            </a:fld>
            <a:endParaRPr lang="en-US"/>
          </a:p>
        </p:txBody>
      </p:sp>
      <p:sp>
        <p:nvSpPr>
          <p:cNvPr id="6" name="Footer Placeholder 5">
            <a:extLst>
              <a:ext uri="{FF2B5EF4-FFF2-40B4-BE49-F238E27FC236}">
                <a16:creationId xmlns:a16="http://schemas.microsoft.com/office/drawing/2014/main" id="{80CE96DE-BE8C-727E-0AEA-36554E427C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E1D96D-FE90-BA7E-0EB7-428D0CC3E14F}"/>
              </a:ext>
            </a:extLst>
          </p:cNvPr>
          <p:cNvSpPr>
            <a:spLocks noGrp="1"/>
          </p:cNvSpPr>
          <p:nvPr>
            <p:ph type="sldNum" sz="quarter" idx="12"/>
          </p:nvPr>
        </p:nvSpPr>
        <p:spPr/>
        <p:txBody>
          <a:bodyPr/>
          <a:lstStyle/>
          <a:p>
            <a:fld id="{B151E2F1-5013-4BCE-8716-8963CA23CB26}" type="slidenum">
              <a:rPr lang="en-US" smtClean="0"/>
              <a:t>‹#›</a:t>
            </a:fld>
            <a:endParaRPr lang="en-US"/>
          </a:p>
        </p:txBody>
      </p:sp>
    </p:spTree>
    <p:extLst>
      <p:ext uri="{BB962C8B-B14F-4D97-AF65-F5344CB8AC3E}">
        <p14:creationId xmlns:p14="http://schemas.microsoft.com/office/powerpoint/2010/main" val="2027303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862D44-D82F-18D1-CC50-5837AAE575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78FC4C-CBBD-D1AE-0D1E-6C1AA4BA17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24753B-7F0B-395D-8AA2-1DDE25BDE5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823511A-A82B-4BB9-9563-AA58B7977FB1}" type="datetimeFigureOut">
              <a:rPr lang="en-US" smtClean="0"/>
              <a:t>8/31/2024</a:t>
            </a:fld>
            <a:endParaRPr lang="en-US"/>
          </a:p>
        </p:txBody>
      </p:sp>
      <p:sp>
        <p:nvSpPr>
          <p:cNvPr id="5" name="Footer Placeholder 4">
            <a:extLst>
              <a:ext uri="{FF2B5EF4-FFF2-40B4-BE49-F238E27FC236}">
                <a16:creationId xmlns:a16="http://schemas.microsoft.com/office/drawing/2014/main" id="{D02DA60F-EB12-E786-C6DC-2AAB074459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DB8A46C-522E-F25C-5785-CD7A2D158D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151E2F1-5013-4BCE-8716-8963CA23CB26}" type="slidenum">
              <a:rPr lang="en-US" smtClean="0"/>
              <a:t>‹#›</a:t>
            </a:fld>
            <a:endParaRPr lang="en-US"/>
          </a:p>
        </p:txBody>
      </p:sp>
    </p:spTree>
    <p:extLst>
      <p:ext uri="{BB962C8B-B14F-4D97-AF65-F5344CB8AC3E}">
        <p14:creationId xmlns:p14="http://schemas.microsoft.com/office/powerpoint/2010/main" val="643357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61475-08A6-3DA1-59ED-D0C443778B9A}"/>
              </a:ext>
            </a:extLst>
          </p:cNvPr>
          <p:cNvSpPr>
            <a:spLocks noGrp="1"/>
          </p:cNvSpPr>
          <p:nvPr>
            <p:ph type="ctrTitle"/>
          </p:nvPr>
        </p:nvSpPr>
        <p:spPr/>
        <p:txBody>
          <a:bodyPr>
            <a:normAutofit fontScale="90000"/>
          </a:bodyPr>
          <a:lstStyle/>
          <a:p>
            <a:r>
              <a:rPr lang="en-US" b="1" dirty="0">
                <a:latin typeface="Roboto" panose="02000000000000000000" pitchFamily="2" charset="0"/>
                <a:ea typeface="Roboto" panose="02000000000000000000" pitchFamily="2" charset="0"/>
                <a:cs typeface="Roboto" panose="02000000000000000000" pitchFamily="2" charset="0"/>
              </a:rPr>
              <a:t>Global Agricultural Production and Population Analysis</a:t>
            </a:r>
          </a:p>
        </p:txBody>
      </p:sp>
      <p:sp>
        <p:nvSpPr>
          <p:cNvPr id="3" name="Subtitle 2">
            <a:extLst>
              <a:ext uri="{FF2B5EF4-FFF2-40B4-BE49-F238E27FC236}">
                <a16:creationId xmlns:a16="http://schemas.microsoft.com/office/drawing/2014/main" id="{543B478A-EAF4-C94A-D04A-2332F573BFBC}"/>
              </a:ext>
            </a:extLst>
          </p:cNvPr>
          <p:cNvSpPr>
            <a:spLocks noGrp="1"/>
          </p:cNvSpPr>
          <p:nvPr>
            <p:ph type="subTitle" idx="1"/>
          </p:nvPr>
        </p:nvSpPr>
        <p:spPr/>
        <p:txBody>
          <a:bodyPr/>
          <a:lstStyle/>
          <a:p>
            <a:r>
              <a:rPr lang="en-US" sz="2800" dirty="0">
                <a:latin typeface="Roboto" panose="02000000000000000000" pitchFamily="2" charset="0"/>
                <a:ea typeface="Roboto" panose="02000000000000000000" pitchFamily="2" charset="0"/>
                <a:cs typeface="Roboto" panose="02000000000000000000" pitchFamily="2" charset="0"/>
              </a:rPr>
              <a:t>Project 1</a:t>
            </a:r>
          </a:p>
          <a:p>
            <a:r>
              <a:rPr lang="en-US" b="0" i="0" dirty="0">
                <a:solidFill>
                  <a:srgbClr val="1F2328"/>
                </a:solidFill>
                <a:effectLst/>
                <a:latin typeface="Roboto" panose="02000000000000000000" pitchFamily="2" charset="0"/>
                <a:ea typeface="Roboto" panose="02000000000000000000" pitchFamily="2" charset="0"/>
                <a:cs typeface="Roboto" panose="02000000000000000000" pitchFamily="2" charset="0"/>
              </a:rPr>
              <a:t>Corey Holton, Elena </a:t>
            </a:r>
            <a:r>
              <a:rPr lang="en-US" b="0" i="0" dirty="0" err="1">
                <a:solidFill>
                  <a:srgbClr val="1F2328"/>
                </a:solidFill>
                <a:effectLst/>
                <a:latin typeface="Roboto" panose="02000000000000000000" pitchFamily="2" charset="0"/>
                <a:ea typeface="Roboto" panose="02000000000000000000" pitchFamily="2" charset="0"/>
                <a:cs typeface="Roboto" panose="02000000000000000000" pitchFamily="2" charset="0"/>
              </a:rPr>
              <a:t>Gehle</a:t>
            </a:r>
            <a:r>
              <a:rPr lang="en-US" b="0" i="0" dirty="0">
                <a:solidFill>
                  <a:srgbClr val="1F2328"/>
                </a:solidFill>
                <a:effectLst/>
                <a:latin typeface="Roboto" panose="02000000000000000000" pitchFamily="2" charset="0"/>
                <a:ea typeface="Roboto" panose="02000000000000000000" pitchFamily="2" charset="0"/>
                <a:cs typeface="Roboto" panose="02000000000000000000" pitchFamily="2" charset="0"/>
              </a:rPr>
              <a:t>, Domenic </a:t>
            </a:r>
            <a:r>
              <a:rPr lang="en-US" b="0" i="0" dirty="0" err="1">
                <a:solidFill>
                  <a:srgbClr val="1F2328"/>
                </a:solidFill>
                <a:effectLst/>
                <a:latin typeface="Roboto" panose="02000000000000000000" pitchFamily="2" charset="0"/>
                <a:ea typeface="Roboto" panose="02000000000000000000" pitchFamily="2" charset="0"/>
                <a:cs typeface="Roboto" panose="02000000000000000000" pitchFamily="2" charset="0"/>
              </a:rPr>
              <a:t>Guerrer</a:t>
            </a:r>
            <a:r>
              <a:rPr lang="en-US" b="0" i="0" dirty="0">
                <a:solidFill>
                  <a:srgbClr val="1F2328"/>
                </a:solidFill>
                <a:effectLst/>
                <a:latin typeface="Roboto" panose="02000000000000000000" pitchFamily="2" charset="0"/>
                <a:ea typeface="Roboto" panose="02000000000000000000" pitchFamily="2" charset="0"/>
                <a:cs typeface="Roboto" panose="02000000000000000000" pitchFamily="2" charset="0"/>
              </a:rPr>
              <a:t>, and Roberta Chandler</a:t>
            </a:r>
            <a:endParaRPr lang="en-US"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242565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B1C8-0764-DA79-1EBA-E5F3C143C9C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C2B7FE6-0EE5-9DC6-FF68-39267F2AA686}"/>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09243543-9934-5955-9327-94346A526408}"/>
              </a:ext>
            </a:extLst>
          </p:cNvPr>
          <p:cNvSpPr>
            <a:spLocks noGrp="1"/>
          </p:cNvSpPr>
          <p:nvPr>
            <p:ph type="body" sz="quarter" idx="3"/>
          </p:nvPr>
        </p:nvSpPr>
        <p:spPr/>
        <p:txBody>
          <a:bodyPr/>
          <a:lstStyle/>
          <a:p>
            <a:endParaRPr lang="en-US"/>
          </a:p>
        </p:txBody>
      </p:sp>
      <p:pic>
        <p:nvPicPr>
          <p:cNvPr id="10" name="Content Placeholder 9">
            <a:extLst>
              <a:ext uri="{FF2B5EF4-FFF2-40B4-BE49-F238E27FC236}">
                <a16:creationId xmlns:a16="http://schemas.microsoft.com/office/drawing/2014/main" id="{45728895-7085-6F73-9740-C651FFDB0F80}"/>
              </a:ext>
            </a:extLst>
          </p:cNvPr>
          <p:cNvPicPr>
            <a:picLocks noGrp="1" noChangeAspect="1"/>
          </p:cNvPicPr>
          <p:nvPr>
            <p:ph sz="quarter" idx="4"/>
          </p:nvPr>
        </p:nvPicPr>
        <p:blipFill>
          <a:blip r:embed="rId2"/>
          <a:stretch>
            <a:fillRect/>
          </a:stretch>
        </p:blipFill>
        <p:spPr>
          <a:xfrm>
            <a:off x="6172200" y="2895470"/>
            <a:ext cx="5183188" cy="2903797"/>
          </a:xfrm>
        </p:spPr>
      </p:pic>
      <p:pic>
        <p:nvPicPr>
          <p:cNvPr id="9" name="Content Placeholder 8">
            <a:extLst>
              <a:ext uri="{FF2B5EF4-FFF2-40B4-BE49-F238E27FC236}">
                <a16:creationId xmlns:a16="http://schemas.microsoft.com/office/drawing/2014/main" id="{F3382251-95FC-15EF-4069-313916060AFB}"/>
              </a:ext>
            </a:extLst>
          </p:cNvPr>
          <p:cNvPicPr>
            <a:picLocks noGrp="1" noChangeAspect="1"/>
          </p:cNvPicPr>
          <p:nvPr>
            <p:ph sz="half" idx="2"/>
          </p:nvPr>
        </p:nvPicPr>
        <p:blipFill>
          <a:blip r:embed="rId3"/>
          <a:stretch>
            <a:fillRect/>
          </a:stretch>
        </p:blipFill>
        <p:spPr>
          <a:xfrm>
            <a:off x="839788" y="2885996"/>
            <a:ext cx="5157787" cy="2922745"/>
          </a:xfrm>
        </p:spPr>
      </p:pic>
    </p:spTree>
    <p:extLst>
      <p:ext uri="{BB962C8B-B14F-4D97-AF65-F5344CB8AC3E}">
        <p14:creationId xmlns:p14="http://schemas.microsoft.com/office/powerpoint/2010/main" val="3225321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B1C8-0764-DA79-1EBA-E5F3C143C9C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C2B7FE6-0EE5-9DC6-FF68-39267F2AA686}"/>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09243543-9934-5955-9327-94346A526408}"/>
              </a:ext>
            </a:extLst>
          </p:cNvPr>
          <p:cNvSpPr>
            <a:spLocks noGrp="1"/>
          </p:cNvSpPr>
          <p:nvPr>
            <p:ph type="body" sz="quarter" idx="3"/>
          </p:nvPr>
        </p:nvSpPr>
        <p:spPr/>
        <p:txBody>
          <a:bodyPr/>
          <a:lstStyle/>
          <a:p>
            <a:endParaRPr lang="en-US"/>
          </a:p>
        </p:txBody>
      </p:sp>
      <p:pic>
        <p:nvPicPr>
          <p:cNvPr id="10" name="Content Placeholder 9">
            <a:extLst>
              <a:ext uri="{FF2B5EF4-FFF2-40B4-BE49-F238E27FC236}">
                <a16:creationId xmlns:a16="http://schemas.microsoft.com/office/drawing/2014/main" id="{45728895-7085-6F73-9740-C651FFDB0F80}"/>
              </a:ext>
            </a:extLst>
          </p:cNvPr>
          <p:cNvPicPr>
            <a:picLocks noGrp="1" noChangeAspect="1"/>
          </p:cNvPicPr>
          <p:nvPr>
            <p:ph sz="quarter" idx="4"/>
          </p:nvPr>
        </p:nvPicPr>
        <p:blipFill>
          <a:blip r:embed="rId2"/>
          <a:stretch>
            <a:fillRect/>
          </a:stretch>
        </p:blipFill>
        <p:spPr>
          <a:xfrm>
            <a:off x="6172200" y="2895470"/>
            <a:ext cx="5183188" cy="2903797"/>
          </a:xfrm>
        </p:spPr>
      </p:pic>
      <p:pic>
        <p:nvPicPr>
          <p:cNvPr id="7" name="Content Placeholder 6">
            <a:extLst>
              <a:ext uri="{FF2B5EF4-FFF2-40B4-BE49-F238E27FC236}">
                <a16:creationId xmlns:a16="http://schemas.microsoft.com/office/drawing/2014/main" id="{95926A3D-60A9-66EC-68C5-1330BA1B45EC}"/>
              </a:ext>
            </a:extLst>
          </p:cNvPr>
          <p:cNvPicPr>
            <a:picLocks noGrp="1" noChangeAspect="1"/>
          </p:cNvPicPr>
          <p:nvPr>
            <p:ph sz="half" idx="2"/>
          </p:nvPr>
        </p:nvPicPr>
        <p:blipFill>
          <a:blip r:embed="rId3"/>
          <a:stretch>
            <a:fillRect/>
          </a:stretch>
        </p:blipFill>
        <p:spPr>
          <a:xfrm>
            <a:off x="839788" y="2889012"/>
            <a:ext cx="5157787" cy="2916713"/>
          </a:xfrm>
        </p:spPr>
      </p:pic>
    </p:spTree>
    <p:extLst>
      <p:ext uri="{BB962C8B-B14F-4D97-AF65-F5344CB8AC3E}">
        <p14:creationId xmlns:p14="http://schemas.microsoft.com/office/powerpoint/2010/main" val="815862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B1C8-0764-DA79-1EBA-E5F3C143C9C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C2B7FE6-0EE5-9DC6-FF68-39267F2AA686}"/>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09243543-9934-5955-9327-94346A526408}"/>
              </a:ext>
            </a:extLst>
          </p:cNvPr>
          <p:cNvSpPr>
            <a:spLocks noGrp="1"/>
          </p:cNvSpPr>
          <p:nvPr>
            <p:ph type="body" sz="quarter" idx="3"/>
          </p:nvPr>
        </p:nvSpPr>
        <p:spPr/>
        <p:txBody>
          <a:bodyPr/>
          <a:lstStyle/>
          <a:p>
            <a:endParaRPr lang="en-US"/>
          </a:p>
        </p:txBody>
      </p:sp>
      <p:pic>
        <p:nvPicPr>
          <p:cNvPr id="10" name="Content Placeholder 9">
            <a:extLst>
              <a:ext uri="{FF2B5EF4-FFF2-40B4-BE49-F238E27FC236}">
                <a16:creationId xmlns:a16="http://schemas.microsoft.com/office/drawing/2014/main" id="{45728895-7085-6F73-9740-C651FFDB0F80}"/>
              </a:ext>
            </a:extLst>
          </p:cNvPr>
          <p:cNvPicPr>
            <a:picLocks noGrp="1" noChangeAspect="1"/>
          </p:cNvPicPr>
          <p:nvPr>
            <p:ph sz="quarter" idx="4"/>
          </p:nvPr>
        </p:nvPicPr>
        <p:blipFill>
          <a:blip r:embed="rId2"/>
          <a:stretch>
            <a:fillRect/>
          </a:stretch>
        </p:blipFill>
        <p:spPr>
          <a:xfrm>
            <a:off x="6172200" y="2895470"/>
            <a:ext cx="5183188" cy="2903797"/>
          </a:xfrm>
        </p:spPr>
      </p:pic>
      <p:pic>
        <p:nvPicPr>
          <p:cNvPr id="7" name="Content Placeholder 6">
            <a:extLst>
              <a:ext uri="{FF2B5EF4-FFF2-40B4-BE49-F238E27FC236}">
                <a16:creationId xmlns:a16="http://schemas.microsoft.com/office/drawing/2014/main" id="{0FE01603-670F-23CA-ADB4-3312CEDD5EBF}"/>
              </a:ext>
            </a:extLst>
          </p:cNvPr>
          <p:cNvPicPr>
            <a:picLocks noGrp="1" noChangeAspect="1"/>
          </p:cNvPicPr>
          <p:nvPr>
            <p:ph sz="half" idx="2"/>
          </p:nvPr>
        </p:nvPicPr>
        <p:blipFill>
          <a:blip r:embed="rId3"/>
          <a:stretch>
            <a:fillRect/>
          </a:stretch>
        </p:blipFill>
        <p:spPr>
          <a:xfrm>
            <a:off x="839788" y="2889864"/>
            <a:ext cx="5157787" cy="2915009"/>
          </a:xfrm>
        </p:spPr>
      </p:pic>
    </p:spTree>
    <p:extLst>
      <p:ext uri="{BB962C8B-B14F-4D97-AF65-F5344CB8AC3E}">
        <p14:creationId xmlns:p14="http://schemas.microsoft.com/office/powerpoint/2010/main" val="1657729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B1C8-0764-DA79-1EBA-E5F3C143C9C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C2B7FE6-0EE5-9DC6-FF68-39267F2AA686}"/>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09243543-9934-5955-9327-94346A526408}"/>
              </a:ext>
            </a:extLst>
          </p:cNvPr>
          <p:cNvSpPr>
            <a:spLocks noGrp="1"/>
          </p:cNvSpPr>
          <p:nvPr>
            <p:ph type="body" sz="quarter" idx="3"/>
          </p:nvPr>
        </p:nvSpPr>
        <p:spPr/>
        <p:txBody>
          <a:bodyPr/>
          <a:lstStyle/>
          <a:p>
            <a:endParaRPr lang="en-US"/>
          </a:p>
        </p:txBody>
      </p:sp>
      <p:pic>
        <p:nvPicPr>
          <p:cNvPr id="10" name="Content Placeholder 9">
            <a:extLst>
              <a:ext uri="{FF2B5EF4-FFF2-40B4-BE49-F238E27FC236}">
                <a16:creationId xmlns:a16="http://schemas.microsoft.com/office/drawing/2014/main" id="{45728895-7085-6F73-9740-C651FFDB0F80}"/>
              </a:ext>
            </a:extLst>
          </p:cNvPr>
          <p:cNvPicPr>
            <a:picLocks noGrp="1" noChangeAspect="1"/>
          </p:cNvPicPr>
          <p:nvPr>
            <p:ph sz="quarter" idx="4"/>
          </p:nvPr>
        </p:nvPicPr>
        <p:blipFill>
          <a:blip r:embed="rId2"/>
          <a:stretch>
            <a:fillRect/>
          </a:stretch>
        </p:blipFill>
        <p:spPr>
          <a:xfrm>
            <a:off x="6172200" y="2895470"/>
            <a:ext cx="5183188" cy="2903797"/>
          </a:xfrm>
        </p:spPr>
      </p:pic>
      <p:pic>
        <p:nvPicPr>
          <p:cNvPr id="7" name="Content Placeholder 6">
            <a:extLst>
              <a:ext uri="{FF2B5EF4-FFF2-40B4-BE49-F238E27FC236}">
                <a16:creationId xmlns:a16="http://schemas.microsoft.com/office/drawing/2014/main" id="{20AFB9B5-00C1-E4F8-4427-DC41C167333C}"/>
              </a:ext>
            </a:extLst>
          </p:cNvPr>
          <p:cNvPicPr>
            <a:picLocks noGrp="1" noChangeAspect="1"/>
          </p:cNvPicPr>
          <p:nvPr>
            <p:ph sz="half" idx="2"/>
          </p:nvPr>
        </p:nvPicPr>
        <p:blipFill>
          <a:blip r:embed="rId3"/>
          <a:stretch>
            <a:fillRect/>
          </a:stretch>
        </p:blipFill>
        <p:spPr>
          <a:xfrm>
            <a:off x="839788" y="2887050"/>
            <a:ext cx="5157787" cy="2920638"/>
          </a:xfrm>
        </p:spPr>
      </p:pic>
    </p:spTree>
    <p:extLst>
      <p:ext uri="{BB962C8B-B14F-4D97-AF65-F5344CB8AC3E}">
        <p14:creationId xmlns:p14="http://schemas.microsoft.com/office/powerpoint/2010/main" val="1044104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B1C8-0764-DA79-1EBA-E5F3C143C9C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C2B7FE6-0EE5-9DC6-FF68-39267F2AA686}"/>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09243543-9934-5955-9327-94346A526408}"/>
              </a:ext>
            </a:extLst>
          </p:cNvPr>
          <p:cNvSpPr>
            <a:spLocks noGrp="1"/>
          </p:cNvSpPr>
          <p:nvPr>
            <p:ph type="body" sz="quarter" idx="3"/>
          </p:nvPr>
        </p:nvSpPr>
        <p:spPr/>
        <p:txBody>
          <a:bodyPr/>
          <a:lstStyle/>
          <a:p>
            <a:endParaRPr lang="en-US"/>
          </a:p>
        </p:txBody>
      </p:sp>
      <p:pic>
        <p:nvPicPr>
          <p:cNvPr id="10" name="Content Placeholder 9">
            <a:extLst>
              <a:ext uri="{FF2B5EF4-FFF2-40B4-BE49-F238E27FC236}">
                <a16:creationId xmlns:a16="http://schemas.microsoft.com/office/drawing/2014/main" id="{45728895-7085-6F73-9740-C651FFDB0F80}"/>
              </a:ext>
            </a:extLst>
          </p:cNvPr>
          <p:cNvPicPr>
            <a:picLocks noGrp="1" noChangeAspect="1"/>
          </p:cNvPicPr>
          <p:nvPr>
            <p:ph sz="quarter" idx="4"/>
          </p:nvPr>
        </p:nvPicPr>
        <p:blipFill>
          <a:blip r:embed="rId2"/>
          <a:stretch>
            <a:fillRect/>
          </a:stretch>
        </p:blipFill>
        <p:spPr>
          <a:xfrm>
            <a:off x="6172200" y="2895470"/>
            <a:ext cx="5183188" cy="2903797"/>
          </a:xfrm>
        </p:spPr>
      </p:pic>
      <p:pic>
        <p:nvPicPr>
          <p:cNvPr id="7" name="Content Placeholder 6">
            <a:extLst>
              <a:ext uri="{FF2B5EF4-FFF2-40B4-BE49-F238E27FC236}">
                <a16:creationId xmlns:a16="http://schemas.microsoft.com/office/drawing/2014/main" id="{51A6710E-6B2E-B558-8F82-D51467D68CB9}"/>
              </a:ext>
            </a:extLst>
          </p:cNvPr>
          <p:cNvPicPr>
            <a:picLocks noGrp="1" noChangeAspect="1"/>
          </p:cNvPicPr>
          <p:nvPr>
            <p:ph sz="half" idx="2"/>
          </p:nvPr>
        </p:nvPicPr>
        <p:blipFill>
          <a:blip r:embed="rId3"/>
          <a:stretch>
            <a:fillRect/>
          </a:stretch>
        </p:blipFill>
        <p:spPr>
          <a:xfrm>
            <a:off x="839788" y="2891834"/>
            <a:ext cx="5157787" cy="2911069"/>
          </a:xfrm>
        </p:spPr>
      </p:pic>
    </p:spTree>
    <p:extLst>
      <p:ext uri="{BB962C8B-B14F-4D97-AF65-F5344CB8AC3E}">
        <p14:creationId xmlns:p14="http://schemas.microsoft.com/office/powerpoint/2010/main" val="3002900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025FE-F626-F445-7D81-82ED28D956CC}"/>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03D7DEC2-E695-5D72-227F-B6B5E9512562}"/>
              </a:ext>
            </a:extLst>
          </p:cNvPr>
          <p:cNvSpPr>
            <a:spLocks noGrp="1"/>
          </p:cNvSpPr>
          <p:nvPr>
            <p:ph type="body" idx="1"/>
          </p:nvPr>
        </p:nvSpPr>
        <p:spPr/>
        <p:txBody>
          <a:bodyPr/>
          <a:lstStyle/>
          <a:p>
            <a:r>
              <a:rPr lang="en-US" dirty="0"/>
              <a:t>Sum of sums</a:t>
            </a:r>
          </a:p>
        </p:txBody>
      </p:sp>
      <p:pic>
        <p:nvPicPr>
          <p:cNvPr id="8" name="Content Placeholder 7">
            <a:extLst>
              <a:ext uri="{FF2B5EF4-FFF2-40B4-BE49-F238E27FC236}">
                <a16:creationId xmlns:a16="http://schemas.microsoft.com/office/drawing/2014/main" id="{19912E03-A246-5D2E-B138-33DDE50249F3}"/>
              </a:ext>
            </a:extLst>
          </p:cNvPr>
          <p:cNvPicPr>
            <a:picLocks noGrp="1" noChangeAspect="1"/>
          </p:cNvPicPr>
          <p:nvPr>
            <p:ph sz="half" idx="2"/>
          </p:nvPr>
        </p:nvPicPr>
        <p:blipFill>
          <a:blip r:embed="rId2"/>
          <a:stretch>
            <a:fillRect/>
          </a:stretch>
        </p:blipFill>
        <p:spPr>
          <a:xfrm>
            <a:off x="1188042" y="2505075"/>
            <a:ext cx="4461278" cy="3684588"/>
          </a:xfrm>
        </p:spPr>
      </p:pic>
      <p:sp>
        <p:nvSpPr>
          <p:cNvPr id="5" name="Text Placeholder 4">
            <a:extLst>
              <a:ext uri="{FF2B5EF4-FFF2-40B4-BE49-F238E27FC236}">
                <a16:creationId xmlns:a16="http://schemas.microsoft.com/office/drawing/2014/main" id="{E8177384-4D7E-2BE8-4471-F7D5D50B8D2B}"/>
              </a:ext>
            </a:extLst>
          </p:cNvPr>
          <p:cNvSpPr>
            <a:spLocks noGrp="1"/>
          </p:cNvSpPr>
          <p:nvPr>
            <p:ph type="body" sz="quarter" idx="3"/>
          </p:nvPr>
        </p:nvSpPr>
        <p:spPr/>
        <p:txBody>
          <a:bodyPr/>
          <a:lstStyle/>
          <a:p>
            <a:r>
              <a:rPr lang="en-US" dirty="0"/>
              <a:t>sum</a:t>
            </a:r>
          </a:p>
        </p:txBody>
      </p:sp>
      <p:pic>
        <p:nvPicPr>
          <p:cNvPr id="14" name="Content Placeholder 13">
            <a:extLst>
              <a:ext uri="{FF2B5EF4-FFF2-40B4-BE49-F238E27FC236}">
                <a16:creationId xmlns:a16="http://schemas.microsoft.com/office/drawing/2014/main" id="{5FC464ED-0DF2-BFC8-FD0E-25C0FA4742E0}"/>
              </a:ext>
            </a:extLst>
          </p:cNvPr>
          <p:cNvPicPr>
            <a:picLocks noGrp="1" noChangeAspect="1"/>
          </p:cNvPicPr>
          <p:nvPr>
            <p:ph sz="quarter" idx="4"/>
          </p:nvPr>
        </p:nvPicPr>
        <p:blipFill>
          <a:blip r:embed="rId3"/>
          <a:stretch>
            <a:fillRect/>
          </a:stretch>
        </p:blipFill>
        <p:spPr>
          <a:xfrm>
            <a:off x="6172200" y="3261439"/>
            <a:ext cx="5183188" cy="2171860"/>
          </a:xfrm>
        </p:spPr>
      </p:pic>
    </p:spTree>
    <p:extLst>
      <p:ext uri="{BB962C8B-B14F-4D97-AF65-F5344CB8AC3E}">
        <p14:creationId xmlns:p14="http://schemas.microsoft.com/office/powerpoint/2010/main" val="4047782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F5CC9-D0D6-41DF-CECC-8DE17AF83308}"/>
              </a:ext>
            </a:extLst>
          </p:cNvPr>
          <p:cNvSpPr>
            <a:spLocks noGrp="1"/>
          </p:cNvSpPr>
          <p:nvPr>
            <p:ph type="title"/>
          </p:nvPr>
        </p:nvSpPr>
        <p:spPr/>
        <p:txBody>
          <a:bodyPr/>
          <a:lstStyle/>
          <a:p>
            <a:r>
              <a:rPr lang="en-US" dirty="0"/>
              <a:t>Production of category by continent (sum)</a:t>
            </a:r>
          </a:p>
        </p:txBody>
      </p:sp>
      <p:pic>
        <p:nvPicPr>
          <p:cNvPr id="5" name="Content Placeholder 4">
            <a:extLst>
              <a:ext uri="{FF2B5EF4-FFF2-40B4-BE49-F238E27FC236}">
                <a16:creationId xmlns:a16="http://schemas.microsoft.com/office/drawing/2014/main" id="{A459582D-B764-2B84-0615-C7F8B587FFA2}"/>
              </a:ext>
            </a:extLst>
          </p:cNvPr>
          <p:cNvPicPr>
            <a:picLocks noGrp="1" noChangeAspect="1"/>
          </p:cNvPicPr>
          <p:nvPr>
            <p:ph idx="1"/>
          </p:nvPr>
        </p:nvPicPr>
        <p:blipFill>
          <a:blip r:embed="rId2"/>
          <a:stretch>
            <a:fillRect/>
          </a:stretch>
        </p:blipFill>
        <p:spPr>
          <a:xfrm>
            <a:off x="2455502" y="1825625"/>
            <a:ext cx="7280996" cy="4351338"/>
          </a:xfrm>
        </p:spPr>
      </p:pic>
    </p:spTree>
    <p:extLst>
      <p:ext uri="{BB962C8B-B14F-4D97-AF65-F5344CB8AC3E}">
        <p14:creationId xmlns:p14="http://schemas.microsoft.com/office/powerpoint/2010/main" val="1964146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0C86A-E8B9-DD60-B447-BC3033476A0A}"/>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4C3E6139-C51C-8CF8-3317-5170A81BAFB8}"/>
              </a:ext>
            </a:extLst>
          </p:cNvPr>
          <p:cNvSpPr>
            <a:spLocks noGrp="1"/>
          </p:cNvSpPr>
          <p:nvPr>
            <p:ph type="body" idx="1"/>
          </p:nvPr>
        </p:nvSpPr>
        <p:spPr/>
        <p:txBody>
          <a:bodyPr/>
          <a:lstStyle/>
          <a:p>
            <a:r>
              <a:rPr lang="en-US" dirty="0"/>
              <a:t>mean</a:t>
            </a:r>
          </a:p>
        </p:txBody>
      </p:sp>
      <p:pic>
        <p:nvPicPr>
          <p:cNvPr id="8" name="Content Placeholder 7">
            <a:extLst>
              <a:ext uri="{FF2B5EF4-FFF2-40B4-BE49-F238E27FC236}">
                <a16:creationId xmlns:a16="http://schemas.microsoft.com/office/drawing/2014/main" id="{03F26DC3-7295-8A59-DEF6-DFD5E19A7DA7}"/>
              </a:ext>
            </a:extLst>
          </p:cNvPr>
          <p:cNvPicPr>
            <a:picLocks noGrp="1" noChangeAspect="1"/>
          </p:cNvPicPr>
          <p:nvPr>
            <p:ph sz="half" idx="2"/>
          </p:nvPr>
        </p:nvPicPr>
        <p:blipFill>
          <a:blip r:embed="rId2"/>
          <a:stretch>
            <a:fillRect/>
          </a:stretch>
        </p:blipFill>
        <p:spPr>
          <a:xfrm>
            <a:off x="839788" y="3125243"/>
            <a:ext cx="5157787" cy="2444252"/>
          </a:xfrm>
        </p:spPr>
      </p:pic>
      <p:sp>
        <p:nvSpPr>
          <p:cNvPr id="5" name="Text Placeholder 4">
            <a:extLst>
              <a:ext uri="{FF2B5EF4-FFF2-40B4-BE49-F238E27FC236}">
                <a16:creationId xmlns:a16="http://schemas.microsoft.com/office/drawing/2014/main" id="{BB7D86C3-3411-7F76-B9CB-40C88911F96C}"/>
              </a:ext>
            </a:extLst>
          </p:cNvPr>
          <p:cNvSpPr>
            <a:spLocks noGrp="1"/>
          </p:cNvSpPr>
          <p:nvPr>
            <p:ph type="body" sz="quarter" idx="3"/>
          </p:nvPr>
        </p:nvSpPr>
        <p:spPr/>
        <p:txBody>
          <a:bodyPr/>
          <a:lstStyle/>
          <a:p>
            <a:r>
              <a:rPr lang="en-US" dirty="0"/>
              <a:t>sum</a:t>
            </a:r>
          </a:p>
        </p:txBody>
      </p:sp>
      <p:pic>
        <p:nvPicPr>
          <p:cNvPr id="10" name="Content Placeholder 9">
            <a:extLst>
              <a:ext uri="{FF2B5EF4-FFF2-40B4-BE49-F238E27FC236}">
                <a16:creationId xmlns:a16="http://schemas.microsoft.com/office/drawing/2014/main" id="{C570CFD1-3EB3-F116-2370-B4B0E4ABBF49}"/>
              </a:ext>
            </a:extLst>
          </p:cNvPr>
          <p:cNvPicPr>
            <a:picLocks noGrp="1" noChangeAspect="1"/>
          </p:cNvPicPr>
          <p:nvPr>
            <p:ph sz="quarter" idx="4"/>
          </p:nvPr>
        </p:nvPicPr>
        <p:blipFill>
          <a:blip r:embed="rId3"/>
          <a:stretch>
            <a:fillRect/>
          </a:stretch>
        </p:blipFill>
        <p:spPr>
          <a:xfrm>
            <a:off x="6172200" y="3252541"/>
            <a:ext cx="5183188" cy="2189656"/>
          </a:xfrm>
        </p:spPr>
      </p:pic>
    </p:spTree>
    <p:extLst>
      <p:ext uri="{BB962C8B-B14F-4D97-AF65-F5344CB8AC3E}">
        <p14:creationId xmlns:p14="http://schemas.microsoft.com/office/powerpoint/2010/main" val="4083278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158CA-AF9D-02D9-3AAE-7B1B2C68BC5B}"/>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C0D4E37E-9A30-A2FB-EA2B-365795240E98}"/>
              </a:ext>
            </a:extLst>
          </p:cNvPr>
          <p:cNvPicPr>
            <a:picLocks noGrp="1" noChangeAspect="1"/>
          </p:cNvPicPr>
          <p:nvPr>
            <p:ph idx="1"/>
          </p:nvPr>
        </p:nvPicPr>
        <p:blipFill>
          <a:blip r:embed="rId2"/>
          <a:stretch>
            <a:fillRect/>
          </a:stretch>
        </p:blipFill>
        <p:spPr>
          <a:xfrm>
            <a:off x="2274546" y="1825625"/>
            <a:ext cx="7642907" cy="4351338"/>
          </a:xfrm>
        </p:spPr>
      </p:pic>
    </p:spTree>
    <p:extLst>
      <p:ext uri="{BB962C8B-B14F-4D97-AF65-F5344CB8AC3E}">
        <p14:creationId xmlns:p14="http://schemas.microsoft.com/office/powerpoint/2010/main" val="4059096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35A06-F29B-FE3D-B6A1-DE96E3FF6186}"/>
              </a:ext>
            </a:extLst>
          </p:cNvPr>
          <p:cNvSpPr>
            <a:spLocks noGrp="1"/>
          </p:cNvSpPr>
          <p:nvPr>
            <p:ph type="title"/>
          </p:nvPr>
        </p:nvSpPr>
        <p:spPr/>
        <p:txBody>
          <a:bodyPr/>
          <a:lstStyle/>
          <a:p>
            <a:r>
              <a:rPr lang="en-US" b="1" i="0" dirty="0">
                <a:effectLst/>
                <a:latin typeface="Roboto" panose="02000000000000000000" pitchFamily="2" charset="0"/>
              </a:rPr>
              <a:t>Overview</a:t>
            </a:r>
            <a:br>
              <a:rPr lang="en-US" b="1" i="0" dirty="0">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8EFA2349-5FA5-BACF-FD5E-D521DB175196}"/>
              </a:ext>
            </a:extLst>
          </p:cNvPr>
          <p:cNvSpPr>
            <a:spLocks noGrp="1"/>
          </p:cNvSpPr>
          <p:nvPr>
            <p:ph idx="1"/>
          </p:nvPr>
        </p:nvSpPr>
        <p:spPr>
          <a:xfrm>
            <a:off x="838200" y="1180769"/>
            <a:ext cx="10515600" cy="4996194"/>
          </a:xfrm>
        </p:spPr>
        <p:txBody>
          <a:bodyPr>
            <a:normAutofit fontScale="92500" lnSpcReduction="10000"/>
          </a:bodyPr>
          <a:lstStyle/>
          <a:p>
            <a:pPr marL="514350" indent="-514350" algn="l">
              <a:buAutoNum type="arabicPeriod"/>
            </a:pPr>
            <a:r>
              <a:rPr lang="en-US" b="1" i="0" u="sng" dirty="0">
                <a:solidFill>
                  <a:srgbClr val="1D1C1D"/>
                </a:solidFill>
                <a:effectLst/>
                <a:latin typeface="Roboto" panose="02000000000000000000" pitchFamily="2" charset="0"/>
                <a:ea typeface="Roboto" panose="02000000000000000000" pitchFamily="2" charset="0"/>
                <a:cs typeface="Roboto" panose="02000000000000000000" pitchFamily="2" charset="0"/>
              </a:rPr>
              <a:t>Introduction</a:t>
            </a:r>
          </a:p>
          <a:p>
            <a:r>
              <a:rPr lang="en-US" sz="2300" b="1" i="0" dirty="0">
                <a:solidFill>
                  <a:srgbClr val="1D1C1D"/>
                </a:solidFill>
                <a:effectLst/>
                <a:latin typeface="Roboto" panose="02000000000000000000" pitchFamily="2" charset="0"/>
                <a:ea typeface="Roboto" panose="02000000000000000000" pitchFamily="2" charset="0"/>
                <a:cs typeface="Roboto" panose="02000000000000000000" pitchFamily="2" charset="0"/>
              </a:rPr>
              <a:t>Background</a:t>
            </a:r>
            <a:r>
              <a:rPr lang="en-US" sz="2300" b="0" i="0" dirty="0">
                <a:solidFill>
                  <a:srgbClr val="1D1C1D"/>
                </a:solidFill>
                <a:effectLst/>
                <a:latin typeface="Roboto" panose="02000000000000000000" pitchFamily="2" charset="0"/>
                <a:ea typeface="Roboto" panose="02000000000000000000" pitchFamily="2" charset="0"/>
                <a:cs typeface="Roboto" panose="02000000000000000000" pitchFamily="2" charset="0"/>
              </a:rPr>
              <a:t>: </a:t>
            </a:r>
            <a:r>
              <a:rPr lang="en-US" sz="2300" b="0" i="0" dirty="0">
                <a:solidFill>
                  <a:srgbClr val="1F2328"/>
                </a:solidFill>
                <a:effectLst/>
                <a:latin typeface="Roboto" panose="02000000000000000000" pitchFamily="2" charset="0"/>
                <a:ea typeface="Roboto" panose="02000000000000000000" pitchFamily="2" charset="0"/>
                <a:cs typeface="Roboto" panose="02000000000000000000" pitchFamily="2" charset="0"/>
              </a:rPr>
              <a:t>This project analyzes global agricultural production relative to population data over time</a:t>
            </a:r>
            <a:r>
              <a:rPr lang="en-US" sz="2300" b="0" i="0" dirty="0">
                <a:solidFill>
                  <a:srgbClr val="1D1C1D"/>
                </a:solidFill>
                <a:effectLst/>
                <a:latin typeface="Roboto" panose="02000000000000000000" pitchFamily="2" charset="0"/>
                <a:ea typeface="Roboto" panose="02000000000000000000" pitchFamily="2" charset="0"/>
                <a:cs typeface="Roboto" panose="02000000000000000000" pitchFamily="2" charset="0"/>
              </a:rPr>
              <a:t>.</a:t>
            </a:r>
            <a:r>
              <a:rPr lang="en-US" sz="2300" b="0" i="0" dirty="0">
                <a:solidFill>
                  <a:srgbClr val="1F2328"/>
                </a:solidFill>
                <a:effectLst/>
                <a:latin typeface="Roboto" panose="02000000000000000000" pitchFamily="2" charset="0"/>
                <a:ea typeface="Roboto" panose="02000000000000000000" pitchFamily="2" charset="0"/>
                <a:cs typeface="Roboto" panose="02000000000000000000" pitchFamily="2" charset="0"/>
              </a:rPr>
              <a:t> It uses Python to process data on agricultural production by category, and country, as well as global and continental population data. The goal is to visualize trends and relationships between food production and population growth.</a:t>
            </a:r>
          </a:p>
          <a:p>
            <a:r>
              <a:rPr lang="en-US" sz="2300" b="1" i="0" dirty="0">
                <a:solidFill>
                  <a:srgbClr val="1D1C1D"/>
                </a:solidFill>
                <a:effectLst/>
                <a:latin typeface="Roboto" panose="02000000000000000000" pitchFamily="2" charset="0"/>
                <a:ea typeface="Roboto" panose="02000000000000000000" pitchFamily="2" charset="0"/>
                <a:cs typeface="Roboto" panose="02000000000000000000" pitchFamily="2" charset="0"/>
              </a:rPr>
              <a:t>Purpose</a:t>
            </a:r>
            <a:r>
              <a:rPr lang="en-US" sz="2300" b="0" i="0" dirty="0">
                <a:solidFill>
                  <a:srgbClr val="1D1C1D"/>
                </a:solidFill>
                <a:effectLst/>
                <a:latin typeface="Roboto" panose="02000000000000000000" pitchFamily="2" charset="0"/>
                <a:ea typeface="Roboto" panose="02000000000000000000" pitchFamily="2" charset="0"/>
                <a:cs typeface="Roboto" panose="02000000000000000000" pitchFamily="2" charset="0"/>
              </a:rPr>
              <a:t>: Explain the significance of understanding the relationship between agricultural production and population.</a:t>
            </a:r>
          </a:p>
          <a:p>
            <a:r>
              <a:rPr lang="en-US" sz="2300" b="1" i="0" dirty="0">
                <a:solidFill>
                  <a:srgbClr val="1D1C1D"/>
                </a:solidFill>
                <a:effectLst/>
                <a:latin typeface="Roboto" panose="02000000000000000000" pitchFamily="2" charset="0"/>
                <a:ea typeface="Roboto" panose="02000000000000000000" pitchFamily="2" charset="0"/>
                <a:cs typeface="Roboto" panose="02000000000000000000" pitchFamily="2" charset="0"/>
              </a:rPr>
              <a:t>Objective</a:t>
            </a:r>
            <a:r>
              <a:rPr lang="en-US" sz="2300" b="0" i="0" dirty="0">
                <a:solidFill>
                  <a:srgbClr val="1D1C1D"/>
                </a:solidFill>
                <a:effectLst/>
                <a:latin typeface="Roboto" panose="02000000000000000000" pitchFamily="2" charset="0"/>
                <a:ea typeface="Roboto" panose="02000000000000000000" pitchFamily="2" charset="0"/>
                <a:cs typeface="Roboto" panose="02000000000000000000" pitchFamily="2" charset="0"/>
              </a:rPr>
              <a:t>: To analyze how global agricultural production has changed relative to population over time, focusing on key agricultural products.</a:t>
            </a:r>
          </a:p>
          <a:p>
            <a:pPr marL="0" indent="0" algn="l">
              <a:buNone/>
            </a:pPr>
            <a:r>
              <a:rPr lang="en-US" b="1" i="0" dirty="0">
                <a:solidFill>
                  <a:srgbClr val="1D1C1D"/>
                </a:solidFill>
                <a:effectLst/>
                <a:latin typeface="Roboto" panose="02000000000000000000" pitchFamily="2" charset="0"/>
                <a:ea typeface="Roboto" panose="02000000000000000000" pitchFamily="2" charset="0"/>
                <a:cs typeface="Roboto" panose="02000000000000000000" pitchFamily="2" charset="0"/>
              </a:rPr>
              <a:t>2. </a:t>
            </a:r>
            <a:r>
              <a:rPr lang="en-US" b="1" i="0" u="sng" dirty="0">
                <a:solidFill>
                  <a:srgbClr val="1D1C1D"/>
                </a:solidFill>
                <a:effectLst/>
                <a:latin typeface="Roboto" panose="02000000000000000000" pitchFamily="2" charset="0"/>
                <a:ea typeface="Roboto" panose="02000000000000000000" pitchFamily="2" charset="0"/>
                <a:cs typeface="Roboto" panose="02000000000000000000" pitchFamily="2" charset="0"/>
              </a:rPr>
              <a:t>Research Questions</a:t>
            </a:r>
          </a:p>
          <a:p>
            <a:r>
              <a:rPr lang="en-US" sz="2300" b="1" i="0" dirty="0">
                <a:solidFill>
                  <a:srgbClr val="1D1C1D"/>
                </a:solidFill>
                <a:effectLst/>
                <a:latin typeface="Roboto" panose="02000000000000000000" pitchFamily="2" charset="0"/>
                <a:ea typeface="Roboto" panose="02000000000000000000" pitchFamily="2" charset="0"/>
                <a:cs typeface="Roboto" panose="02000000000000000000" pitchFamily="2" charset="0"/>
              </a:rPr>
              <a:t>Key Questions</a:t>
            </a:r>
            <a:r>
              <a:rPr lang="en-US" sz="2300" b="0" i="0" dirty="0">
                <a:solidFill>
                  <a:srgbClr val="1D1C1D"/>
                </a:solidFill>
                <a:effectLst/>
                <a:latin typeface="Roboto" panose="02000000000000000000" pitchFamily="2" charset="0"/>
                <a:ea typeface="Roboto" panose="02000000000000000000" pitchFamily="2" charset="0"/>
                <a:cs typeface="Roboto" panose="02000000000000000000" pitchFamily="2" charset="0"/>
              </a:rPr>
              <a:t>:</a:t>
            </a:r>
          </a:p>
          <a:p>
            <a:pPr lvl="1"/>
            <a:r>
              <a:rPr lang="en-US" sz="1500" b="0" i="0" dirty="0">
                <a:solidFill>
                  <a:srgbClr val="1D1C1D"/>
                </a:solidFill>
                <a:effectLst/>
                <a:latin typeface="Roboto" panose="02000000000000000000" pitchFamily="2" charset="0"/>
                <a:ea typeface="Roboto" panose="02000000000000000000" pitchFamily="2" charset="0"/>
                <a:cs typeface="Roboto" panose="02000000000000000000" pitchFamily="2" charset="0"/>
              </a:rPr>
              <a:t>How has the production of major agricultural products (e.g., meat, vegetables, grains) evolved over time?</a:t>
            </a:r>
          </a:p>
          <a:p>
            <a:pPr lvl="1"/>
            <a:r>
              <a:rPr lang="en-US" sz="1500" b="0" i="0" dirty="0">
                <a:solidFill>
                  <a:srgbClr val="1D1C1D"/>
                </a:solidFill>
                <a:effectLst/>
                <a:latin typeface="Roboto" panose="02000000000000000000" pitchFamily="2" charset="0"/>
                <a:ea typeface="Roboto" panose="02000000000000000000" pitchFamily="2" charset="0"/>
                <a:cs typeface="Roboto" panose="02000000000000000000" pitchFamily="2" charset="0"/>
              </a:rPr>
              <a:t>How does agricultural production vary across different countries and continents?</a:t>
            </a:r>
          </a:p>
          <a:p>
            <a:pPr lvl="1"/>
            <a:r>
              <a:rPr lang="en-US" sz="1500" b="0" i="0" dirty="0">
                <a:solidFill>
                  <a:srgbClr val="1D1C1D"/>
                </a:solidFill>
                <a:effectLst/>
                <a:latin typeface="Roboto" panose="02000000000000000000" pitchFamily="2" charset="0"/>
                <a:ea typeface="Roboto" panose="02000000000000000000" pitchFamily="2" charset="0"/>
                <a:cs typeface="Roboto" panose="02000000000000000000" pitchFamily="2" charset="0"/>
              </a:rPr>
              <a:t>What trends can be observed in the relationship between agricultural production and population growth?</a:t>
            </a:r>
          </a:p>
          <a:p>
            <a:pPr marL="0" indent="0">
              <a:buNone/>
            </a:pPr>
            <a:endParaRPr lang="en-US"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891163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BC33D-204E-1A86-35A3-63FD766BC097}"/>
              </a:ext>
            </a:extLst>
          </p:cNvPr>
          <p:cNvSpPr>
            <a:spLocks noGrp="1"/>
          </p:cNvSpPr>
          <p:nvPr>
            <p:ph type="title"/>
          </p:nvPr>
        </p:nvSpPr>
        <p:spPr/>
        <p:txBody>
          <a:bodyPr/>
          <a:lstStyle/>
          <a:p>
            <a:r>
              <a:rPr lang="en-US" b="1" i="0" dirty="0">
                <a:effectLst/>
                <a:latin typeface="Roboto" panose="02000000000000000000" pitchFamily="2" charset="0"/>
              </a:rPr>
              <a:t>Analysis and Conclusion</a:t>
            </a:r>
            <a:br>
              <a:rPr lang="en-US" b="1" i="0" dirty="0">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5D509172-7413-2898-93C1-5177DAA0029C}"/>
              </a:ext>
            </a:extLst>
          </p:cNvPr>
          <p:cNvSpPr>
            <a:spLocks noGrp="1"/>
          </p:cNvSpPr>
          <p:nvPr>
            <p:ph idx="1"/>
          </p:nvPr>
        </p:nvSpPr>
        <p:spPr/>
        <p:txBody>
          <a:bodyPr>
            <a:normAutofit/>
          </a:bodyPr>
          <a:lstStyle/>
          <a:p>
            <a:pPr algn="l">
              <a:buFont typeface="Arial" panose="020B0604020202020204" pitchFamily="34" charset="0"/>
              <a:buChar char="•"/>
            </a:pPr>
            <a:r>
              <a:rPr lang="en-US" sz="1400" b="0" i="0" dirty="0">
                <a:solidFill>
                  <a:srgbClr val="2B2B2B"/>
                </a:solidFill>
                <a:effectLst/>
                <a:latin typeface="Roboto" panose="02000000000000000000" pitchFamily="2" charset="0"/>
              </a:rPr>
              <a:t>Findings are strongly supported with numbers and visualizations (10 points).</a:t>
            </a:r>
          </a:p>
          <a:p>
            <a:pPr algn="l">
              <a:buFont typeface="Arial" panose="020B0604020202020204" pitchFamily="34" charset="0"/>
              <a:buChar char="•"/>
            </a:pPr>
            <a:r>
              <a:rPr lang="en-US" sz="1400" b="0" i="0" dirty="0">
                <a:solidFill>
                  <a:srgbClr val="2B2B2B"/>
                </a:solidFill>
                <a:effectLst/>
                <a:latin typeface="Roboto" panose="02000000000000000000" pitchFamily="2" charset="0"/>
              </a:rPr>
              <a:t>Write-up summarizes major findings and implications at a professional level (10 points).</a:t>
            </a:r>
          </a:p>
          <a:p>
            <a:pPr algn="l">
              <a:buFont typeface="Arial" panose="020B0604020202020204" pitchFamily="34" charset="0"/>
              <a:buChar char="•"/>
            </a:pPr>
            <a:r>
              <a:rPr lang="en-US" sz="1400" b="0" i="0" dirty="0">
                <a:solidFill>
                  <a:srgbClr val="2B2B2B"/>
                </a:solidFill>
                <a:effectLst/>
                <a:latin typeface="Roboto" panose="02000000000000000000" pitchFamily="2" charset="0"/>
              </a:rPr>
              <a:t>Each question in the project proposal is answered with precise descriptions and findings (5 points).</a:t>
            </a:r>
          </a:p>
          <a:p>
            <a:pPr algn="l">
              <a:buFont typeface="Arial" panose="020B0604020202020204" pitchFamily="34" charset="0"/>
              <a:buChar char="•"/>
            </a:pPr>
            <a:r>
              <a:rPr lang="en-US" sz="1400" b="0" i="0" dirty="0">
                <a:solidFill>
                  <a:srgbClr val="2B2B2B"/>
                </a:solidFill>
                <a:effectLst/>
                <a:latin typeface="Roboto" panose="02000000000000000000" pitchFamily="2" charset="0"/>
              </a:rPr>
              <a:t>Each question response is supported with a well-discerned statistical analysis from lessons, such as aggregation, correlation, comparison, summary statistics, sentiment analysis, and time series analysis (5 points).</a:t>
            </a:r>
          </a:p>
          <a:p>
            <a:pPr algn="l">
              <a:buFont typeface="Arial" panose="020B0604020202020204" pitchFamily="34" charset="0"/>
              <a:buChar char="•"/>
            </a:pPr>
            <a:endParaRPr lang="en-US" sz="1400" dirty="0">
              <a:solidFill>
                <a:srgbClr val="2B2B2B"/>
              </a:solidFill>
              <a:latin typeface="Roboto" panose="02000000000000000000" pitchFamily="2" charset="0"/>
            </a:endParaRPr>
          </a:p>
          <a:p>
            <a:pPr algn="l">
              <a:buFont typeface="Arial" panose="020B0604020202020204" pitchFamily="34" charset="0"/>
              <a:buChar char="•"/>
            </a:pPr>
            <a:endParaRPr lang="en-US" sz="1400" b="0" i="0" dirty="0">
              <a:solidFill>
                <a:srgbClr val="2B2B2B"/>
              </a:solidFill>
              <a:effectLst/>
              <a:latin typeface="Roboto" panose="02000000000000000000" pitchFamily="2" charset="0"/>
            </a:endParaRPr>
          </a:p>
          <a:p>
            <a:endParaRPr lang="en-US" sz="1400" dirty="0"/>
          </a:p>
        </p:txBody>
      </p:sp>
    </p:spTree>
    <p:extLst>
      <p:ext uri="{BB962C8B-B14F-4D97-AF65-F5344CB8AC3E}">
        <p14:creationId xmlns:p14="http://schemas.microsoft.com/office/powerpoint/2010/main" val="3327765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ABE18-E0F5-C4A0-A609-54F2DA70C7D9}"/>
              </a:ext>
            </a:extLst>
          </p:cNvPr>
          <p:cNvSpPr>
            <a:spLocks noGrp="1"/>
          </p:cNvSpPr>
          <p:nvPr>
            <p:ph type="title"/>
          </p:nvPr>
        </p:nvSpPr>
        <p:spPr/>
        <p:txBody>
          <a:bodyPr/>
          <a:lstStyle/>
          <a:p>
            <a:r>
              <a:rPr lang="en-US" b="1" i="0" dirty="0">
                <a:effectLst/>
                <a:latin typeface="Roboto" panose="02000000000000000000" pitchFamily="2" charset="0"/>
              </a:rPr>
              <a:t>Visualizations</a:t>
            </a:r>
            <a:br>
              <a:rPr lang="en-US" b="1" i="0" dirty="0">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5E095AB0-E778-139C-2D4D-60F4C700501E}"/>
              </a:ext>
            </a:extLst>
          </p:cNvPr>
          <p:cNvSpPr>
            <a:spLocks noGrp="1"/>
          </p:cNvSpPr>
          <p:nvPr>
            <p:ph idx="1"/>
          </p:nvPr>
        </p:nvSpPr>
        <p:spPr/>
        <p:txBody>
          <a:bodyPr>
            <a:normAutofit/>
          </a:bodyPr>
          <a:lstStyle/>
          <a:p>
            <a:pPr algn="l">
              <a:buFont typeface="Arial" panose="020B0604020202020204" pitchFamily="34" charset="0"/>
              <a:buChar char="•"/>
            </a:pPr>
            <a:r>
              <a:rPr lang="en-US" sz="1400" b="0" i="0" dirty="0">
                <a:solidFill>
                  <a:srgbClr val="2B2B2B"/>
                </a:solidFill>
                <a:effectLst/>
                <a:latin typeface="Roboto" panose="02000000000000000000" pitchFamily="2" charset="0"/>
              </a:rPr>
              <a:t>6–8 visualizations of data (at least two per question) (10 points).</a:t>
            </a:r>
          </a:p>
          <a:p>
            <a:pPr algn="l">
              <a:buFont typeface="Arial" panose="020B0604020202020204" pitchFamily="34" charset="0"/>
              <a:buChar char="•"/>
            </a:pPr>
            <a:r>
              <a:rPr lang="en-US" sz="1400" b="0" i="0" dirty="0">
                <a:solidFill>
                  <a:srgbClr val="2B2B2B"/>
                </a:solidFill>
                <a:effectLst/>
                <a:latin typeface="Roboto" panose="02000000000000000000" pitchFamily="2" charset="0"/>
              </a:rPr>
              <a:t>Clear and accurate labeling of images (5 points).</a:t>
            </a:r>
          </a:p>
          <a:p>
            <a:pPr algn="l">
              <a:buFont typeface="Arial" panose="020B0604020202020204" pitchFamily="34" charset="0"/>
              <a:buChar char="•"/>
            </a:pPr>
            <a:r>
              <a:rPr lang="en-US" sz="1400" b="0" i="0" dirty="0">
                <a:solidFill>
                  <a:srgbClr val="2B2B2B"/>
                </a:solidFill>
                <a:effectLst/>
                <a:latin typeface="Roboto" panose="02000000000000000000" pitchFamily="2" charset="0"/>
              </a:rPr>
              <a:t>Visualizations supported with ample and precise explanation (5 points).</a:t>
            </a:r>
          </a:p>
          <a:p>
            <a:endParaRPr lang="en-US" sz="1400" dirty="0"/>
          </a:p>
        </p:txBody>
      </p:sp>
    </p:spTree>
    <p:extLst>
      <p:ext uri="{BB962C8B-B14F-4D97-AF65-F5344CB8AC3E}">
        <p14:creationId xmlns:p14="http://schemas.microsoft.com/office/powerpoint/2010/main" val="4195663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CEDE2-18F2-6196-02B0-E9074A8932D9}"/>
              </a:ext>
            </a:extLst>
          </p:cNvPr>
          <p:cNvSpPr>
            <a:spLocks noGrp="1"/>
          </p:cNvSpPr>
          <p:nvPr>
            <p:ph type="title"/>
          </p:nvPr>
        </p:nvSpPr>
        <p:spPr/>
        <p:txBody>
          <a:bodyPr/>
          <a:lstStyle/>
          <a:p>
            <a:r>
              <a:rPr lang="en-US" b="1" i="0" dirty="0">
                <a:effectLst/>
                <a:latin typeface="Roboto" panose="02000000000000000000" pitchFamily="2" charset="0"/>
              </a:rPr>
              <a:t>Presentation Requirements</a:t>
            </a:r>
            <a:br>
              <a:rPr lang="en-US" b="1" i="0" dirty="0">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6B010F1D-F98F-0145-BA31-DD922551682E}"/>
              </a:ext>
            </a:extLst>
          </p:cNvPr>
          <p:cNvSpPr>
            <a:spLocks noGrp="1"/>
          </p:cNvSpPr>
          <p:nvPr>
            <p:ph idx="1"/>
          </p:nvPr>
        </p:nvSpPr>
        <p:spPr/>
        <p:txBody>
          <a:bodyPr>
            <a:normAutofit/>
          </a:bodyPr>
          <a:lstStyle/>
          <a:p>
            <a:pPr marL="0" indent="0" algn="l">
              <a:buNone/>
            </a:pPr>
            <a:r>
              <a:rPr lang="en-US" sz="1400" b="0" i="0" dirty="0">
                <a:solidFill>
                  <a:srgbClr val="2B2B2B"/>
                </a:solidFill>
                <a:effectLst/>
                <a:latin typeface="Roboto" panose="02000000000000000000" pitchFamily="2" charset="0"/>
              </a:rPr>
              <a:t>Your presentation should cover the following:</a:t>
            </a:r>
          </a:p>
          <a:p>
            <a:pPr algn="l">
              <a:buFont typeface="Arial" panose="020B0604020202020204" pitchFamily="34" charset="0"/>
              <a:buChar char="•"/>
            </a:pPr>
            <a:r>
              <a:rPr lang="en-US" sz="1400" b="0" i="0" dirty="0">
                <a:solidFill>
                  <a:srgbClr val="2B2B2B"/>
                </a:solidFill>
                <a:effectLst/>
                <a:latin typeface="Roboto" panose="02000000000000000000" pitchFamily="2" charset="0"/>
              </a:rPr>
              <a:t>An executive summary or overview of the project and project goals (5 points).</a:t>
            </a:r>
          </a:p>
          <a:p>
            <a:pPr algn="l">
              <a:buFont typeface="Arial" panose="020B0604020202020204" pitchFamily="34" charset="0"/>
              <a:buChar char="•"/>
            </a:pPr>
            <a:r>
              <a:rPr lang="en-US" sz="1400" b="0" i="0" dirty="0">
                <a:solidFill>
                  <a:srgbClr val="2B2B2B"/>
                </a:solidFill>
                <a:effectLst/>
                <a:latin typeface="Roboto" panose="02000000000000000000" pitchFamily="2" charset="0"/>
              </a:rPr>
              <a:t>An overview of the data collection, cleanup, and exploration processes (5 points).</a:t>
            </a:r>
          </a:p>
          <a:p>
            <a:pPr algn="l">
              <a:buFont typeface="Arial" panose="020B0604020202020204" pitchFamily="34" charset="0"/>
              <a:buChar char="•"/>
            </a:pPr>
            <a:r>
              <a:rPr lang="en-US" sz="1400" b="0" i="0" dirty="0">
                <a:solidFill>
                  <a:srgbClr val="2B2B2B"/>
                </a:solidFill>
                <a:effectLst/>
                <a:latin typeface="Roboto" panose="02000000000000000000" pitchFamily="2" charset="0"/>
              </a:rPr>
              <a:t>The approach that your group took in achieving the project goals (5 points).</a:t>
            </a:r>
          </a:p>
          <a:p>
            <a:pPr algn="l">
              <a:buFont typeface="Arial" panose="020B0604020202020204" pitchFamily="34" charset="0"/>
              <a:buChar char="•"/>
            </a:pPr>
            <a:r>
              <a:rPr lang="en-US" sz="1400" b="0" i="0" dirty="0">
                <a:solidFill>
                  <a:srgbClr val="2B2B2B"/>
                </a:solidFill>
                <a:effectLst/>
                <a:latin typeface="Roboto" panose="02000000000000000000" pitchFamily="2" charset="0"/>
              </a:rPr>
              <a:t>Any additional questions that surfaced, what your group might research next if more time was available or share a plan for future development (5 points).</a:t>
            </a:r>
          </a:p>
          <a:p>
            <a:pPr algn="l">
              <a:buFont typeface="Arial" panose="020B0604020202020204" pitchFamily="34" charset="0"/>
              <a:buChar char="•"/>
            </a:pPr>
            <a:r>
              <a:rPr lang="en-US" sz="1400" b="0" i="0" dirty="0">
                <a:solidFill>
                  <a:srgbClr val="2B2B2B"/>
                </a:solidFill>
                <a:effectLst/>
                <a:latin typeface="Roboto" panose="02000000000000000000" pitchFamily="2" charset="0"/>
              </a:rPr>
              <a:t>The results and conclusions of the application or analysis (5 points).</a:t>
            </a:r>
          </a:p>
          <a:p>
            <a:pPr algn="l">
              <a:buFont typeface="Arial" panose="020B0604020202020204" pitchFamily="34" charset="0"/>
              <a:buChar char="•"/>
            </a:pPr>
            <a:r>
              <a:rPr lang="en-US" sz="1400" b="0" i="0" dirty="0">
                <a:solidFill>
                  <a:srgbClr val="2B2B2B"/>
                </a:solidFill>
                <a:effectLst/>
                <a:latin typeface="Roboto" panose="02000000000000000000" pitchFamily="2" charset="0"/>
              </a:rPr>
              <a:t>Slides effectively demonstrate the project (3 points).</a:t>
            </a:r>
          </a:p>
          <a:p>
            <a:pPr algn="l">
              <a:buFont typeface="Arial" panose="020B0604020202020204" pitchFamily="34" charset="0"/>
              <a:buChar char="•"/>
            </a:pPr>
            <a:r>
              <a:rPr lang="en-US" sz="1400" b="0" i="0" dirty="0">
                <a:solidFill>
                  <a:srgbClr val="2B2B2B"/>
                </a:solidFill>
                <a:effectLst/>
                <a:latin typeface="Roboto" panose="02000000000000000000" pitchFamily="2" charset="0"/>
              </a:rPr>
              <a:t>Slides are visually clean and professional (2 points).</a:t>
            </a:r>
          </a:p>
        </p:txBody>
      </p:sp>
    </p:spTree>
    <p:extLst>
      <p:ext uri="{BB962C8B-B14F-4D97-AF65-F5344CB8AC3E}">
        <p14:creationId xmlns:p14="http://schemas.microsoft.com/office/powerpoint/2010/main" val="793010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B1C8-0764-DA79-1EBA-E5F3C143C9C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C2B7FE6-0EE5-9DC6-FF68-39267F2AA686}"/>
              </a:ext>
            </a:extLst>
          </p:cNvPr>
          <p:cNvSpPr>
            <a:spLocks noGrp="1"/>
          </p:cNvSpPr>
          <p:nvPr>
            <p:ph type="body" idx="1"/>
          </p:nvPr>
        </p:nvSpPr>
        <p:spPr/>
        <p:txBody>
          <a:bodyPr/>
          <a:lstStyle/>
          <a:p>
            <a:endParaRPr lang="en-US"/>
          </a:p>
        </p:txBody>
      </p:sp>
      <p:pic>
        <p:nvPicPr>
          <p:cNvPr id="8" name="Content Placeholder 7">
            <a:extLst>
              <a:ext uri="{FF2B5EF4-FFF2-40B4-BE49-F238E27FC236}">
                <a16:creationId xmlns:a16="http://schemas.microsoft.com/office/drawing/2014/main" id="{318AE030-0113-808C-7322-CEAE370B4CA5}"/>
              </a:ext>
            </a:extLst>
          </p:cNvPr>
          <p:cNvPicPr>
            <a:picLocks noGrp="1" noChangeAspect="1"/>
          </p:cNvPicPr>
          <p:nvPr>
            <p:ph sz="half" idx="2"/>
          </p:nvPr>
        </p:nvPicPr>
        <p:blipFill>
          <a:blip r:embed="rId2"/>
          <a:stretch>
            <a:fillRect/>
          </a:stretch>
        </p:blipFill>
        <p:spPr>
          <a:xfrm>
            <a:off x="839788" y="2894111"/>
            <a:ext cx="5157787" cy="2906515"/>
          </a:xfrm>
        </p:spPr>
      </p:pic>
      <p:sp>
        <p:nvSpPr>
          <p:cNvPr id="5" name="Text Placeholder 4">
            <a:extLst>
              <a:ext uri="{FF2B5EF4-FFF2-40B4-BE49-F238E27FC236}">
                <a16:creationId xmlns:a16="http://schemas.microsoft.com/office/drawing/2014/main" id="{09243543-9934-5955-9327-94346A526408}"/>
              </a:ext>
            </a:extLst>
          </p:cNvPr>
          <p:cNvSpPr>
            <a:spLocks noGrp="1"/>
          </p:cNvSpPr>
          <p:nvPr>
            <p:ph type="body" sz="quarter" idx="3"/>
          </p:nvPr>
        </p:nvSpPr>
        <p:spPr/>
        <p:txBody>
          <a:bodyPr/>
          <a:lstStyle/>
          <a:p>
            <a:endParaRPr lang="en-US"/>
          </a:p>
        </p:txBody>
      </p:sp>
      <p:pic>
        <p:nvPicPr>
          <p:cNvPr id="10" name="Content Placeholder 9">
            <a:extLst>
              <a:ext uri="{FF2B5EF4-FFF2-40B4-BE49-F238E27FC236}">
                <a16:creationId xmlns:a16="http://schemas.microsoft.com/office/drawing/2014/main" id="{45728895-7085-6F73-9740-C651FFDB0F80}"/>
              </a:ext>
            </a:extLst>
          </p:cNvPr>
          <p:cNvPicPr>
            <a:picLocks noGrp="1" noChangeAspect="1"/>
          </p:cNvPicPr>
          <p:nvPr>
            <p:ph sz="quarter" idx="4"/>
          </p:nvPr>
        </p:nvPicPr>
        <p:blipFill>
          <a:blip r:embed="rId3"/>
          <a:stretch>
            <a:fillRect/>
          </a:stretch>
        </p:blipFill>
        <p:spPr>
          <a:xfrm>
            <a:off x="6172200" y="2895470"/>
            <a:ext cx="5183188" cy="2903797"/>
          </a:xfrm>
        </p:spPr>
      </p:pic>
    </p:spTree>
    <p:extLst>
      <p:ext uri="{BB962C8B-B14F-4D97-AF65-F5344CB8AC3E}">
        <p14:creationId xmlns:p14="http://schemas.microsoft.com/office/powerpoint/2010/main" val="446297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B1C8-0764-DA79-1EBA-E5F3C143C9C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C2B7FE6-0EE5-9DC6-FF68-39267F2AA686}"/>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09243543-9934-5955-9327-94346A526408}"/>
              </a:ext>
            </a:extLst>
          </p:cNvPr>
          <p:cNvSpPr>
            <a:spLocks noGrp="1"/>
          </p:cNvSpPr>
          <p:nvPr>
            <p:ph type="body" sz="quarter" idx="3"/>
          </p:nvPr>
        </p:nvSpPr>
        <p:spPr/>
        <p:txBody>
          <a:bodyPr/>
          <a:lstStyle/>
          <a:p>
            <a:endParaRPr lang="en-US"/>
          </a:p>
        </p:txBody>
      </p:sp>
      <p:pic>
        <p:nvPicPr>
          <p:cNvPr id="10" name="Content Placeholder 9">
            <a:extLst>
              <a:ext uri="{FF2B5EF4-FFF2-40B4-BE49-F238E27FC236}">
                <a16:creationId xmlns:a16="http://schemas.microsoft.com/office/drawing/2014/main" id="{45728895-7085-6F73-9740-C651FFDB0F80}"/>
              </a:ext>
            </a:extLst>
          </p:cNvPr>
          <p:cNvPicPr>
            <a:picLocks noGrp="1" noChangeAspect="1"/>
          </p:cNvPicPr>
          <p:nvPr>
            <p:ph sz="quarter" idx="4"/>
          </p:nvPr>
        </p:nvPicPr>
        <p:blipFill>
          <a:blip r:embed="rId2"/>
          <a:stretch>
            <a:fillRect/>
          </a:stretch>
        </p:blipFill>
        <p:spPr>
          <a:xfrm>
            <a:off x="6172200" y="2895470"/>
            <a:ext cx="5183188" cy="2903797"/>
          </a:xfrm>
        </p:spPr>
      </p:pic>
      <p:pic>
        <p:nvPicPr>
          <p:cNvPr id="9" name="Content Placeholder 8">
            <a:extLst>
              <a:ext uri="{FF2B5EF4-FFF2-40B4-BE49-F238E27FC236}">
                <a16:creationId xmlns:a16="http://schemas.microsoft.com/office/drawing/2014/main" id="{843B9B7E-28ED-38BA-A009-6FF23402BF50}"/>
              </a:ext>
            </a:extLst>
          </p:cNvPr>
          <p:cNvPicPr>
            <a:picLocks noGrp="1" noChangeAspect="1"/>
          </p:cNvPicPr>
          <p:nvPr>
            <p:ph sz="half" idx="2"/>
          </p:nvPr>
        </p:nvPicPr>
        <p:blipFill>
          <a:blip r:embed="rId3"/>
          <a:stretch>
            <a:fillRect/>
          </a:stretch>
        </p:blipFill>
        <p:spPr>
          <a:xfrm>
            <a:off x="839788" y="2882775"/>
            <a:ext cx="5157787" cy="2929188"/>
          </a:xfrm>
        </p:spPr>
      </p:pic>
    </p:spTree>
    <p:extLst>
      <p:ext uri="{BB962C8B-B14F-4D97-AF65-F5344CB8AC3E}">
        <p14:creationId xmlns:p14="http://schemas.microsoft.com/office/powerpoint/2010/main" val="3457032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B1C8-0764-DA79-1EBA-E5F3C143C9C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C2B7FE6-0EE5-9DC6-FF68-39267F2AA686}"/>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09243543-9934-5955-9327-94346A526408}"/>
              </a:ext>
            </a:extLst>
          </p:cNvPr>
          <p:cNvSpPr>
            <a:spLocks noGrp="1"/>
          </p:cNvSpPr>
          <p:nvPr>
            <p:ph type="body" sz="quarter" idx="3"/>
          </p:nvPr>
        </p:nvSpPr>
        <p:spPr/>
        <p:txBody>
          <a:bodyPr/>
          <a:lstStyle/>
          <a:p>
            <a:endParaRPr lang="en-US"/>
          </a:p>
        </p:txBody>
      </p:sp>
      <p:pic>
        <p:nvPicPr>
          <p:cNvPr id="10" name="Content Placeholder 9">
            <a:extLst>
              <a:ext uri="{FF2B5EF4-FFF2-40B4-BE49-F238E27FC236}">
                <a16:creationId xmlns:a16="http://schemas.microsoft.com/office/drawing/2014/main" id="{45728895-7085-6F73-9740-C651FFDB0F80}"/>
              </a:ext>
            </a:extLst>
          </p:cNvPr>
          <p:cNvPicPr>
            <a:picLocks noGrp="1" noChangeAspect="1"/>
          </p:cNvPicPr>
          <p:nvPr>
            <p:ph sz="quarter" idx="4"/>
          </p:nvPr>
        </p:nvPicPr>
        <p:blipFill>
          <a:blip r:embed="rId2"/>
          <a:stretch>
            <a:fillRect/>
          </a:stretch>
        </p:blipFill>
        <p:spPr>
          <a:xfrm>
            <a:off x="6172200" y="2895470"/>
            <a:ext cx="5183188" cy="2903797"/>
          </a:xfrm>
        </p:spPr>
      </p:pic>
      <p:pic>
        <p:nvPicPr>
          <p:cNvPr id="9" name="Content Placeholder 8">
            <a:extLst>
              <a:ext uri="{FF2B5EF4-FFF2-40B4-BE49-F238E27FC236}">
                <a16:creationId xmlns:a16="http://schemas.microsoft.com/office/drawing/2014/main" id="{F5C8BBCD-C6D9-19BA-5732-68CC40B27E5F}"/>
              </a:ext>
            </a:extLst>
          </p:cNvPr>
          <p:cNvPicPr>
            <a:picLocks noGrp="1" noChangeAspect="1"/>
          </p:cNvPicPr>
          <p:nvPr>
            <p:ph sz="half" idx="2"/>
          </p:nvPr>
        </p:nvPicPr>
        <p:blipFill>
          <a:blip r:embed="rId3"/>
          <a:stretch>
            <a:fillRect/>
          </a:stretch>
        </p:blipFill>
        <p:spPr>
          <a:xfrm>
            <a:off x="839788" y="2882328"/>
            <a:ext cx="5157787" cy="2930081"/>
          </a:xfrm>
        </p:spPr>
      </p:pic>
    </p:spTree>
    <p:extLst>
      <p:ext uri="{BB962C8B-B14F-4D97-AF65-F5344CB8AC3E}">
        <p14:creationId xmlns:p14="http://schemas.microsoft.com/office/powerpoint/2010/main" val="764149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B1C8-0764-DA79-1EBA-E5F3C143C9C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C2B7FE6-0EE5-9DC6-FF68-39267F2AA686}"/>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09243543-9934-5955-9327-94346A526408}"/>
              </a:ext>
            </a:extLst>
          </p:cNvPr>
          <p:cNvSpPr>
            <a:spLocks noGrp="1"/>
          </p:cNvSpPr>
          <p:nvPr>
            <p:ph type="body" sz="quarter" idx="3"/>
          </p:nvPr>
        </p:nvSpPr>
        <p:spPr/>
        <p:txBody>
          <a:bodyPr/>
          <a:lstStyle/>
          <a:p>
            <a:endParaRPr lang="en-US"/>
          </a:p>
        </p:txBody>
      </p:sp>
      <p:pic>
        <p:nvPicPr>
          <p:cNvPr id="10" name="Content Placeholder 9">
            <a:extLst>
              <a:ext uri="{FF2B5EF4-FFF2-40B4-BE49-F238E27FC236}">
                <a16:creationId xmlns:a16="http://schemas.microsoft.com/office/drawing/2014/main" id="{45728895-7085-6F73-9740-C651FFDB0F80}"/>
              </a:ext>
            </a:extLst>
          </p:cNvPr>
          <p:cNvPicPr>
            <a:picLocks noGrp="1" noChangeAspect="1"/>
          </p:cNvPicPr>
          <p:nvPr>
            <p:ph sz="quarter" idx="4"/>
          </p:nvPr>
        </p:nvPicPr>
        <p:blipFill>
          <a:blip r:embed="rId2"/>
          <a:stretch>
            <a:fillRect/>
          </a:stretch>
        </p:blipFill>
        <p:spPr>
          <a:xfrm>
            <a:off x="6172200" y="2895470"/>
            <a:ext cx="5183188" cy="2903797"/>
          </a:xfrm>
        </p:spPr>
      </p:pic>
      <p:pic>
        <p:nvPicPr>
          <p:cNvPr id="9" name="Content Placeholder 8">
            <a:extLst>
              <a:ext uri="{FF2B5EF4-FFF2-40B4-BE49-F238E27FC236}">
                <a16:creationId xmlns:a16="http://schemas.microsoft.com/office/drawing/2014/main" id="{5D4F2DCA-5C55-B334-45F4-72B0EBC0DB73}"/>
              </a:ext>
            </a:extLst>
          </p:cNvPr>
          <p:cNvPicPr>
            <a:picLocks noGrp="1" noChangeAspect="1"/>
          </p:cNvPicPr>
          <p:nvPr>
            <p:ph sz="half" idx="2"/>
          </p:nvPr>
        </p:nvPicPr>
        <p:blipFill>
          <a:blip r:embed="rId3"/>
          <a:stretch>
            <a:fillRect/>
          </a:stretch>
        </p:blipFill>
        <p:spPr>
          <a:xfrm>
            <a:off x="839788" y="2883388"/>
            <a:ext cx="5157787" cy="2927962"/>
          </a:xfrm>
        </p:spPr>
      </p:pic>
    </p:spTree>
    <p:extLst>
      <p:ext uri="{BB962C8B-B14F-4D97-AF65-F5344CB8AC3E}">
        <p14:creationId xmlns:p14="http://schemas.microsoft.com/office/powerpoint/2010/main" val="37415968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64</TotalTime>
  <Words>420</Words>
  <Application>Microsoft Office PowerPoint</Application>
  <PresentationFormat>Widescreen</PresentationFormat>
  <Paragraphs>37</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Aptos</vt:lpstr>
      <vt:lpstr>Aptos Display</vt:lpstr>
      <vt:lpstr>Arial</vt:lpstr>
      <vt:lpstr>Roboto</vt:lpstr>
      <vt:lpstr>Office Theme</vt:lpstr>
      <vt:lpstr>Global Agricultural Production and Population Analysis</vt:lpstr>
      <vt:lpstr>Overview </vt:lpstr>
      <vt:lpstr>Analysis and Conclusion </vt:lpstr>
      <vt:lpstr>Visualizations </vt:lpstr>
      <vt:lpstr>Presentation Requirements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Production of category by continent (sum)</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Corey Holton</dc:creator>
  <cp:lastModifiedBy>Corey Holton</cp:lastModifiedBy>
  <cp:revision>1</cp:revision>
  <dcterms:created xsi:type="dcterms:W3CDTF">2024-08-30T15:25:31Z</dcterms:created>
  <dcterms:modified xsi:type="dcterms:W3CDTF">2024-08-31T16:36:27Z</dcterms:modified>
</cp:coreProperties>
</file>