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8" r:id="rId3"/>
    <p:sldId id="282" r:id="rId4"/>
    <p:sldId id="285" r:id="rId5"/>
    <p:sldId id="270" r:id="rId6"/>
    <p:sldId id="283" r:id="rId7"/>
    <p:sldId id="289" r:id="rId8"/>
    <p:sldId id="290" r:id="rId9"/>
    <p:sldId id="291" r:id="rId10"/>
    <p:sldId id="292" r:id="rId11"/>
    <p:sldId id="278" r:id="rId12"/>
    <p:sldId id="295" r:id="rId13"/>
    <p:sldId id="293" r:id="rId14"/>
    <p:sldId id="294" r:id="rId15"/>
    <p:sldId id="288" r:id="rId16"/>
    <p:sldId id="296" r:id="rId17"/>
    <p:sldId id="257" r:id="rId18"/>
    <p:sldId id="258" r:id="rId19"/>
    <p:sldId id="259" r:id="rId20"/>
    <p:sldId id="260" r:id="rId21"/>
    <p:sldId id="261" r:id="rId22"/>
    <p:sldId id="262" r:id="rId23"/>
    <p:sldId id="263" r:id="rId24"/>
    <p:sldId id="265" r:id="rId25"/>
    <p:sldId id="264"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77D38-336B-4937-BC6C-03D48A5E58FC}" v="210" dt="2024-09-01T02:16:17.447"/>
    <p1510:client id="{855C75D5-899F-4E0A-A37C-6C0BD1A71F73}" v="84" dt="2024-09-01T02:59:28.279"/>
    <p1510:client id="{BB9CCC36-FE4F-4974-A4FB-35164B2E3531}" v="1" dt="2024-08-31T18:22:36.510"/>
    <p1510:client id="{C951E7E2-DF73-498A-9B5C-67E1A1DDAFBB}" v="185" dt="2024-09-01T14:14:21.874"/>
    <p1510:client id="{EBC5146E-18C7-45C9-82A7-CCF297C2A46B}" v="1" dt="2024-08-31T16:15:2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2792"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49:26.893" v="508"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sldChg chg="addSp delSp modSp new mod ord">
        <pc:chgData name="Corey Holton" userId="dfccdeabb580c92e" providerId="LiveId" clId="{EBC5146E-18C7-45C9-82A7-CCF297C2A46B}" dt="2024-08-31T16:41:05.729" v="390"/>
        <pc:sldMkLst>
          <pc:docMk/>
          <pc:sldMk cId="398914116" sldId="275"/>
        </pc:sldMkLst>
        <pc:spChg chg="mod">
          <ac:chgData name="Corey Holton" userId="dfccdeabb580c92e" providerId="LiveId" clId="{EBC5146E-18C7-45C9-82A7-CCF297C2A46B}" dt="2024-08-31T16:40:54.012" v="388" actId="20577"/>
          <ac:spMkLst>
            <pc:docMk/>
            <pc:sldMk cId="398914116" sldId="275"/>
            <ac:spMk id="2" creationId="{04BA347F-8750-AE4A-7B42-BFB021CA9A5B}"/>
          </ac:spMkLst>
        </pc:spChg>
        <pc:spChg chg="del">
          <ac:chgData name="Corey Holton" userId="dfccdeabb580c92e" providerId="LiveId" clId="{EBC5146E-18C7-45C9-82A7-CCF297C2A46B}" dt="2024-08-31T16:40:45.724" v="362" actId="22"/>
          <ac:spMkLst>
            <pc:docMk/>
            <pc:sldMk cId="398914116" sldId="275"/>
            <ac:spMk id="3" creationId="{D337302E-A9BF-D1D5-9219-9350E8EC077C}"/>
          </ac:spMkLst>
        </pc:spChg>
        <pc:picChg chg="add mod ord">
          <ac:chgData name="Corey Holton" userId="dfccdeabb580c92e" providerId="LiveId" clId="{EBC5146E-18C7-45C9-82A7-CCF297C2A46B}" dt="2024-08-31T16:40:45.724" v="362" actId="22"/>
          <ac:picMkLst>
            <pc:docMk/>
            <pc:sldMk cId="398914116" sldId="275"/>
            <ac:picMk id="5" creationId="{A2A6C396-1C81-B32B-1896-4C9B063DCDD8}"/>
          </ac:picMkLst>
        </pc:picChg>
      </pc:sldChg>
      <pc:sldChg chg="addSp delSp modSp new mod">
        <pc:chgData name="Corey Holton" userId="dfccdeabb580c92e" providerId="LiveId" clId="{EBC5146E-18C7-45C9-82A7-CCF297C2A46B}" dt="2024-08-31T16:49:26.893" v="508" actId="20577"/>
        <pc:sldMkLst>
          <pc:docMk/>
          <pc:sldMk cId="1658178340" sldId="276"/>
        </pc:sldMkLst>
        <pc:spChg chg="mod">
          <ac:chgData name="Corey Holton" userId="dfccdeabb580c92e" providerId="LiveId" clId="{EBC5146E-18C7-45C9-82A7-CCF297C2A46B}" dt="2024-08-31T16:49:26.893" v="508" actId="20577"/>
          <ac:spMkLst>
            <pc:docMk/>
            <pc:sldMk cId="1658178340" sldId="276"/>
            <ac:spMk id="2" creationId="{1F9C8FD0-9335-A6C0-701B-00BD4748B5A9}"/>
          </ac:spMkLst>
        </pc:spChg>
        <pc:spChg chg="del">
          <ac:chgData name="Corey Holton" userId="dfccdeabb580c92e" providerId="LiveId" clId="{EBC5146E-18C7-45C9-82A7-CCF297C2A46B}" dt="2024-08-31T16:48:51.851" v="392" actId="22"/>
          <ac:spMkLst>
            <pc:docMk/>
            <pc:sldMk cId="1658178340" sldId="276"/>
            <ac:spMk id="3" creationId="{533B85B1-C87E-FE51-9A97-06CD3D661BA5}"/>
          </ac:spMkLst>
        </pc:spChg>
        <pc:picChg chg="add mod ord">
          <ac:chgData name="Corey Holton" userId="dfccdeabb580c92e" providerId="LiveId" clId="{EBC5146E-18C7-45C9-82A7-CCF297C2A46B}" dt="2024-08-31T16:48:51.851" v="392" actId="22"/>
          <ac:picMkLst>
            <pc:docMk/>
            <pc:sldMk cId="1658178340" sldId="276"/>
            <ac:picMk id="5" creationId="{41E72298-3CD5-BFE3-CCA2-EEAB23DEE36A}"/>
          </ac:picMkLst>
        </pc:picChg>
      </pc:sldChg>
    </pc:docChg>
  </pc:docChgLst>
  <pc:docChgLst>
    <pc:chgData name="Corey Holton" userId="dfccdeabb580c92e" providerId="LiveId" clId="{C951E7E2-DF73-498A-9B5C-67E1A1DDAFBB}"/>
    <pc:docChg chg="undo custSel addSld delSld modSld sldOrd">
      <pc:chgData name="Corey Holton" userId="dfccdeabb580c92e" providerId="LiveId" clId="{C951E7E2-DF73-498A-9B5C-67E1A1DDAFBB}" dt="2024-09-01T14:27:36.542" v="7686" actId="47"/>
      <pc:docMkLst>
        <pc:docMk/>
      </pc:docMkLst>
      <pc:sldChg chg="addSp modSp add del mod ord">
        <pc:chgData name="Corey Holton" userId="dfccdeabb580c92e" providerId="LiveId" clId="{C951E7E2-DF73-498A-9B5C-67E1A1DDAFBB}" dt="2024-09-01T13:55:10.670" v="6703" actId="47"/>
        <pc:sldMkLst>
          <pc:docMk/>
          <pc:sldMk cId="4059096339" sldId="267"/>
        </pc:sldMkLst>
        <pc:spChg chg="mod">
          <ac:chgData name="Corey Holton" userId="dfccdeabb580c92e" providerId="LiveId" clId="{C951E7E2-DF73-498A-9B5C-67E1A1DDAFBB}" dt="2024-08-31T23:37:19.138" v="1037" actId="20577"/>
          <ac:spMkLst>
            <pc:docMk/>
            <pc:sldMk cId="4059096339" sldId="267"/>
            <ac:spMk id="2" creationId="{560158CA-AF9D-02D9-3AAE-7B1B2C68BC5B}"/>
          </ac:spMkLst>
        </pc:spChg>
        <pc:spChg chg="add">
          <ac:chgData name="Corey Holton" userId="dfccdeabb580c92e" providerId="LiveId" clId="{C951E7E2-DF73-498A-9B5C-67E1A1DDAFBB}" dt="2024-09-01T00:54:33.662" v="4842"/>
          <ac:spMkLst>
            <pc:docMk/>
            <pc:sldMk cId="4059096339" sldId="267"/>
            <ac:spMk id="3" creationId="{B5960A69-94CB-FFC5-4357-47536B8A781B}"/>
          </ac:spMkLst>
        </pc:spChg>
        <pc:picChg chg="add mod">
          <ac:chgData name="Corey Holton" userId="dfccdeabb580c92e" providerId="LiveId" clId="{C951E7E2-DF73-498A-9B5C-67E1A1DDAFBB}" dt="2024-09-01T02:45:20.375" v="4866" actId="1076"/>
          <ac:picMkLst>
            <pc:docMk/>
            <pc:sldMk cId="4059096339" sldId="267"/>
            <ac:picMk id="4" creationId="{42E6AD6C-32B6-C970-9093-650657B0E29C}"/>
          </ac:picMkLst>
        </pc:picChg>
        <pc:picChg chg="mod">
          <ac:chgData name="Corey Holton" userId="dfccdeabb580c92e" providerId="LiveId" clId="{C951E7E2-DF73-498A-9B5C-67E1A1DDAFBB}" dt="2024-09-01T02:45:33.951" v="4868" actId="14100"/>
          <ac:picMkLst>
            <pc:docMk/>
            <pc:sldMk cId="4059096339" sldId="267"/>
            <ac:picMk id="5" creationId="{C0D4E37E-9A30-A2FB-EA2B-365795240E98}"/>
          </ac:picMkLst>
        </pc:picChg>
      </pc:sldChg>
      <pc:sldChg chg="modSp mod">
        <pc:chgData name="Corey Holton" userId="dfccdeabb580c92e" providerId="LiveId" clId="{C951E7E2-DF73-498A-9B5C-67E1A1DDAFBB}" dt="2024-09-01T00:44:25.618" v="4841" actId="27636"/>
        <pc:sldMkLst>
          <pc:docMk/>
          <pc:sldMk cId="2891163924" sldId="268"/>
        </pc:sldMkLst>
        <pc:spChg chg="mod">
          <ac:chgData name="Corey Holton" userId="dfccdeabb580c92e" providerId="LiveId" clId="{C951E7E2-DF73-498A-9B5C-67E1A1DDAFBB}" dt="2024-09-01T00:44:25.618" v="4841" actId="27636"/>
          <ac:spMkLst>
            <pc:docMk/>
            <pc:sldMk cId="2891163924" sldId="268"/>
            <ac:spMk id="3" creationId="{8EFA2349-5FA5-BACF-FD5E-D521DB175196}"/>
          </ac:spMkLst>
        </pc:spChg>
      </pc:sldChg>
      <pc:sldChg chg="modSp del mod">
        <pc:chgData name="Corey Holton" userId="dfccdeabb580c92e" providerId="LiveId" clId="{C951E7E2-DF73-498A-9B5C-67E1A1DDAFBB}" dt="2024-09-01T14:19:08.853" v="7679" actId="47"/>
        <pc:sldMkLst>
          <pc:docMk/>
          <pc:sldMk cId="3327765573" sldId="269"/>
        </pc:sldMkLst>
        <pc:spChg chg="mod">
          <ac:chgData name="Corey Holton" userId="dfccdeabb580c92e" providerId="LiveId" clId="{C951E7E2-DF73-498A-9B5C-67E1A1DDAFBB}" dt="2024-09-01T00:25:58.080" v="4517" actId="27636"/>
          <ac:spMkLst>
            <pc:docMk/>
            <pc:sldMk cId="3327765573" sldId="269"/>
            <ac:spMk id="3" creationId="{5D509172-7413-2898-93C1-5177DAA0029C}"/>
          </ac:spMkLst>
        </pc:spChg>
      </pc:sldChg>
      <pc:sldChg chg="modSp mod ord">
        <pc:chgData name="Corey Holton" userId="dfccdeabb580c92e" providerId="LiveId" clId="{C951E7E2-DF73-498A-9B5C-67E1A1DDAFBB}" dt="2024-09-01T14:26:54.764" v="7684" actId="6549"/>
        <pc:sldMkLst>
          <pc:docMk/>
          <pc:sldMk cId="4195663498" sldId="270"/>
        </pc:sldMkLst>
        <pc:spChg chg="mod">
          <ac:chgData name="Corey Holton" userId="dfccdeabb580c92e" providerId="LiveId" clId="{C951E7E2-DF73-498A-9B5C-67E1A1DDAFBB}" dt="2024-09-01T14:26:54.764" v="7684" actId="6549"/>
          <ac:spMkLst>
            <pc:docMk/>
            <pc:sldMk cId="4195663498" sldId="270"/>
            <ac:spMk id="3" creationId="{5E095AB0-E778-139C-2D4D-60F4C700501E}"/>
          </ac:spMkLst>
        </pc:spChg>
      </pc:sldChg>
      <pc:sldChg chg="modSp del mod">
        <pc:chgData name="Corey Holton" userId="dfccdeabb580c92e" providerId="LiveId" clId="{C951E7E2-DF73-498A-9B5C-67E1A1DDAFBB}" dt="2024-09-01T14:18:45.082" v="7678" actId="47"/>
        <pc:sldMkLst>
          <pc:docMk/>
          <pc:sldMk cId="793010627" sldId="271"/>
        </pc:sldMkLst>
        <pc:spChg chg="mod">
          <ac:chgData name="Corey Holton" userId="dfccdeabb580c92e" providerId="LiveId" clId="{C951E7E2-DF73-498A-9B5C-67E1A1DDAFBB}" dt="2024-09-01T00:22:58.884" v="4513" actId="13926"/>
          <ac:spMkLst>
            <pc:docMk/>
            <pc:sldMk cId="793010627" sldId="271"/>
            <ac:spMk id="3" creationId="{6B010F1D-F98F-0145-BA31-DD922551682E}"/>
          </ac:spMkLst>
        </pc:spChg>
      </pc:sldChg>
      <pc:sldChg chg="del">
        <pc:chgData name="Corey Holton" userId="dfccdeabb580c92e" providerId="LiveId" clId="{C951E7E2-DF73-498A-9B5C-67E1A1DDAFBB}" dt="2024-09-01T14:27:36.542" v="7686" actId="47"/>
        <pc:sldMkLst>
          <pc:docMk/>
          <pc:sldMk cId="4047782543" sldId="272"/>
        </pc:sldMkLst>
      </pc:sldChg>
      <pc:sldChg chg="del">
        <pc:chgData name="Corey Holton" userId="dfccdeabb580c92e" providerId="LiveId" clId="{C951E7E2-DF73-498A-9B5C-67E1A1DDAFBB}" dt="2024-09-01T14:27:26.301" v="7685" actId="47"/>
        <pc:sldMkLst>
          <pc:docMk/>
          <pc:sldMk cId="1964146967" sldId="274"/>
        </pc:sldMkLst>
      </pc:sldChg>
      <pc:sldChg chg="del ord">
        <pc:chgData name="Corey Holton" userId="dfccdeabb580c92e" providerId="LiveId" clId="{C951E7E2-DF73-498A-9B5C-67E1A1DDAFBB}" dt="2024-09-01T04:18:33.547" v="5321" actId="47"/>
        <pc:sldMkLst>
          <pc:docMk/>
          <pc:sldMk cId="398914116" sldId="275"/>
        </pc:sldMkLst>
      </pc:sldChg>
      <pc:sldChg chg="del ord">
        <pc:chgData name="Corey Holton" userId="dfccdeabb580c92e" providerId="LiveId" clId="{C951E7E2-DF73-498A-9B5C-67E1A1DDAFBB}" dt="2024-09-01T04:18:31.285" v="5320" actId="47"/>
        <pc:sldMkLst>
          <pc:docMk/>
          <pc:sldMk cId="1658178340" sldId="276"/>
        </pc:sldMkLst>
      </pc:sldChg>
      <pc:sldChg chg="del">
        <pc:chgData name="Corey Holton" userId="dfccdeabb580c92e" providerId="LiveId" clId="{C951E7E2-DF73-498A-9B5C-67E1A1DDAFBB}" dt="2024-09-01T13:44:17.450" v="6671" actId="47"/>
        <pc:sldMkLst>
          <pc:docMk/>
          <pc:sldMk cId="51798875" sldId="277"/>
        </pc:sldMkLst>
      </pc:sldChg>
      <pc:sldChg chg="addSp modSp mod setBg">
        <pc:chgData name="Corey Holton" userId="dfccdeabb580c92e" providerId="LiveId" clId="{C951E7E2-DF73-498A-9B5C-67E1A1DDAFBB}" dt="2024-09-01T14:13:57.798" v="7660" actId="26606"/>
        <pc:sldMkLst>
          <pc:docMk/>
          <pc:sldMk cId="2083879834" sldId="278"/>
        </pc:sldMkLst>
        <pc:spChg chg="mod">
          <ac:chgData name="Corey Holton" userId="dfccdeabb580c92e" providerId="LiveId" clId="{C951E7E2-DF73-498A-9B5C-67E1A1DDAFBB}" dt="2024-09-01T14:13:57.798" v="7660" actId="26606"/>
          <ac:spMkLst>
            <pc:docMk/>
            <pc:sldMk cId="2083879834" sldId="278"/>
            <ac:spMk id="2" creationId="{539EAE2D-6F05-29FC-24CF-F2FDCCA541CB}"/>
          </ac:spMkLst>
        </pc:spChg>
        <pc:spChg chg="mod ord">
          <ac:chgData name="Corey Holton" userId="dfccdeabb580c92e" providerId="LiveId" clId="{C951E7E2-DF73-498A-9B5C-67E1A1DDAFBB}" dt="2024-09-01T14:13:57.798" v="7660" actId="26606"/>
          <ac:spMkLst>
            <pc:docMk/>
            <pc:sldMk cId="2083879834" sldId="278"/>
            <ac:spMk id="3" creationId="{D6F543D4-D6C9-E508-8342-FD2252C206E0}"/>
          </ac:spMkLst>
        </pc:spChg>
        <pc:spChg chg="add">
          <ac:chgData name="Corey Holton" userId="dfccdeabb580c92e" providerId="LiveId" clId="{C951E7E2-DF73-498A-9B5C-67E1A1DDAFBB}" dt="2024-09-01T14:13:57.798" v="7660" actId="26606"/>
          <ac:spMkLst>
            <pc:docMk/>
            <pc:sldMk cId="2083879834" sldId="278"/>
            <ac:spMk id="9" creationId="{FFB60E8C-7224-44A4-87A0-46A1711DD2ED}"/>
          </ac:spMkLst>
        </pc:spChg>
        <pc:spChg chg="add">
          <ac:chgData name="Corey Holton" userId="dfccdeabb580c92e" providerId="LiveId" clId="{C951E7E2-DF73-498A-9B5C-67E1A1DDAFBB}" dt="2024-09-01T14:13:57.798" v="7660" actId="26606"/>
          <ac:spMkLst>
            <pc:docMk/>
            <pc:sldMk cId="2083879834" sldId="278"/>
            <ac:spMk id="11" creationId="{5DA32751-37A2-45C0-BE94-63D375E27003}"/>
          </ac:spMkLst>
        </pc:spChg>
        <pc:spChg chg="add">
          <ac:chgData name="Corey Holton" userId="dfccdeabb580c92e" providerId="LiveId" clId="{C951E7E2-DF73-498A-9B5C-67E1A1DDAFBB}" dt="2024-09-01T14:13:57.798" v="7660" actId="26606"/>
          <ac:spMkLst>
            <pc:docMk/>
            <pc:sldMk cId="2083879834" sldId="278"/>
            <ac:spMk id="13" creationId="{E659831F-0D9A-4C63-9EBB-8435B85A440F}"/>
          </ac:spMkLst>
        </pc:spChg>
        <pc:spChg chg="add">
          <ac:chgData name="Corey Holton" userId="dfccdeabb580c92e" providerId="LiveId" clId="{C951E7E2-DF73-498A-9B5C-67E1A1DDAFBB}" dt="2024-09-01T14:13:57.798" v="7660" actId="26606"/>
          <ac:spMkLst>
            <pc:docMk/>
            <pc:sldMk cId="2083879834" sldId="278"/>
            <ac:spMk id="15" creationId="{5A55FBCD-CD42-40F5-8A1B-3203F9CAEEAA}"/>
          </ac:spMkLst>
        </pc:spChg>
        <pc:picChg chg="add mod">
          <ac:chgData name="Corey Holton" userId="dfccdeabb580c92e" providerId="LiveId" clId="{C951E7E2-DF73-498A-9B5C-67E1A1DDAFBB}" dt="2024-09-01T14:13:57.798" v="7660" actId="26606"/>
          <ac:picMkLst>
            <pc:docMk/>
            <pc:sldMk cId="2083879834" sldId="278"/>
            <ac:picMk id="4" creationId="{DA41AFF8-4C3A-916D-2FE3-15E8DFB68629}"/>
          </ac:picMkLst>
        </pc:picChg>
      </pc:sldChg>
      <pc:sldChg chg="addSp delSp modSp del mod ord setBg">
        <pc:chgData name="Corey Holton" userId="dfccdeabb580c92e" providerId="LiveId" clId="{C951E7E2-DF73-498A-9B5C-67E1A1DDAFBB}" dt="2024-09-01T13:55:22.460" v="6704" actId="47"/>
        <pc:sldMkLst>
          <pc:docMk/>
          <pc:sldMk cId="243150552" sldId="279"/>
        </pc:sldMkLst>
        <pc:spChg chg="mod">
          <ac:chgData name="Corey Holton" userId="dfccdeabb580c92e" providerId="LiveId" clId="{C951E7E2-DF73-498A-9B5C-67E1A1DDAFBB}" dt="2024-09-01T05:18:45.818" v="6634" actId="20577"/>
          <ac:spMkLst>
            <pc:docMk/>
            <pc:sldMk cId="243150552" sldId="279"/>
            <ac:spMk id="2" creationId="{330766FE-F8B8-777B-2219-9940145F8FA9}"/>
          </ac:spMkLst>
        </pc:spChg>
        <pc:spChg chg="mod ord">
          <ac:chgData name="Corey Holton" userId="dfccdeabb580c92e" providerId="LiveId" clId="{C951E7E2-DF73-498A-9B5C-67E1A1DDAFBB}" dt="2024-08-31T23:34:47.738" v="971" actId="26606"/>
          <ac:spMkLst>
            <pc:docMk/>
            <pc:sldMk cId="243150552" sldId="279"/>
            <ac:spMk id="3" creationId="{827A2BFE-FADC-18E7-01C0-305BD9A9B7D8}"/>
          </ac:spMkLst>
        </pc:spChg>
        <pc:spChg chg="add del">
          <ac:chgData name="Corey Holton" userId="dfccdeabb580c92e" providerId="LiveId" clId="{C951E7E2-DF73-498A-9B5C-67E1A1DDAFBB}" dt="2024-08-31T23:34:00.684" v="967" actId="26606"/>
          <ac:spMkLst>
            <pc:docMk/>
            <pc:sldMk cId="243150552" sldId="279"/>
            <ac:spMk id="9" creationId="{7FF47CB7-972F-479F-A36D-9E72D26EC8DA}"/>
          </ac:spMkLst>
        </pc:spChg>
        <pc:spChg chg="add">
          <ac:chgData name="Corey Holton" userId="dfccdeabb580c92e" providerId="LiveId" clId="{C951E7E2-DF73-498A-9B5C-67E1A1DDAFBB}" dt="2024-08-31T23:34:47.738" v="971" actId="26606"/>
          <ac:spMkLst>
            <pc:docMk/>
            <pc:sldMk cId="243150552" sldId="279"/>
            <ac:spMk id="10" creationId="{74B0B678-CD10-4371-96E5-2706F4579FAD}"/>
          </ac:spMkLst>
        </pc:spChg>
        <pc:spChg chg="add del">
          <ac:chgData name="Corey Holton" userId="dfccdeabb580c92e" providerId="LiveId" clId="{C951E7E2-DF73-498A-9B5C-67E1A1DDAFBB}" dt="2024-08-31T23:34:00.684" v="967" actId="26606"/>
          <ac:spMkLst>
            <pc:docMk/>
            <pc:sldMk cId="243150552" sldId="279"/>
            <ac:spMk id="11" creationId="{0D153B68-5844-490D-8E67-F616D6D721CA}"/>
          </ac:spMkLst>
        </pc:spChg>
        <pc:spChg chg="add mod">
          <ac:chgData name="Corey Holton" userId="dfccdeabb580c92e" providerId="LiveId" clId="{C951E7E2-DF73-498A-9B5C-67E1A1DDAFBB}" dt="2024-08-31T23:35:42.167" v="977" actId="1076"/>
          <ac:spMkLst>
            <pc:docMk/>
            <pc:sldMk cId="243150552" sldId="279"/>
            <ac:spMk id="12" creationId="{BABD0260-2875-430A-1395-F36DE310EE8B}"/>
          </ac:spMkLst>
        </pc:spChg>
        <pc:spChg chg="add del">
          <ac:chgData name="Corey Holton" userId="dfccdeabb580c92e" providerId="LiveId" clId="{C951E7E2-DF73-498A-9B5C-67E1A1DDAFBB}" dt="2024-08-31T23:34:00.684" v="967" actId="26606"/>
          <ac:spMkLst>
            <pc:docMk/>
            <pc:sldMk cId="243150552" sldId="279"/>
            <ac:spMk id="13" creationId="{9A0D773F-7A7D-4DBB-9DEA-86BB8B8F4BC8}"/>
          </ac:spMkLst>
        </pc:spChg>
        <pc:spChg chg="add">
          <ac:chgData name="Corey Holton" userId="dfccdeabb580c92e" providerId="LiveId" clId="{C951E7E2-DF73-498A-9B5C-67E1A1DDAFBB}" dt="2024-08-31T23:34:47.738" v="971" actId="26606"/>
          <ac:spMkLst>
            <pc:docMk/>
            <pc:sldMk cId="243150552" sldId="279"/>
            <ac:spMk id="19" creationId="{CBC4F608-B4B8-48C3-9572-C0F061B1CD99}"/>
          </ac:spMkLst>
        </pc:spChg>
        <pc:spChg chg="add">
          <ac:chgData name="Corey Holton" userId="dfccdeabb580c92e" providerId="LiveId" clId="{C951E7E2-DF73-498A-9B5C-67E1A1DDAFBB}" dt="2024-08-31T23:34:47.738" v="971" actId="26606"/>
          <ac:spMkLst>
            <pc:docMk/>
            <pc:sldMk cId="243150552" sldId="279"/>
            <ac:spMk id="21" creationId="{1382A32C-5B0C-4B1C-A074-76C6DBCC9F87}"/>
          </ac:spMkLst>
        </pc:spChg>
        <pc:grpChg chg="add">
          <ac:chgData name="Corey Holton" userId="dfccdeabb580c92e" providerId="LiveId" clId="{C951E7E2-DF73-498A-9B5C-67E1A1DDAFBB}" dt="2024-08-31T23:34:47.738" v="971" actId="26606"/>
          <ac:grpSpMkLst>
            <pc:docMk/>
            <pc:sldMk cId="243150552" sldId="279"/>
            <ac:grpSpMk id="15" creationId="{A9270323-9616-4384-857D-E86B78272EFE}"/>
          </ac:grpSpMkLst>
        </pc:grpChg>
        <pc:graphicFrameChg chg="add del mod modGraphic">
          <ac:chgData name="Corey Holton" userId="dfccdeabb580c92e" providerId="LiveId" clId="{C951E7E2-DF73-498A-9B5C-67E1A1DDAFBB}" dt="2024-08-31T23:33:59.361" v="966" actId="27309"/>
          <ac:graphicFrameMkLst>
            <pc:docMk/>
            <pc:sldMk cId="243150552" sldId="279"/>
            <ac:graphicFrameMk id="6" creationId="{84163CB3-B3AB-0EB6-3410-2D6455CBDEB1}"/>
          </ac:graphicFrameMkLst>
        </pc:graphicFrameChg>
        <pc:picChg chg="add mod">
          <ac:chgData name="Corey Holton" userId="dfccdeabb580c92e" providerId="LiveId" clId="{C951E7E2-DF73-498A-9B5C-67E1A1DDAFBB}" dt="2024-08-31T23:34:07.121" v="968" actId="1076"/>
          <ac:picMkLst>
            <pc:docMk/>
            <pc:sldMk cId="243150552" sldId="279"/>
            <ac:picMk id="4" creationId="{7B7F1D6E-AE2F-A093-6046-45F6E4A88615}"/>
          </ac:picMkLst>
        </pc:picChg>
        <pc:picChg chg="add mod">
          <ac:chgData name="Corey Holton" userId="dfccdeabb580c92e" providerId="LiveId" clId="{C951E7E2-DF73-498A-9B5C-67E1A1DDAFBB}" dt="2024-08-31T23:34:47.738" v="971" actId="26606"/>
          <ac:picMkLst>
            <pc:docMk/>
            <pc:sldMk cId="243150552" sldId="279"/>
            <ac:picMk id="7" creationId="{DBD22DD2-1143-E726-DD96-8A6B4C0A74B9}"/>
          </ac:picMkLst>
        </pc:picChg>
        <pc:picChg chg="add mod">
          <ac:chgData name="Corey Holton" userId="dfccdeabb580c92e" providerId="LiveId" clId="{C951E7E2-DF73-498A-9B5C-67E1A1DDAFBB}" dt="2024-08-31T23:34:47.738" v="971" actId="26606"/>
          <ac:picMkLst>
            <pc:docMk/>
            <pc:sldMk cId="243150552" sldId="279"/>
            <ac:picMk id="8" creationId="{C73A8913-1944-F302-E275-02CAA66D00EA}"/>
          </ac:picMkLst>
        </pc:picChg>
      </pc:sldChg>
      <pc:sldChg chg="del">
        <pc:chgData name="Corey Holton" userId="dfccdeabb580c92e" providerId="LiveId" clId="{C951E7E2-DF73-498A-9B5C-67E1A1DDAFBB}" dt="2024-09-01T13:44:22.248" v="6672" actId="47"/>
        <pc:sldMkLst>
          <pc:docMk/>
          <pc:sldMk cId="3043303598" sldId="280"/>
        </pc:sldMkLst>
      </pc:sldChg>
      <pc:sldChg chg="add del ord">
        <pc:chgData name="Corey Holton" userId="dfccdeabb580c92e" providerId="LiveId" clId="{C951E7E2-DF73-498A-9B5C-67E1A1DDAFBB}" dt="2024-09-01T13:42:51.683" v="6669" actId="47"/>
        <pc:sldMkLst>
          <pc:docMk/>
          <pc:sldMk cId="180679254" sldId="281"/>
        </pc:sldMkLst>
      </pc:sldChg>
      <pc:sldChg chg="addSp delSp modSp new add del mod">
        <pc:chgData name="Corey Holton" userId="dfccdeabb580c92e" providerId="LiveId" clId="{C951E7E2-DF73-498A-9B5C-67E1A1DDAFBB}" dt="2024-08-31T23:36:52.645" v="982" actId="47"/>
        <pc:sldMkLst>
          <pc:docMk/>
          <pc:sldMk cId="512834816" sldId="282"/>
        </pc:sldMkLst>
        <pc:spChg chg="mod">
          <ac:chgData name="Corey Holton" userId="dfccdeabb580c92e" providerId="LiveId" clId="{C951E7E2-DF73-498A-9B5C-67E1A1DDAFBB}" dt="2024-08-31T23:04:40.493" v="12" actId="20577"/>
          <ac:spMkLst>
            <pc:docMk/>
            <pc:sldMk cId="512834816" sldId="282"/>
            <ac:spMk id="2" creationId="{470F4ED9-8402-DD78-F761-6C641B9D5AFF}"/>
          </ac:spMkLst>
        </pc:spChg>
        <pc:spChg chg="add del mod">
          <ac:chgData name="Corey Holton" userId="dfccdeabb580c92e" providerId="LiveId" clId="{C951E7E2-DF73-498A-9B5C-67E1A1DDAFBB}" dt="2024-08-31T23:08:11.374" v="233" actId="20577"/>
          <ac:spMkLst>
            <pc:docMk/>
            <pc:sldMk cId="512834816" sldId="282"/>
            <ac:spMk id="3" creationId="{3BF07CC9-3677-A5DD-1024-20FEBB1CB834}"/>
          </ac:spMkLst>
        </pc:spChg>
        <pc:spChg chg="add mod">
          <ac:chgData name="Corey Holton" userId="dfccdeabb580c92e" providerId="LiveId" clId="{C951E7E2-DF73-498A-9B5C-67E1A1DDAFBB}" dt="2024-08-31T23:05:15.129" v="14"/>
          <ac:spMkLst>
            <pc:docMk/>
            <pc:sldMk cId="512834816" sldId="282"/>
            <ac:spMk id="6" creationId="{CEC2A486-D70F-ED6D-0AAA-141B9FAF9E1E}"/>
          </ac:spMkLst>
        </pc:spChg>
        <pc:spChg chg="add mod">
          <ac:chgData name="Corey Holton" userId="dfccdeabb580c92e" providerId="LiveId" clId="{C951E7E2-DF73-498A-9B5C-67E1A1DDAFBB}" dt="2024-08-31T23:05:35.368" v="17"/>
          <ac:spMkLst>
            <pc:docMk/>
            <pc:sldMk cId="512834816" sldId="282"/>
            <ac:spMk id="7" creationId="{648F225C-D190-29E8-21C3-392B14AF107E}"/>
          </ac:spMkLst>
        </pc:spChg>
        <pc:spChg chg="add del">
          <ac:chgData name="Corey Holton" userId="dfccdeabb580c92e" providerId="LiveId" clId="{C951E7E2-DF73-498A-9B5C-67E1A1DDAFBB}" dt="2024-08-31T23:06:25.213" v="26" actId="478"/>
          <ac:spMkLst>
            <pc:docMk/>
            <pc:sldMk cId="512834816" sldId="282"/>
            <ac:spMk id="8" creationId="{193FAD5E-1D00-1541-F94F-8DDE9A663C9C}"/>
          </ac:spMkLst>
        </pc:spChg>
        <pc:picChg chg="add mod">
          <ac:chgData name="Corey Holton" userId="dfccdeabb580c92e" providerId="LiveId" clId="{C951E7E2-DF73-498A-9B5C-67E1A1DDAFBB}" dt="2024-08-31T23:06:49.438" v="28" actId="1076"/>
          <ac:picMkLst>
            <pc:docMk/>
            <pc:sldMk cId="512834816" sldId="282"/>
            <ac:picMk id="5" creationId="{C1B2244C-F766-1E4F-C355-9F6E464A41FC}"/>
          </ac:picMkLst>
        </pc:picChg>
      </pc:sldChg>
      <pc:sldChg chg="modSp new mod">
        <pc:chgData name="Corey Holton" userId="dfccdeabb580c92e" providerId="LiveId" clId="{C951E7E2-DF73-498A-9B5C-67E1A1DDAFBB}" dt="2024-09-01T04:01:44.799" v="5174" actId="27636"/>
        <pc:sldMkLst>
          <pc:docMk/>
          <pc:sldMk cId="2077041568" sldId="282"/>
        </pc:sldMkLst>
        <pc:spChg chg="mod">
          <ac:chgData name="Corey Holton" userId="dfccdeabb580c92e" providerId="LiveId" clId="{C951E7E2-DF73-498A-9B5C-67E1A1DDAFBB}" dt="2024-09-01T00:29:26.376" v="4592" actId="6549"/>
          <ac:spMkLst>
            <pc:docMk/>
            <pc:sldMk cId="2077041568" sldId="282"/>
            <ac:spMk id="2" creationId="{729CFCDA-656E-17F2-BA1D-BF7A93638159}"/>
          </ac:spMkLst>
        </pc:spChg>
        <pc:spChg chg="mod">
          <ac:chgData name="Corey Holton" userId="dfccdeabb580c92e" providerId="LiveId" clId="{C951E7E2-DF73-498A-9B5C-67E1A1DDAFBB}" dt="2024-09-01T04:01:44.799" v="5174" actId="27636"/>
          <ac:spMkLst>
            <pc:docMk/>
            <pc:sldMk cId="2077041568" sldId="282"/>
            <ac:spMk id="3" creationId="{3A194D55-8F49-301D-DFF4-5CEDF97D8DBB}"/>
          </ac:spMkLst>
        </pc:spChg>
      </pc:sldChg>
      <pc:sldChg chg="modSp new mod">
        <pc:chgData name="Corey Holton" userId="dfccdeabb580c92e" providerId="LiveId" clId="{C951E7E2-DF73-498A-9B5C-67E1A1DDAFBB}" dt="2024-09-01T04:11:42.126" v="5211" actId="2711"/>
        <pc:sldMkLst>
          <pc:docMk/>
          <pc:sldMk cId="3233134659" sldId="283"/>
        </pc:sldMkLst>
        <pc:spChg chg="mod">
          <ac:chgData name="Corey Holton" userId="dfccdeabb580c92e" providerId="LiveId" clId="{C951E7E2-DF73-498A-9B5C-67E1A1DDAFBB}" dt="2024-09-01T04:11:42.126" v="5211" actId="2711"/>
          <ac:spMkLst>
            <pc:docMk/>
            <pc:sldMk cId="3233134659" sldId="283"/>
            <ac:spMk id="2" creationId="{FD705E39-A393-C435-2034-D48922C906E7}"/>
          </ac:spMkLst>
        </pc:spChg>
        <pc:spChg chg="mod">
          <ac:chgData name="Corey Holton" userId="dfccdeabb580c92e" providerId="LiveId" clId="{C951E7E2-DF73-498A-9B5C-67E1A1DDAFBB}" dt="2024-09-01T04:05:50.620" v="5182" actId="255"/>
          <ac:spMkLst>
            <pc:docMk/>
            <pc:sldMk cId="3233134659" sldId="283"/>
            <ac:spMk id="3" creationId="{A8F6E35D-7CEA-237F-4230-668FE833C23D}"/>
          </ac:spMkLst>
        </pc:spChg>
      </pc:sldChg>
      <pc:sldChg chg="addSp delSp modSp new del mod">
        <pc:chgData name="Corey Holton" userId="dfccdeabb580c92e" providerId="LiveId" clId="{C951E7E2-DF73-498A-9B5C-67E1A1DDAFBB}" dt="2024-09-01T04:18:23.988" v="5319" actId="47"/>
        <pc:sldMkLst>
          <pc:docMk/>
          <pc:sldMk cId="888766668" sldId="284"/>
        </pc:sldMkLst>
        <pc:spChg chg="del mod">
          <ac:chgData name="Corey Holton" userId="dfccdeabb580c92e" providerId="LiveId" clId="{C951E7E2-DF73-498A-9B5C-67E1A1DDAFBB}" dt="2024-09-01T04:09:42.625" v="5192" actId="478"/>
          <ac:spMkLst>
            <pc:docMk/>
            <pc:sldMk cId="888766668" sldId="284"/>
            <ac:spMk id="2" creationId="{0570B793-61BD-51DB-1E83-15F5A0EED3C0}"/>
          </ac:spMkLst>
        </pc:spChg>
        <pc:spChg chg="mod">
          <ac:chgData name="Corey Holton" userId="dfccdeabb580c92e" providerId="LiveId" clId="{C951E7E2-DF73-498A-9B5C-67E1A1DDAFBB}" dt="2024-09-01T04:10:04.872" v="5201" actId="5793"/>
          <ac:spMkLst>
            <pc:docMk/>
            <pc:sldMk cId="888766668" sldId="284"/>
            <ac:spMk id="3" creationId="{22029E21-4B20-103A-1C51-CD68D476898B}"/>
          </ac:spMkLst>
        </pc:spChg>
        <pc:spChg chg="add del mod">
          <ac:chgData name="Corey Holton" userId="dfccdeabb580c92e" providerId="LiveId" clId="{C951E7E2-DF73-498A-9B5C-67E1A1DDAFBB}" dt="2024-09-01T04:09:45.815" v="5193" actId="478"/>
          <ac:spMkLst>
            <pc:docMk/>
            <pc:sldMk cId="888766668" sldId="284"/>
            <ac:spMk id="5" creationId="{E4F0CEE3-E060-26CE-BF65-042234908049}"/>
          </ac:spMkLst>
        </pc:spChg>
      </pc:sldChg>
      <pc:sldChg chg="modSp add mod">
        <pc:chgData name="Corey Holton" userId="dfccdeabb580c92e" providerId="LiveId" clId="{C951E7E2-DF73-498A-9B5C-67E1A1DDAFBB}" dt="2024-09-01T00:34:36.283" v="4684" actId="27636"/>
        <pc:sldMkLst>
          <pc:docMk/>
          <pc:sldMk cId="457172529" sldId="285"/>
        </pc:sldMkLst>
        <pc:spChg chg="mod">
          <ac:chgData name="Corey Holton" userId="dfccdeabb580c92e" providerId="LiveId" clId="{C951E7E2-DF73-498A-9B5C-67E1A1DDAFBB}" dt="2024-09-01T00:27:04.687" v="4544" actId="20577"/>
          <ac:spMkLst>
            <pc:docMk/>
            <pc:sldMk cId="457172529" sldId="285"/>
            <ac:spMk id="2" creationId="{729CFCDA-656E-17F2-BA1D-BF7A93638159}"/>
          </ac:spMkLst>
        </pc:spChg>
        <pc:spChg chg="mod">
          <ac:chgData name="Corey Holton" userId="dfccdeabb580c92e" providerId="LiveId" clId="{C951E7E2-DF73-498A-9B5C-67E1A1DDAFBB}" dt="2024-09-01T00:34:36.283" v="4684" actId="27636"/>
          <ac:spMkLst>
            <pc:docMk/>
            <pc:sldMk cId="457172529" sldId="285"/>
            <ac:spMk id="3" creationId="{3A194D55-8F49-301D-DFF4-5CEDF97D8DBB}"/>
          </ac:spMkLst>
        </pc:spChg>
      </pc:sldChg>
      <pc:sldChg chg="modSp add del mod ord">
        <pc:chgData name="Corey Holton" userId="dfccdeabb580c92e" providerId="LiveId" clId="{C951E7E2-DF73-498A-9B5C-67E1A1DDAFBB}" dt="2024-09-01T14:17:26.821" v="7677" actId="47"/>
        <pc:sldMkLst>
          <pc:docMk/>
          <pc:sldMk cId="1271170708" sldId="286"/>
        </pc:sldMkLst>
        <pc:spChg chg="mod">
          <ac:chgData name="Corey Holton" userId="dfccdeabb580c92e" providerId="LiveId" clId="{C951E7E2-DF73-498A-9B5C-67E1A1DDAFBB}" dt="2024-09-01T03:24:49.168" v="4880" actId="6549"/>
          <ac:spMkLst>
            <pc:docMk/>
            <pc:sldMk cId="1271170708" sldId="286"/>
            <ac:spMk id="2" creationId="{765BC33D-204E-1A86-35A3-63FD766BC097}"/>
          </ac:spMkLst>
        </pc:spChg>
        <pc:spChg chg="mod">
          <ac:chgData name="Corey Holton" userId="dfccdeabb580c92e" providerId="LiveId" clId="{C951E7E2-DF73-498A-9B5C-67E1A1DDAFBB}" dt="2024-09-01T14:17:01.027" v="7672" actId="5793"/>
          <ac:spMkLst>
            <pc:docMk/>
            <pc:sldMk cId="1271170708" sldId="286"/>
            <ac:spMk id="3" creationId="{5D509172-7413-2898-93C1-5177DAA0029C}"/>
          </ac:spMkLst>
        </pc:spChg>
      </pc:sldChg>
      <pc:sldChg chg="addSp add del mod">
        <pc:chgData name="Corey Holton" userId="dfccdeabb580c92e" providerId="LiveId" clId="{C951E7E2-DF73-498A-9B5C-67E1A1DDAFBB}" dt="2024-09-01T04:18:38.935" v="5322" actId="47"/>
        <pc:sldMkLst>
          <pc:docMk/>
          <pc:sldMk cId="566580533" sldId="287"/>
        </pc:sldMkLst>
        <pc:picChg chg="add">
          <ac:chgData name="Corey Holton" userId="dfccdeabb580c92e" providerId="LiveId" clId="{C951E7E2-DF73-498A-9B5C-67E1A1DDAFBB}" dt="2024-09-01T03:54:54.031" v="5109" actId="22"/>
          <ac:picMkLst>
            <pc:docMk/>
            <pc:sldMk cId="566580533" sldId="287"/>
            <ac:picMk id="4" creationId="{0560E7BD-4F86-EC0B-E372-1CF7835F0EB3}"/>
          </ac:picMkLst>
        </pc:picChg>
      </pc:sldChg>
      <pc:sldChg chg="addSp modSp new mod ord setBg">
        <pc:chgData name="Corey Holton" userId="dfccdeabb580c92e" providerId="LiveId" clId="{C951E7E2-DF73-498A-9B5C-67E1A1DDAFBB}" dt="2024-09-01T14:19:26.384" v="7681"/>
        <pc:sldMkLst>
          <pc:docMk/>
          <pc:sldMk cId="2806454214" sldId="288"/>
        </pc:sldMkLst>
        <pc:spChg chg="mod">
          <ac:chgData name="Corey Holton" userId="dfccdeabb580c92e" providerId="LiveId" clId="{C951E7E2-DF73-498A-9B5C-67E1A1DDAFBB}" dt="2024-09-01T04:13:18.169" v="5243" actId="26606"/>
          <ac:spMkLst>
            <pc:docMk/>
            <pc:sldMk cId="2806454214" sldId="288"/>
            <ac:spMk id="2" creationId="{B3FC42A6-0A16-1F2B-9E2C-0F1DADCEDD97}"/>
          </ac:spMkLst>
        </pc:spChg>
        <pc:spChg chg="mod">
          <ac:chgData name="Corey Holton" userId="dfccdeabb580c92e" providerId="LiveId" clId="{C951E7E2-DF73-498A-9B5C-67E1A1DDAFBB}" dt="2024-09-01T04:13:18.169" v="5243" actId="26606"/>
          <ac:spMkLst>
            <pc:docMk/>
            <pc:sldMk cId="2806454214" sldId="288"/>
            <ac:spMk id="3" creationId="{47A3F36D-6B80-17FE-CE7B-1C91A13AA188}"/>
          </ac:spMkLst>
        </pc:spChg>
        <pc:spChg chg="add">
          <ac:chgData name="Corey Holton" userId="dfccdeabb580c92e" providerId="LiveId" clId="{C951E7E2-DF73-498A-9B5C-67E1A1DDAFBB}" dt="2024-09-01T04:13:18.169" v="5243" actId="26606"/>
          <ac:spMkLst>
            <pc:docMk/>
            <pc:sldMk cId="2806454214" sldId="288"/>
            <ac:spMk id="10" creationId="{149FB5C3-7336-4FE0-A30C-CC0A3646D499}"/>
          </ac:spMkLst>
        </pc:spChg>
        <pc:spChg chg="add">
          <ac:chgData name="Corey Holton" userId="dfccdeabb580c92e" providerId="LiveId" clId="{C951E7E2-DF73-498A-9B5C-67E1A1DDAFBB}" dt="2024-09-01T04:13:18.169" v="5243" actId="26606"/>
          <ac:spMkLst>
            <pc:docMk/>
            <pc:sldMk cId="2806454214" sldId="288"/>
            <ac:spMk id="16" creationId="{0DA909B4-15FF-46A6-8A7F-7AEF977FE9ED}"/>
          </ac:spMkLst>
        </pc:spChg>
        <pc:spChg chg="add">
          <ac:chgData name="Corey Holton" userId="dfccdeabb580c92e" providerId="LiveId" clId="{C951E7E2-DF73-498A-9B5C-67E1A1DDAFBB}" dt="2024-09-01T04:13:18.169" v="5243" actId="26606"/>
          <ac:spMkLst>
            <pc:docMk/>
            <pc:sldMk cId="2806454214" sldId="288"/>
            <ac:spMk id="18" creationId="{1382A32C-5B0C-4B1C-A074-76C6DBCC9F87}"/>
          </ac:spMkLst>
        </pc:spChg>
        <pc:grpChg chg="add">
          <ac:chgData name="Corey Holton" userId="dfccdeabb580c92e" providerId="LiveId" clId="{C951E7E2-DF73-498A-9B5C-67E1A1DDAFBB}" dt="2024-09-01T04:13:18.169" v="5243" actId="26606"/>
          <ac:grpSpMkLst>
            <pc:docMk/>
            <pc:sldMk cId="2806454214" sldId="288"/>
            <ac:grpSpMk id="12" creationId="{19A6B5CE-CB1D-48EE-8B43-E952235C8371}"/>
          </ac:grpSpMkLst>
        </pc:grpChg>
        <pc:picChg chg="add mod">
          <ac:chgData name="Corey Holton" userId="dfccdeabb580c92e" providerId="LiveId" clId="{C951E7E2-DF73-498A-9B5C-67E1A1DDAFBB}" dt="2024-09-01T04:13:18.169" v="5243" actId="26606"/>
          <ac:picMkLst>
            <pc:docMk/>
            <pc:sldMk cId="2806454214" sldId="288"/>
            <ac:picMk id="4" creationId="{F34C08F2-F64A-B306-B7A8-786638DBAB2F}"/>
          </ac:picMkLst>
        </pc:picChg>
        <pc:picChg chg="add mod">
          <ac:chgData name="Corey Holton" userId="dfccdeabb580c92e" providerId="LiveId" clId="{C951E7E2-DF73-498A-9B5C-67E1A1DDAFBB}" dt="2024-09-01T04:13:18.169" v="5243" actId="26606"/>
          <ac:picMkLst>
            <pc:docMk/>
            <pc:sldMk cId="2806454214" sldId="288"/>
            <ac:picMk id="5" creationId="{1FB02081-B102-B02D-3B58-AC7A3B759218}"/>
          </ac:picMkLst>
        </pc:picChg>
      </pc:sldChg>
      <pc:sldChg chg="addSp delSp modSp new mod setBg">
        <pc:chgData name="Corey Holton" userId="dfccdeabb580c92e" providerId="LiveId" clId="{C951E7E2-DF73-498A-9B5C-67E1A1DDAFBB}" dt="2024-09-01T04:18:11.272" v="5318" actId="26606"/>
        <pc:sldMkLst>
          <pc:docMk/>
          <pc:sldMk cId="3539150532" sldId="289"/>
        </pc:sldMkLst>
        <pc:spChg chg="mod">
          <ac:chgData name="Corey Holton" userId="dfccdeabb580c92e" providerId="LiveId" clId="{C951E7E2-DF73-498A-9B5C-67E1A1DDAFBB}" dt="2024-09-01T04:18:11.272" v="5318" actId="26606"/>
          <ac:spMkLst>
            <pc:docMk/>
            <pc:sldMk cId="3539150532" sldId="289"/>
            <ac:spMk id="2" creationId="{5C489C75-BC6A-03E3-ACB4-A3DE71592383}"/>
          </ac:spMkLst>
        </pc:spChg>
        <pc:spChg chg="mod ord">
          <ac:chgData name="Corey Holton" userId="dfccdeabb580c92e" providerId="LiveId" clId="{C951E7E2-DF73-498A-9B5C-67E1A1DDAFBB}" dt="2024-09-01T04:18:11.272" v="5318" actId="26606"/>
          <ac:spMkLst>
            <pc:docMk/>
            <pc:sldMk cId="3539150532" sldId="289"/>
            <ac:spMk id="3" creationId="{927106C3-38B6-E22F-489B-6178673B8136}"/>
          </ac:spMkLst>
        </pc:spChg>
        <pc:spChg chg="add del">
          <ac:chgData name="Corey Holton" userId="dfccdeabb580c92e" providerId="LiveId" clId="{C951E7E2-DF73-498A-9B5C-67E1A1DDAFBB}" dt="2024-09-01T04:16:38.851" v="5293" actId="26606"/>
          <ac:spMkLst>
            <pc:docMk/>
            <pc:sldMk cId="3539150532" sldId="289"/>
            <ac:spMk id="9" creationId="{201CC55D-ED54-4C5C-95E6-10947BD1103B}"/>
          </ac:spMkLst>
        </pc:spChg>
        <pc:spChg chg="add del">
          <ac:chgData name="Corey Holton" userId="dfccdeabb580c92e" providerId="LiveId" clId="{C951E7E2-DF73-498A-9B5C-67E1A1DDAFBB}" dt="2024-09-01T04:18:00.636" v="5313" actId="26606"/>
          <ac:spMkLst>
            <pc:docMk/>
            <pc:sldMk cId="3539150532" sldId="289"/>
            <ac:spMk id="13" creationId="{E659831F-0D9A-4C63-9EBB-8435B85A440F}"/>
          </ac:spMkLst>
        </pc:spChg>
        <pc:spChg chg="add del">
          <ac:chgData name="Corey Holton" userId="dfccdeabb580c92e" providerId="LiveId" clId="{C951E7E2-DF73-498A-9B5C-67E1A1DDAFBB}" dt="2024-09-01T04:16:38.851" v="5293" actId="26606"/>
          <ac:spMkLst>
            <pc:docMk/>
            <pc:sldMk cId="3539150532" sldId="289"/>
            <ac:spMk id="15" creationId="{3873B707-463F-40B0-8227-E8CC6C67EB25}"/>
          </ac:spMkLst>
        </pc:spChg>
        <pc:spChg chg="add del">
          <ac:chgData name="Corey Holton" userId="dfccdeabb580c92e" providerId="LiveId" clId="{C951E7E2-DF73-498A-9B5C-67E1A1DDAFBB}" dt="2024-09-01T04:17:05.221" v="5295" actId="26606"/>
          <ac:spMkLst>
            <pc:docMk/>
            <pc:sldMk cId="3539150532" sldId="289"/>
            <ac:spMk id="16" creationId="{D5B0017B-2ECA-49AF-B397-DC140825DF8D}"/>
          </ac:spMkLst>
        </pc:spChg>
        <pc:spChg chg="add del">
          <ac:chgData name="Corey Holton" userId="dfccdeabb580c92e" providerId="LiveId" clId="{C951E7E2-DF73-498A-9B5C-67E1A1DDAFBB}" dt="2024-09-01T04:16:38.851" v="5293" actId="26606"/>
          <ac:spMkLst>
            <pc:docMk/>
            <pc:sldMk cId="3539150532" sldId="289"/>
            <ac:spMk id="17" creationId="{C13237C8-E62C-4F0D-A318-BD6FB6C2D138}"/>
          </ac:spMkLst>
        </pc:spChg>
        <pc:spChg chg="add del">
          <ac:chgData name="Corey Holton" userId="dfccdeabb580c92e" providerId="LiveId" clId="{C951E7E2-DF73-498A-9B5C-67E1A1DDAFBB}" dt="2024-09-01T04:16:38.851" v="5293" actId="26606"/>
          <ac:spMkLst>
            <pc:docMk/>
            <pc:sldMk cId="3539150532" sldId="289"/>
            <ac:spMk id="19" creationId="{19C9EAEA-39D0-4B0E-A0EB-51E7B26740B1}"/>
          </ac:spMkLst>
        </pc:spChg>
        <pc:spChg chg="add del">
          <ac:chgData name="Corey Holton" userId="dfccdeabb580c92e" providerId="LiveId" clId="{C951E7E2-DF73-498A-9B5C-67E1A1DDAFBB}" dt="2024-09-01T04:17:05.221" v="5295" actId="26606"/>
          <ac:spMkLst>
            <pc:docMk/>
            <pc:sldMk cId="3539150532" sldId="289"/>
            <ac:spMk id="21" creationId="{B0B8DCBA-FEED-46EF-A140-35B904015B49}"/>
          </ac:spMkLst>
        </pc:spChg>
        <pc:spChg chg="add del">
          <ac:chgData name="Corey Holton" userId="dfccdeabb580c92e" providerId="LiveId" clId="{C951E7E2-DF73-498A-9B5C-67E1A1DDAFBB}" dt="2024-09-01T04:17:11.341" v="5297" actId="26606"/>
          <ac:spMkLst>
            <pc:docMk/>
            <pc:sldMk cId="3539150532" sldId="289"/>
            <ac:spMk id="26" creationId="{28D31E1B-0407-4223-9642-0B642CBF57D9}"/>
          </ac:spMkLst>
        </pc:spChg>
        <pc:spChg chg="add del">
          <ac:chgData name="Corey Holton" userId="dfccdeabb580c92e" providerId="LiveId" clId="{C951E7E2-DF73-498A-9B5C-67E1A1DDAFBB}" dt="2024-09-01T04:17:11.341" v="5297" actId="26606"/>
          <ac:spMkLst>
            <pc:docMk/>
            <pc:sldMk cId="3539150532" sldId="289"/>
            <ac:spMk id="29" creationId="{D5B0017B-2ECA-49AF-B397-DC140825DF8D}"/>
          </ac:spMkLst>
        </pc:spChg>
        <pc:spChg chg="add del">
          <ac:chgData name="Corey Holton" userId="dfccdeabb580c92e" providerId="LiveId" clId="{C951E7E2-DF73-498A-9B5C-67E1A1DDAFBB}" dt="2024-09-01T04:17:11.341" v="5297" actId="26606"/>
          <ac:spMkLst>
            <pc:docMk/>
            <pc:sldMk cId="3539150532" sldId="289"/>
            <ac:spMk id="30" creationId="{70E96339-907C-46C3-99AC-31179B6F0EBD}"/>
          </ac:spMkLst>
        </pc:spChg>
        <pc:spChg chg="add del">
          <ac:chgData name="Corey Holton" userId="dfccdeabb580c92e" providerId="LiveId" clId="{C951E7E2-DF73-498A-9B5C-67E1A1DDAFBB}" dt="2024-09-01T04:17:14.649" v="5299" actId="26606"/>
          <ac:spMkLst>
            <pc:docMk/>
            <pc:sldMk cId="3539150532" sldId="289"/>
            <ac:spMk id="32" creationId="{B0B8DCBA-FEED-46EF-A140-35B904015B49}"/>
          </ac:spMkLst>
        </pc:spChg>
        <pc:spChg chg="add del">
          <ac:chgData name="Corey Holton" userId="dfccdeabb580c92e" providerId="LiveId" clId="{C951E7E2-DF73-498A-9B5C-67E1A1DDAFBB}" dt="2024-09-01T04:17:14.649" v="5299" actId="26606"/>
          <ac:spMkLst>
            <pc:docMk/>
            <pc:sldMk cId="3539150532" sldId="289"/>
            <ac:spMk id="36" creationId="{D5B0017B-2ECA-49AF-B397-DC140825DF8D}"/>
          </ac:spMkLst>
        </pc:spChg>
        <pc:spChg chg="add del">
          <ac:chgData name="Corey Holton" userId="dfccdeabb580c92e" providerId="LiveId" clId="{C951E7E2-DF73-498A-9B5C-67E1A1DDAFBB}" dt="2024-09-01T04:17:18.142" v="5301" actId="26606"/>
          <ac:spMkLst>
            <pc:docMk/>
            <pc:sldMk cId="3539150532" sldId="289"/>
            <ac:spMk id="39" creationId="{28D31E1B-0407-4223-9642-0B642CBF57D9}"/>
          </ac:spMkLst>
        </pc:spChg>
        <pc:spChg chg="add del">
          <ac:chgData name="Corey Holton" userId="dfccdeabb580c92e" providerId="LiveId" clId="{C951E7E2-DF73-498A-9B5C-67E1A1DDAFBB}" dt="2024-09-01T04:17:18.142" v="5301" actId="26606"/>
          <ac:spMkLst>
            <pc:docMk/>
            <pc:sldMk cId="3539150532" sldId="289"/>
            <ac:spMk id="42" creationId="{D5B0017B-2ECA-49AF-B397-DC140825DF8D}"/>
          </ac:spMkLst>
        </pc:spChg>
        <pc:spChg chg="add del">
          <ac:chgData name="Corey Holton" userId="dfccdeabb580c92e" providerId="LiveId" clId="{C951E7E2-DF73-498A-9B5C-67E1A1DDAFBB}" dt="2024-09-01T04:17:18.142" v="5301" actId="26606"/>
          <ac:spMkLst>
            <pc:docMk/>
            <pc:sldMk cId="3539150532" sldId="289"/>
            <ac:spMk id="43" creationId="{70E96339-907C-46C3-99AC-31179B6F0EBD}"/>
          </ac:spMkLst>
        </pc:spChg>
        <pc:spChg chg="add del">
          <ac:chgData name="Corey Holton" userId="dfccdeabb580c92e" providerId="LiveId" clId="{C951E7E2-DF73-498A-9B5C-67E1A1DDAFBB}" dt="2024-09-01T04:17:23.440" v="5303" actId="26606"/>
          <ac:spMkLst>
            <pc:docMk/>
            <pc:sldMk cId="3539150532" sldId="289"/>
            <ac:spMk id="46" creationId="{5C8908E2-EE49-44D2-9428-A28D2312A8D5}"/>
          </ac:spMkLst>
        </pc:spChg>
        <pc:spChg chg="add del">
          <ac:chgData name="Corey Holton" userId="dfccdeabb580c92e" providerId="LiveId" clId="{C951E7E2-DF73-498A-9B5C-67E1A1DDAFBB}" dt="2024-09-01T04:17:23.440" v="5303" actId="26606"/>
          <ac:spMkLst>
            <pc:docMk/>
            <pc:sldMk cId="3539150532" sldId="289"/>
            <ac:spMk id="50" creationId="{02114E49-C077-4083-B5C1-6A6E70F4D91F}"/>
          </ac:spMkLst>
        </pc:spChg>
        <pc:spChg chg="add del">
          <ac:chgData name="Corey Holton" userId="dfccdeabb580c92e" providerId="LiveId" clId="{C951E7E2-DF73-498A-9B5C-67E1A1DDAFBB}" dt="2024-09-01T04:17:23.440" v="5303" actId="26606"/>
          <ac:spMkLst>
            <pc:docMk/>
            <pc:sldMk cId="3539150532" sldId="289"/>
            <ac:spMk id="51" creationId="{ED888B23-07FA-482A-96DF-47E31AF1A603}"/>
          </ac:spMkLst>
        </pc:spChg>
        <pc:spChg chg="add del">
          <ac:chgData name="Corey Holton" userId="dfccdeabb580c92e" providerId="LiveId" clId="{C951E7E2-DF73-498A-9B5C-67E1A1DDAFBB}" dt="2024-09-01T04:17:30.250" v="5305" actId="26606"/>
          <ac:spMkLst>
            <pc:docMk/>
            <pc:sldMk cId="3539150532" sldId="289"/>
            <ac:spMk id="53" creationId="{04812C46-200A-4DEB-A05E-3ED6C68C2387}"/>
          </ac:spMkLst>
        </pc:spChg>
        <pc:spChg chg="add del">
          <ac:chgData name="Corey Holton" userId="dfccdeabb580c92e" providerId="LiveId" clId="{C951E7E2-DF73-498A-9B5C-67E1A1DDAFBB}" dt="2024-09-01T04:17:30.250" v="5305" actId="26606"/>
          <ac:spMkLst>
            <pc:docMk/>
            <pc:sldMk cId="3539150532" sldId="289"/>
            <ac:spMk id="54" creationId="{D1EA859B-E555-4109-94F3-6700E046E008}"/>
          </ac:spMkLst>
        </pc:spChg>
        <pc:spChg chg="add del">
          <ac:chgData name="Corey Holton" userId="dfccdeabb580c92e" providerId="LiveId" clId="{C951E7E2-DF73-498A-9B5C-67E1A1DDAFBB}" dt="2024-09-01T04:17:36.756" v="5307" actId="26606"/>
          <ac:spMkLst>
            <pc:docMk/>
            <pc:sldMk cId="3539150532" sldId="289"/>
            <ac:spMk id="56" creationId="{B0B8DCBA-FEED-46EF-A140-35B904015B49}"/>
          </ac:spMkLst>
        </pc:spChg>
        <pc:spChg chg="add del">
          <ac:chgData name="Corey Holton" userId="dfccdeabb580c92e" providerId="LiveId" clId="{C951E7E2-DF73-498A-9B5C-67E1A1DDAFBB}" dt="2024-09-01T04:17:36.756" v="5307" actId="26606"/>
          <ac:spMkLst>
            <pc:docMk/>
            <pc:sldMk cId="3539150532" sldId="289"/>
            <ac:spMk id="58" creationId="{D5B0017B-2ECA-49AF-B397-DC140825DF8D}"/>
          </ac:spMkLst>
        </pc:spChg>
        <pc:spChg chg="add del">
          <ac:chgData name="Corey Holton" userId="dfccdeabb580c92e" providerId="LiveId" clId="{C951E7E2-DF73-498A-9B5C-67E1A1DDAFBB}" dt="2024-09-01T04:17:43.992" v="5309" actId="26606"/>
          <ac:spMkLst>
            <pc:docMk/>
            <pc:sldMk cId="3539150532" sldId="289"/>
            <ac:spMk id="61" creationId="{6EFC920F-B85A-4068-BD93-41064EDE93D3}"/>
          </ac:spMkLst>
        </pc:spChg>
        <pc:spChg chg="add del">
          <ac:chgData name="Corey Holton" userId="dfccdeabb580c92e" providerId="LiveId" clId="{C951E7E2-DF73-498A-9B5C-67E1A1DDAFBB}" dt="2024-09-01T04:17:43.992" v="5309" actId="26606"/>
          <ac:spMkLst>
            <pc:docMk/>
            <pc:sldMk cId="3539150532" sldId="289"/>
            <ac:spMk id="65" creationId="{CBC4F608-B4B8-48C3-9572-C0F061B1CD99}"/>
          </ac:spMkLst>
        </pc:spChg>
        <pc:spChg chg="add del">
          <ac:chgData name="Corey Holton" userId="dfccdeabb580c92e" providerId="LiveId" clId="{C951E7E2-DF73-498A-9B5C-67E1A1DDAFBB}" dt="2024-09-01T04:17:43.992" v="5309" actId="26606"/>
          <ac:spMkLst>
            <pc:docMk/>
            <pc:sldMk cId="3539150532" sldId="289"/>
            <ac:spMk id="66" creationId="{1382A32C-5B0C-4B1C-A074-76C6DBCC9F87}"/>
          </ac:spMkLst>
        </pc:spChg>
        <pc:spChg chg="add del">
          <ac:chgData name="Corey Holton" userId="dfccdeabb580c92e" providerId="LiveId" clId="{C951E7E2-DF73-498A-9B5C-67E1A1DDAFBB}" dt="2024-09-01T04:17:48.593" v="5311" actId="26606"/>
          <ac:spMkLst>
            <pc:docMk/>
            <pc:sldMk cId="3539150532" sldId="289"/>
            <ac:spMk id="68" creationId="{743AA782-23D1-4521-8CAD-47662984AA08}"/>
          </ac:spMkLst>
        </pc:spChg>
        <pc:spChg chg="add del">
          <ac:chgData name="Corey Holton" userId="dfccdeabb580c92e" providerId="LiveId" clId="{C951E7E2-DF73-498A-9B5C-67E1A1DDAFBB}" dt="2024-09-01T04:17:48.593" v="5311" actId="26606"/>
          <ac:spMkLst>
            <pc:docMk/>
            <pc:sldMk cId="3539150532" sldId="289"/>
            <ac:spMk id="69" creationId="{71877DBC-BB60-40F0-AC93-2ACDBAAE60CE}"/>
          </ac:spMkLst>
        </pc:spChg>
        <pc:spChg chg="add del">
          <ac:chgData name="Corey Holton" userId="dfccdeabb580c92e" providerId="LiveId" clId="{C951E7E2-DF73-498A-9B5C-67E1A1DDAFBB}" dt="2024-09-01T04:18:00.636" v="5313" actId="26606"/>
          <ac:spMkLst>
            <pc:docMk/>
            <pc:sldMk cId="3539150532" sldId="289"/>
            <ac:spMk id="71" creationId="{FFB60E8C-7224-44A4-87A0-46A1711DD2ED}"/>
          </ac:spMkLst>
        </pc:spChg>
        <pc:spChg chg="add del">
          <ac:chgData name="Corey Holton" userId="dfccdeabb580c92e" providerId="LiveId" clId="{C951E7E2-DF73-498A-9B5C-67E1A1DDAFBB}" dt="2024-09-01T04:18:00.636" v="5313" actId="26606"/>
          <ac:spMkLst>
            <pc:docMk/>
            <pc:sldMk cId="3539150532" sldId="289"/>
            <ac:spMk id="72" creationId="{5DA32751-37A2-45C0-BE94-63D375E27003}"/>
          </ac:spMkLst>
        </pc:spChg>
        <pc:spChg chg="add del">
          <ac:chgData name="Corey Holton" userId="dfccdeabb580c92e" providerId="LiveId" clId="{C951E7E2-DF73-498A-9B5C-67E1A1DDAFBB}" dt="2024-09-01T04:18:00.636" v="5313" actId="26606"/>
          <ac:spMkLst>
            <pc:docMk/>
            <pc:sldMk cId="3539150532" sldId="289"/>
            <ac:spMk id="73" creationId="{5A55FBCD-CD42-40F5-8A1B-3203F9CAEEAA}"/>
          </ac:spMkLst>
        </pc:spChg>
        <pc:spChg chg="add del">
          <ac:chgData name="Corey Holton" userId="dfccdeabb580c92e" providerId="LiveId" clId="{C951E7E2-DF73-498A-9B5C-67E1A1DDAFBB}" dt="2024-09-01T04:18:03.052" v="5315" actId="26606"/>
          <ac:spMkLst>
            <pc:docMk/>
            <pc:sldMk cId="3539150532" sldId="289"/>
            <ac:spMk id="75" creationId="{201CC55D-ED54-4C5C-95E6-10947BD1103B}"/>
          </ac:spMkLst>
        </pc:spChg>
        <pc:spChg chg="add del">
          <ac:chgData name="Corey Holton" userId="dfccdeabb580c92e" providerId="LiveId" clId="{C951E7E2-DF73-498A-9B5C-67E1A1DDAFBB}" dt="2024-09-01T04:18:03.052" v="5315" actId="26606"/>
          <ac:spMkLst>
            <pc:docMk/>
            <pc:sldMk cId="3539150532" sldId="289"/>
            <ac:spMk id="78" creationId="{3873B707-463F-40B0-8227-E8CC6C67EB25}"/>
          </ac:spMkLst>
        </pc:spChg>
        <pc:spChg chg="add del">
          <ac:chgData name="Corey Holton" userId="dfccdeabb580c92e" providerId="LiveId" clId="{C951E7E2-DF73-498A-9B5C-67E1A1DDAFBB}" dt="2024-09-01T04:18:03.052" v="5315" actId="26606"/>
          <ac:spMkLst>
            <pc:docMk/>
            <pc:sldMk cId="3539150532" sldId="289"/>
            <ac:spMk id="79" creationId="{C13237C8-E62C-4F0D-A318-BD6FB6C2D138}"/>
          </ac:spMkLst>
        </pc:spChg>
        <pc:spChg chg="add del">
          <ac:chgData name="Corey Holton" userId="dfccdeabb580c92e" providerId="LiveId" clId="{C951E7E2-DF73-498A-9B5C-67E1A1DDAFBB}" dt="2024-09-01T04:18:03.052" v="5315" actId="26606"/>
          <ac:spMkLst>
            <pc:docMk/>
            <pc:sldMk cId="3539150532" sldId="289"/>
            <ac:spMk id="80" creationId="{19C9EAEA-39D0-4B0E-A0EB-51E7B26740B1}"/>
          </ac:spMkLst>
        </pc:spChg>
        <pc:spChg chg="add del">
          <ac:chgData name="Corey Holton" userId="dfccdeabb580c92e" providerId="LiveId" clId="{C951E7E2-DF73-498A-9B5C-67E1A1DDAFBB}" dt="2024-09-01T04:18:11.261" v="5317" actId="26606"/>
          <ac:spMkLst>
            <pc:docMk/>
            <pc:sldMk cId="3539150532" sldId="289"/>
            <ac:spMk id="82" creationId="{DBC6133C-0615-4CE4-9132-37E609A9BDFA}"/>
          </ac:spMkLst>
        </pc:spChg>
        <pc:spChg chg="add del">
          <ac:chgData name="Corey Holton" userId="dfccdeabb580c92e" providerId="LiveId" clId="{C951E7E2-DF73-498A-9B5C-67E1A1DDAFBB}" dt="2024-09-01T04:18:11.261" v="5317" actId="26606"/>
          <ac:spMkLst>
            <pc:docMk/>
            <pc:sldMk cId="3539150532" sldId="289"/>
            <ac:spMk id="83" creationId="{169CC832-2974-4E8D-90ED-3E2941BA7336}"/>
          </ac:spMkLst>
        </pc:spChg>
        <pc:spChg chg="add del">
          <ac:chgData name="Corey Holton" userId="dfccdeabb580c92e" providerId="LiveId" clId="{C951E7E2-DF73-498A-9B5C-67E1A1DDAFBB}" dt="2024-09-01T04:18:11.261" v="5317" actId="26606"/>
          <ac:spMkLst>
            <pc:docMk/>
            <pc:sldMk cId="3539150532" sldId="289"/>
            <ac:spMk id="84" creationId="{55222F96-971A-4F90-B841-6BAB416C7AC1}"/>
          </ac:spMkLst>
        </pc:spChg>
        <pc:spChg chg="add del">
          <ac:chgData name="Corey Holton" userId="dfccdeabb580c92e" providerId="LiveId" clId="{C951E7E2-DF73-498A-9B5C-67E1A1DDAFBB}" dt="2024-09-01T04:18:11.261" v="5317" actId="26606"/>
          <ac:spMkLst>
            <pc:docMk/>
            <pc:sldMk cId="3539150532" sldId="289"/>
            <ac:spMk id="85" creationId="{08980754-6F4B-43C9-B9BE-127B6BED6586}"/>
          </ac:spMkLst>
        </pc:spChg>
        <pc:spChg chg="add del">
          <ac:chgData name="Corey Holton" userId="dfccdeabb580c92e" providerId="LiveId" clId="{C951E7E2-DF73-498A-9B5C-67E1A1DDAFBB}" dt="2024-09-01T04:18:11.261" v="5317" actId="26606"/>
          <ac:spMkLst>
            <pc:docMk/>
            <pc:sldMk cId="3539150532" sldId="289"/>
            <ac:spMk id="86" creationId="{2C1BBA94-3F40-40AA-8BB9-E69E25E537C1}"/>
          </ac:spMkLst>
        </pc:spChg>
        <pc:spChg chg="add">
          <ac:chgData name="Corey Holton" userId="dfccdeabb580c92e" providerId="LiveId" clId="{C951E7E2-DF73-498A-9B5C-67E1A1DDAFBB}" dt="2024-09-01T04:18:11.272" v="5318" actId="26606"/>
          <ac:spMkLst>
            <pc:docMk/>
            <pc:sldMk cId="3539150532" sldId="289"/>
            <ac:spMk id="88" creationId="{058A14AF-9FB5-4CC7-BA35-E8E85D3EDF0E}"/>
          </ac:spMkLst>
        </pc:spChg>
        <pc:spChg chg="add">
          <ac:chgData name="Corey Holton" userId="dfccdeabb580c92e" providerId="LiveId" clId="{C951E7E2-DF73-498A-9B5C-67E1A1DDAFBB}" dt="2024-09-01T04:18:11.272" v="5318" actId="26606"/>
          <ac:spMkLst>
            <pc:docMk/>
            <pc:sldMk cId="3539150532" sldId="289"/>
            <ac:spMk id="89" creationId="{3A9A4357-BD1D-4622-A4FE-766E6AB8DE84}"/>
          </ac:spMkLst>
        </pc:spChg>
        <pc:spChg chg="add">
          <ac:chgData name="Corey Holton" userId="dfccdeabb580c92e" providerId="LiveId" clId="{C951E7E2-DF73-498A-9B5C-67E1A1DDAFBB}" dt="2024-09-01T04:18:11.272" v="5318" actId="26606"/>
          <ac:spMkLst>
            <pc:docMk/>
            <pc:sldMk cId="3539150532" sldId="289"/>
            <ac:spMk id="90" creationId="{E659831F-0D9A-4C63-9EBB-8435B85A440F}"/>
          </ac:spMkLst>
        </pc:spChg>
        <pc:spChg chg="add">
          <ac:chgData name="Corey Holton" userId="dfccdeabb580c92e" providerId="LiveId" clId="{C951E7E2-DF73-498A-9B5C-67E1A1DDAFBB}" dt="2024-09-01T04:18:11.272" v="5318" actId="26606"/>
          <ac:spMkLst>
            <pc:docMk/>
            <pc:sldMk cId="3539150532" sldId="289"/>
            <ac:spMk id="91" creationId="{E6995CE5-F890-4ABA-82A2-26507CE8D2A3}"/>
          </ac:spMkLst>
        </pc:spChg>
        <pc:grpChg chg="add del">
          <ac:chgData name="Corey Holton" userId="dfccdeabb580c92e" providerId="LiveId" clId="{C951E7E2-DF73-498A-9B5C-67E1A1DDAFBB}" dt="2024-09-01T04:16:38.851" v="5293" actId="26606"/>
          <ac:grpSpMkLst>
            <pc:docMk/>
            <pc:sldMk cId="3539150532" sldId="289"/>
            <ac:grpSpMk id="11" creationId="{1DE889C7-FAD6-4397-98E2-05D503484459}"/>
          </ac:grpSpMkLst>
        </pc:grpChg>
        <pc:grpChg chg="add del">
          <ac:chgData name="Corey Holton" userId="dfccdeabb580c92e" providerId="LiveId" clId="{C951E7E2-DF73-498A-9B5C-67E1A1DDAFBB}" dt="2024-09-01T04:17:05.221" v="5295" actId="26606"/>
          <ac:grpSpMkLst>
            <pc:docMk/>
            <pc:sldMk cId="3539150532" sldId="289"/>
            <ac:grpSpMk id="22" creationId="{AE1C45F0-260A-458C-96ED-C1F6D2151219}"/>
          </ac:grpSpMkLst>
        </pc:grpChg>
        <pc:grpChg chg="add del">
          <ac:chgData name="Corey Holton" userId="dfccdeabb580c92e" providerId="LiveId" clId="{C951E7E2-DF73-498A-9B5C-67E1A1DDAFBB}" dt="2024-09-01T04:17:11.341" v="5297" actId="26606"/>
          <ac:grpSpMkLst>
            <pc:docMk/>
            <pc:sldMk cId="3539150532" sldId="289"/>
            <ac:grpSpMk id="27" creationId="{AE1C45F0-260A-458C-96ED-C1F6D2151219}"/>
          </ac:grpSpMkLst>
        </pc:grpChg>
        <pc:grpChg chg="add del">
          <ac:chgData name="Corey Holton" userId="dfccdeabb580c92e" providerId="LiveId" clId="{C951E7E2-DF73-498A-9B5C-67E1A1DDAFBB}" dt="2024-09-01T04:17:14.649" v="5299" actId="26606"/>
          <ac:grpSpMkLst>
            <pc:docMk/>
            <pc:sldMk cId="3539150532" sldId="289"/>
            <ac:grpSpMk id="33" creationId="{AE1C45F0-260A-458C-96ED-C1F6D2151219}"/>
          </ac:grpSpMkLst>
        </pc:grpChg>
        <pc:grpChg chg="add del">
          <ac:chgData name="Corey Holton" userId="dfccdeabb580c92e" providerId="LiveId" clId="{C951E7E2-DF73-498A-9B5C-67E1A1DDAFBB}" dt="2024-09-01T04:17:18.142" v="5301" actId="26606"/>
          <ac:grpSpMkLst>
            <pc:docMk/>
            <pc:sldMk cId="3539150532" sldId="289"/>
            <ac:grpSpMk id="40" creationId="{AE1C45F0-260A-458C-96ED-C1F6D2151219}"/>
          </ac:grpSpMkLst>
        </pc:grpChg>
        <pc:grpChg chg="add del">
          <ac:chgData name="Corey Holton" userId="dfccdeabb580c92e" providerId="LiveId" clId="{C951E7E2-DF73-498A-9B5C-67E1A1DDAFBB}" dt="2024-09-01T04:17:23.440" v="5303" actId="26606"/>
          <ac:grpSpMkLst>
            <pc:docMk/>
            <pc:sldMk cId="3539150532" sldId="289"/>
            <ac:grpSpMk id="47" creationId="{D8C3AFD7-4CCE-484E-84C6-80FB3E3E2093}"/>
          </ac:grpSpMkLst>
        </pc:grpChg>
        <pc:grpChg chg="add del">
          <ac:chgData name="Corey Holton" userId="dfccdeabb580c92e" providerId="LiveId" clId="{C951E7E2-DF73-498A-9B5C-67E1A1DDAFBB}" dt="2024-09-01T04:17:36.756" v="5307" actId="26606"/>
          <ac:grpSpMkLst>
            <pc:docMk/>
            <pc:sldMk cId="3539150532" sldId="289"/>
            <ac:grpSpMk id="57" creationId="{AE1C45F0-260A-458C-96ED-C1F6D2151219}"/>
          </ac:grpSpMkLst>
        </pc:grpChg>
        <pc:grpChg chg="add del">
          <ac:chgData name="Corey Holton" userId="dfccdeabb580c92e" providerId="LiveId" clId="{C951E7E2-DF73-498A-9B5C-67E1A1DDAFBB}" dt="2024-09-01T04:17:43.992" v="5309" actId="26606"/>
          <ac:grpSpMkLst>
            <pc:docMk/>
            <pc:sldMk cId="3539150532" sldId="289"/>
            <ac:grpSpMk id="62" creationId="{1C559108-BBAE-426C-8564-051D2BA6DDC8}"/>
          </ac:grpSpMkLst>
        </pc:grpChg>
        <pc:grpChg chg="add del">
          <ac:chgData name="Corey Holton" userId="dfccdeabb580c92e" providerId="LiveId" clId="{C951E7E2-DF73-498A-9B5C-67E1A1DDAFBB}" dt="2024-09-01T04:18:03.052" v="5315" actId="26606"/>
          <ac:grpSpMkLst>
            <pc:docMk/>
            <pc:sldMk cId="3539150532" sldId="289"/>
            <ac:grpSpMk id="76" creationId="{1DE889C7-FAD6-4397-98E2-05D503484459}"/>
          </ac:grpSpMkLst>
        </pc:grpChg>
        <pc:picChg chg="add mod ord">
          <ac:chgData name="Corey Holton" userId="dfccdeabb580c92e" providerId="LiveId" clId="{C951E7E2-DF73-498A-9B5C-67E1A1DDAFBB}" dt="2024-09-01T04:18:11.272" v="5318" actId="26606"/>
          <ac:picMkLst>
            <pc:docMk/>
            <pc:sldMk cId="3539150532" sldId="289"/>
            <ac:picMk id="4" creationId="{65B907E8-C6B0-A1DB-BB13-4D006085BD2F}"/>
          </ac:picMkLst>
        </pc:picChg>
        <pc:cxnChg chg="add del">
          <ac:chgData name="Corey Holton" userId="dfccdeabb580c92e" providerId="LiveId" clId="{C951E7E2-DF73-498A-9B5C-67E1A1DDAFBB}" dt="2024-09-01T04:17:05.221" v="5295" actId="26606"/>
          <ac:cxnSpMkLst>
            <pc:docMk/>
            <pc:sldMk cId="3539150532" sldId="289"/>
            <ac:cxnSpMk id="18" creationId="{6CF1BAF6-AD41-4082-B212-8A1F9A2E8779}"/>
          </ac:cxnSpMkLst>
        </pc:cxnChg>
        <pc:cxnChg chg="add del">
          <ac:chgData name="Corey Holton" userId="dfccdeabb580c92e" providerId="LiveId" clId="{C951E7E2-DF73-498A-9B5C-67E1A1DDAFBB}" dt="2024-09-01T04:17:11.341" v="5297" actId="26606"/>
          <ac:cxnSpMkLst>
            <pc:docMk/>
            <pc:sldMk cId="3539150532" sldId="289"/>
            <ac:cxnSpMk id="20" creationId="{6CF1BAF6-AD41-4082-B212-8A1F9A2E8779}"/>
          </ac:cxnSpMkLst>
        </pc:cxnChg>
        <pc:cxnChg chg="add del">
          <ac:chgData name="Corey Holton" userId="dfccdeabb580c92e" providerId="LiveId" clId="{C951E7E2-DF73-498A-9B5C-67E1A1DDAFBB}" dt="2024-09-01T04:17:14.649" v="5299" actId="26606"/>
          <ac:cxnSpMkLst>
            <pc:docMk/>
            <pc:sldMk cId="3539150532" sldId="289"/>
            <ac:cxnSpMk id="37" creationId="{6CF1BAF6-AD41-4082-B212-8A1F9A2E8779}"/>
          </ac:cxnSpMkLst>
        </pc:cxnChg>
        <pc:cxnChg chg="add del">
          <ac:chgData name="Corey Holton" userId="dfccdeabb580c92e" providerId="LiveId" clId="{C951E7E2-DF73-498A-9B5C-67E1A1DDAFBB}" dt="2024-09-01T04:17:18.142" v="5301" actId="26606"/>
          <ac:cxnSpMkLst>
            <pc:docMk/>
            <pc:sldMk cId="3539150532" sldId="289"/>
            <ac:cxnSpMk id="44" creationId="{6CF1BAF6-AD41-4082-B212-8A1F9A2E8779}"/>
          </ac:cxnSpMkLst>
        </pc:cxnChg>
        <pc:cxnChg chg="add del">
          <ac:chgData name="Corey Holton" userId="dfccdeabb580c92e" providerId="LiveId" clId="{C951E7E2-DF73-498A-9B5C-67E1A1DDAFBB}" dt="2024-09-01T04:17:36.756" v="5307" actId="26606"/>
          <ac:cxnSpMkLst>
            <pc:docMk/>
            <pc:sldMk cId="3539150532" sldId="289"/>
            <ac:cxnSpMk id="59" creationId="{6CF1BAF6-AD41-4082-B212-8A1F9A2E8779}"/>
          </ac:cxnSpMkLst>
        </pc:cxnChg>
      </pc:sldChg>
      <pc:sldChg chg="addSp delSp modSp add mod ord setBg">
        <pc:chgData name="Corey Holton" userId="dfccdeabb580c92e" providerId="LiveId" clId="{C951E7E2-DF73-498A-9B5C-67E1A1DDAFBB}" dt="2024-09-01T13:42:35.846" v="6668" actId="26606"/>
        <pc:sldMkLst>
          <pc:docMk/>
          <pc:sldMk cId="2308662779" sldId="290"/>
        </pc:sldMkLst>
        <pc:spChg chg="mod">
          <ac:chgData name="Corey Holton" userId="dfccdeabb580c92e" providerId="LiveId" clId="{C951E7E2-DF73-498A-9B5C-67E1A1DDAFBB}" dt="2024-09-01T13:42:35.846" v="6668" actId="26606"/>
          <ac:spMkLst>
            <pc:docMk/>
            <pc:sldMk cId="2308662779" sldId="290"/>
            <ac:spMk id="2" creationId="{91F8720F-A42E-DD9F-7531-23208260DB65}"/>
          </ac:spMkLst>
        </pc:spChg>
        <pc:spChg chg="mod ord">
          <ac:chgData name="Corey Holton" userId="dfccdeabb580c92e" providerId="LiveId" clId="{C951E7E2-DF73-498A-9B5C-67E1A1DDAFBB}" dt="2024-09-01T13:42:35.846" v="6668" actId="26606"/>
          <ac:spMkLst>
            <pc:docMk/>
            <pc:sldMk cId="2308662779" sldId="290"/>
            <ac:spMk id="7" creationId="{FF837CD6-1E96-72BF-BA91-85872A959457}"/>
          </ac:spMkLst>
        </pc:spChg>
        <pc:spChg chg="add del">
          <ac:chgData name="Corey Holton" userId="dfccdeabb580c92e" providerId="LiveId" clId="{C951E7E2-DF73-498A-9B5C-67E1A1DDAFBB}" dt="2024-09-01T13:42:18.235" v="6661" actId="26606"/>
          <ac:spMkLst>
            <pc:docMk/>
            <pc:sldMk cId="2308662779" sldId="290"/>
            <ac:spMk id="12" creationId="{DBC6133C-0615-4CE4-9132-37E609A9BDFA}"/>
          </ac:spMkLst>
        </pc:spChg>
        <pc:spChg chg="add del">
          <ac:chgData name="Corey Holton" userId="dfccdeabb580c92e" providerId="LiveId" clId="{C951E7E2-DF73-498A-9B5C-67E1A1DDAFBB}" dt="2024-09-01T13:42:18.235" v="6661" actId="26606"/>
          <ac:spMkLst>
            <pc:docMk/>
            <pc:sldMk cId="2308662779" sldId="290"/>
            <ac:spMk id="14" creationId="{169CC832-2974-4E8D-90ED-3E2941BA7336}"/>
          </ac:spMkLst>
        </pc:spChg>
        <pc:spChg chg="add del">
          <ac:chgData name="Corey Holton" userId="dfccdeabb580c92e" providerId="LiveId" clId="{C951E7E2-DF73-498A-9B5C-67E1A1DDAFBB}" dt="2024-09-01T13:42:18.235" v="6661" actId="26606"/>
          <ac:spMkLst>
            <pc:docMk/>
            <pc:sldMk cId="2308662779" sldId="290"/>
            <ac:spMk id="16" creationId="{55222F96-971A-4F90-B841-6BAB416C7AC1}"/>
          </ac:spMkLst>
        </pc:spChg>
        <pc:spChg chg="add del">
          <ac:chgData name="Corey Holton" userId="dfccdeabb580c92e" providerId="LiveId" clId="{C951E7E2-DF73-498A-9B5C-67E1A1DDAFBB}" dt="2024-09-01T13:42:18.235" v="6661" actId="26606"/>
          <ac:spMkLst>
            <pc:docMk/>
            <pc:sldMk cId="2308662779" sldId="290"/>
            <ac:spMk id="18" creationId="{08980754-6F4B-43C9-B9BE-127B6BED6586}"/>
          </ac:spMkLst>
        </pc:spChg>
        <pc:spChg chg="add del">
          <ac:chgData name="Corey Holton" userId="dfccdeabb580c92e" providerId="LiveId" clId="{C951E7E2-DF73-498A-9B5C-67E1A1DDAFBB}" dt="2024-09-01T13:42:18.235" v="6661" actId="26606"/>
          <ac:spMkLst>
            <pc:docMk/>
            <pc:sldMk cId="2308662779" sldId="290"/>
            <ac:spMk id="20" creationId="{2C1BBA94-3F40-40AA-8BB9-E69E25E537C1}"/>
          </ac:spMkLst>
        </pc:spChg>
        <pc:spChg chg="add del">
          <ac:chgData name="Corey Holton" userId="dfccdeabb580c92e" providerId="LiveId" clId="{C951E7E2-DF73-498A-9B5C-67E1A1DDAFBB}" dt="2024-09-01T13:42:24.330" v="6663" actId="26606"/>
          <ac:spMkLst>
            <pc:docMk/>
            <pc:sldMk cId="2308662779" sldId="290"/>
            <ac:spMk id="22" creationId="{743AA782-23D1-4521-8CAD-47662984AA08}"/>
          </ac:spMkLst>
        </pc:spChg>
        <pc:spChg chg="add del">
          <ac:chgData name="Corey Holton" userId="dfccdeabb580c92e" providerId="LiveId" clId="{C951E7E2-DF73-498A-9B5C-67E1A1DDAFBB}" dt="2024-09-01T13:42:24.330" v="6663" actId="26606"/>
          <ac:spMkLst>
            <pc:docMk/>
            <pc:sldMk cId="2308662779" sldId="290"/>
            <ac:spMk id="23" creationId="{650D18FE-0824-4A46-B22C-A86B52E5780A}"/>
          </ac:spMkLst>
        </pc:spChg>
        <pc:spChg chg="add del">
          <ac:chgData name="Corey Holton" userId="dfccdeabb580c92e" providerId="LiveId" clId="{C951E7E2-DF73-498A-9B5C-67E1A1DDAFBB}" dt="2024-09-01T13:42:32.077" v="6665" actId="26606"/>
          <ac:spMkLst>
            <pc:docMk/>
            <pc:sldMk cId="2308662779" sldId="290"/>
            <ac:spMk id="25" creationId="{DBC6133C-0615-4CE4-9132-37E609A9BDFA}"/>
          </ac:spMkLst>
        </pc:spChg>
        <pc:spChg chg="add del">
          <ac:chgData name="Corey Holton" userId="dfccdeabb580c92e" providerId="LiveId" clId="{C951E7E2-DF73-498A-9B5C-67E1A1DDAFBB}" dt="2024-09-01T13:42:32.077" v="6665" actId="26606"/>
          <ac:spMkLst>
            <pc:docMk/>
            <pc:sldMk cId="2308662779" sldId="290"/>
            <ac:spMk id="26" creationId="{169CC832-2974-4E8D-90ED-3E2941BA7336}"/>
          </ac:spMkLst>
        </pc:spChg>
        <pc:spChg chg="add del">
          <ac:chgData name="Corey Holton" userId="dfccdeabb580c92e" providerId="LiveId" clId="{C951E7E2-DF73-498A-9B5C-67E1A1DDAFBB}" dt="2024-09-01T13:42:32.077" v="6665" actId="26606"/>
          <ac:spMkLst>
            <pc:docMk/>
            <pc:sldMk cId="2308662779" sldId="290"/>
            <ac:spMk id="27" creationId="{55222F96-971A-4F90-B841-6BAB416C7AC1}"/>
          </ac:spMkLst>
        </pc:spChg>
        <pc:spChg chg="add del">
          <ac:chgData name="Corey Holton" userId="dfccdeabb580c92e" providerId="LiveId" clId="{C951E7E2-DF73-498A-9B5C-67E1A1DDAFBB}" dt="2024-09-01T13:42:32.077" v="6665" actId="26606"/>
          <ac:spMkLst>
            <pc:docMk/>
            <pc:sldMk cId="2308662779" sldId="290"/>
            <ac:spMk id="28" creationId="{08980754-6F4B-43C9-B9BE-127B6BED6586}"/>
          </ac:spMkLst>
        </pc:spChg>
        <pc:spChg chg="add del">
          <ac:chgData name="Corey Holton" userId="dfccdeabb580c92e" providerId="LiveId" clId="{C951E7E2-DF73-498A-9B5C-67E1A1DDAFBB}" dt="2024-09-01T13:42:32.077" v="6665" actId="26606"/>
          <ac:spMkLst>
            <pc:docMk/>
            <pc:sldMk cId="2308662779" sldId="290"/>
            <ac:spMk id="29" creationId="{2C1BBA94-3F40-40AA-8BB9-E69E25E537C1}"/>
          </ac:spMkLst>
        </pc:spChg>
        <pc:spChg chg="add del">
          <ac:chgData name="Corey Holton" userId="dfccdeabb580c92e" providerId="LiveId" clId="{C951E7E2-DF73-498A-9B5C-67E1A1DDAFBB}" dt="2024-09-01T13:42:35.836" v="6667" actId="26606"/>
          <ac:spMkLst>
            <pc:docMk/>
            <pc:sldMk cId="2308662779" sldId="290"/>
            <ac:spMk id="31" creationId="{FFB60E8C-7224-44A4-87A0-46A1711DD2ED}"/>
          </ac:spMkLst>
        </pc:spChg>
        <pc:spChg chg="add del">
          <ac:chgData name="Corey Holton" userId="dfccdeabb580c92e" providerId="LiveId" clId="{C951E7E2-DF73-498A-9B5C-67E1A1DDAFBB}" dt="2024-09-01T13:42:35.836" v="6667" actId="26606"/>
          <ac:spMkLst>
            <pc:docMk/>
            <pc:sldMk cId="2308662779" sldId="290"/>
            <ac:spMk id="32" creationId="{5DA32751-37A2-45C0-BE94-63D375E27003}"/>
          </ac:spMkLst>
        </pc:spChg>
        <pc:spChg chg="add del">
          <ac:chgData name="Corey Holton" userId="dfccdeabb580c92e" providerId="LiveId" clId="{C951E7E2-DF73-498A-9B5C-67E1A1DDAFBB}" dt="2024-09-01T13:42:35.836" v="6667" actId="26606"/>
          <ac:spMkLst>
            <pc:docMk/>
            <pc:sldMk cId="2308662779" sldId="290"/>
            <ac:spMk id="33" creationId="{E659831F-0D9A-4C63-9EBB-8435B85A440F}"/>
          </ac:spMkLst>
        </pc:spChg>
        <pc:spChg chg="add del">
          <ac:chgData name="Corey Holton" userId="dfccdeabb580c92e" providerId="LiveId" clId="{C951E7E2-DF73-498A-9B5C-67E1A1DDAFBB}" dt="2024-09-01T13:42:35.836" v="6667" actId="26606"/>
          <ac:spMkLst>
            <pc:docMk/>
            <pc:sldMk cId="2308662779" sldId="290"/>
            <ac:spMk id="34" creationId="{5A55FBCD-CD42-40F5-8A1B-3203F9CAEEAA}"/>
          </ac:spMkLst>
        </pc:spChg>
        <pc:spChg chg="add">
          <ac:chgData name="Corey Holton" userId="dfccdeabb580c92e" providerId="LiveId" clId="{C951E7E2-DF73-498A-9B5C-67E1A1DDAFBB}" dt="2024-09-01T13:42:35.846" v="6668" actId="26606"/>
          <ac:spMkLst>
            <pc:docMk/>
            <pc:sldMk cId="2308662779" sldId="290"/>
            <ac:spMk id="36" creationId="{DBC6133C-0615-4CE4-9132-37E609A9BDFA}"/>
          </ac:spMkLst>
        </pc:spChg>
        <pc:spChg chg="add">
          <ac:chgData name="Corey Holton" userId="dfccdeabb580c92e" providerId="LiveId" clId="{C951E7E2-DF73-498A-9B5C-67E1A1DDAFBB}" dt="2024-09-01T13:42:35.846" v="6668" actId="26606"/>
          <ac:spMkLst>
            <pc:docMk/>
            <pc:sldMk cId="2308662779" sldId="290"/>
            <ac:spMk id="37" creationId="{169CC832-2974-4E8D-90ED-3E2941BA7336}"/>
          </ac:spMkLst>
        </pc:spChg>
        <pc:spChg chg="add">
          <ac:chgData name="Corey Holton" userId="dfccdeabb580c92e" providerId="LiveId" clId="{C951E7E2-DF73-498A-9B5C-67E1A1DDAFBB}" dt="2024-09-01T13:42:35.846" v="6668" actId="26606"/>
          <ac:spMkLst>
            <pc:docMk/>
            <pc:sldMk cId="2308662779" sldId="290"/>
            <ac:spMk id="38" creationId="{55222F96-971A-4F90-B841-6BAB416C7AC1}"/>
          </ac:spMkLst>
        </pc:spChg>
        <pc:spChg chg="add">
          <ac:chgData name="Corey Holton" userId="dfccdeabb580c92e" providerId="LiveId" clId="{C951E7E2-DF73-498A-9B5C-67E1A1DDAFBB}" dt="2024-09-01T13:42:35.846" v="6668" actId="26606"/>
          <ac:spMkLst>
            <pc:docMk/>
            <pc:sldMk cId="2308662779" sldId="290"/>
            <ac:spMk id="39" creationId="{08980754-6F4B-43C9-B9BE-127B6BED6586}"/>
          </ac:spMkLst>
        </pc:spChg>
        <pc:spChg chg="add">
          <ac:chgData name="Corey Holton" userId="dfccdeabb580c92e" providerId="LiveId" clId="{C951E7E2-DF73-498A-9B5C-67E1A1DDAFBB}" dt="2024-09-01T13:42:35.846" v="6668" actId="26606"/>
          <ac:spMkLst>
            <pc:docMk/>
            <pc:sldMk cId="2308662779" sldId="290"/>
            <ac:spMk id="40" creationId="{2C1BBA94-3F40-40AA-8BB9-E69E25E537C1}"/>
          </ac:spMkLst>
        </pc:spChg>
        <pc:picChg chg="add mod">
          <ac:chgData name="Corey Holton" userId="dfccdeabb580c92e" providerId="LiveId" clId="{C951E7E2-DF73-498A-9B5C-67E1A1DDAFBB}" dt="2024-09-01T13:42:35.836" v="6667" actId="26606"/>
          <ac:picMkLst>
            <pc:docMk/>
            <pc:sldMk cId="2308662779" sldId="290"/>
            <ac:picMk id="3" creationId="{80367CE3-1C7F-778B-23B8-BFC147F95A7C}"/>
          </ac:picMkLst>
        </pc:picChg>
      </pc:sldChg>
      <pc:sldChg chg="addSp delSp modSp add mod setBg">
        <pc:chgData name="Corey Holton" userId="dfccdeabb580c92e" providerId="LiveId" clId="{C951E7E2-DF73-498A-9B5C-67E1A1DDAFBB}" dt="2024-09-01T13:43:10.733" v="6670" actId="14826"/>
        <pc:sldMkLst>
          <pc:docMk/>
          <pc:sldMk cId="2244481683" sldId="291"/>
        </pc:sldMkLst>
        <pc:spChg chg="mod">
          <ac:chgData name="Corey Holton" userId="dfccdeabb580c92e" providerId="LiveId" clId="{C951E7E2-DF73-498A-9B5C-67E1A1DDAFBB}" dt="2024-09-01T13:41:16.564" v="6656" actId="26606"/>
          <ac:spMkLst>
            <pc:docMk/>
            <pc:sldMk cId="2244481683" sldId="291"/>
            <ac:spMk id="2" creationId="{91F8720F-A42E-DD9F-7531-23208260DB65}"/>
          </ac:spMkLst>
        </pc:spChg>
        <pc:spChg chg="mod">
          <ac:chgData name="Corey Holton" userId="dfccdeabb580c92e" providerId="LiveId" clId="{C951E7E2-DF73-498A-9B5C-67E1A1DDAFBB}" dt="2024-09-01T13:41:16.564" v="6656" actId="26606"/>
          <ac:spMkLst>
            <pc:docMk/>
            <pc:sldMk cId="2244481683" sldId="291"/>
            <ac:spMk id="7" creationId="{FF837CD6-1E96-72BF-BA91-85872A959457}"/>
          </ac:spMkLst>
        </pc:spChg>
        <pc:spChg chg="add del">
          <ac:chgData name="Corey Holton" userId="dfccdeabb580c92e" providerId="LiveId" clId="{C951E7E2-DF73-498A-9B5C-67E1A1DDAFBB}" dt="2024-09-01T13:41:13.636" v="6653" actId="26606"/>
          <ac:spMkLst>
            <pc:docMk/>
            <pc:sldMk cId="2244481683" sldId="291"/>
            <ac:spMk id="12" creationId="{DBC6133C-0615-4CE4-9132-37E609A9BDFA}"/>
          </ac:spMkLst>
        </pc:spChg>
        <pc:spChg chg="add del">
          <ac:chgData name="Corey Holton" userId="dfccdeabb580c92e" providerId="LiveId" clId="{C951E7E2-DF73-498A-9B5C-67E1A1DDAFBB}" dt="2024-09-01T13:41:13.636" v="6653" actId="26606"/>
          <ac:spMkLst>
            <pc:docMk/>
            <pc:sldMk cId="2244481683" sldId="291"/>
            <ac:spMk id="14" creationId="{169CC832-2974-4E8D-90ED-3E2941BA7336}"/>
          </ac:spMkLst>
        </pc:spChg>
        <pc:spChg chg="add del">
          <ac:chgData name="Corey Holton" userId="dfccdeabb580c92e" providerId="LiveId" clId="{C951E7E2-DF73-498A-9B5C-67E1A1DDAFBB}" dt="2024-09-01T13:41:13.636" v="6653" actId="26606"/>
          <ac:spMkLst>
            <pc:docMk/>
            <pc:sldMk cId="2244481683" sldId="291"/>
            <ac:spMk id="16" creationId="{55222F96-971A-4F90-B841-6BAB416C7AC1}"/>
          </ac:spMkLst>
        </pc:spChg>
        <pc:spChg chg="add del">
          <ac:chgData name="Corey Holton" userId="dfccdeabb580c92e" providerId="LiveId" clId="{C951E7E2-DF73-498A-9B5C-67E1A1DDAFBB}" dt="2024-09-01T13:41:13.636" v="6653" actId="26606"/>
          <ac:spMkLst>
            <pc:docMk/>
            <pc:sldMk cId="2244481683" sldId="291"/>
            <ac:spMk id="18" creationId="{08980754-6F4B-43C9-B9BE-127B6BED6586}"/>
          </ac:spMkLst>
        </pc:spChg>
        <pc:spChg chg="add del">
          <ac:chgData name="Corey Holton" userId="dfccdeabb580c92e" providerId="LiveId" clId="{C951E7E2-DF73-498A-9B5C-67E1A1DDAFBB}" dt="2024-09-01T13:41:13.636" v="6653" actId="26606"/>
          <ac:spMkLst>
            <pc:docMk/>
            <pc:sldMk cId="2244481683" sldId="291"/>
            <ac:spMk id="20" creationId="{2C1BBA94-3F40-40AA-8BB9-E69E25E537C1}"/>
          </ac:spMkLst>
        </pc:spChg>
        <pc:spChg chg="add del">
          <ac:chgData name="Corey Holton" userId="dfccdeabb580c92e" providerId="LiveId" clId="{C951E7E2-DF73-498A-9B5C-67E1A1DDAFBB}" dt="2024-09-01T13:41:16.554" v="6655" actId="26606"/>
          <ac:spMkLst>
            <pc:docMk/>
            <pc:sldMk cId="2244481683" sldId="291"/>
            <ac:spMk id="22" creationId="{117AB3D3-3C9C-4DED-809A-78734805B895}"/>
          </ac:spMkLst>
        </pc:spChg>
        <pc:spChg chg="add del">
          <ac:chgData name="Corey Holton" userId="dfccdeabb580c92e" providerId="LiveId" clId="{C951E7E2-DF73-498A-9B5C-67E1A1DDAFBB}" dt="2024-09-01T13:41:16.554" v="6655" actId="26606"/>
          <ac:spMkLst>
            <pc:docMk/>
            <pc:sldMk cId="2244481683" sldId="291"/>
            <ac:spMk id="23" creationId="{3A9A4357-BD1D-4622-A4FE-766E6AB8DE84}"/>
          </ac:spMkLst>
        </pc:spChg>
        <pc:spChg chg="add del">
          <ac:chgData name="Corey Holton" userId="dfccdeabb580c92e" providerId="LiveId" clId="{C951E7E2-DF73-498A-9B5C-67E1A1DDAFBB}" dt="2024-09-01T13:41:16.554" v="6655" actId="26606"/>
          <ac:spMkLst>
            <pc:docMk/>
            <pc:sldMk cId="2244481683" sldId="291"/>
            <ac:spMk id="24" creationId="{E659831F-0D9A-4C63-9EBB-8435B85A440F}"/>
          </ac:spMkLst>
        </pc:spChg>
        <pc:spChg chg="add del">
          <ac:chgData name="Corey Holton" userId="dfccdeabb580c92e" providerId="LiveId" clId="{C951E7E2-DF73-498A-9B5C-67E1A1DDAFBB}" dt="2024-09-01T13:41:16.554" v="6655" actId="26606"/>
          <ac:spMkLst>
            <pc:docMk/>
            <pc:sldMk cId="2244481683" sldId="291"/>
            <ac:spMk id="25" creationId="{E6995CE5-F890-4ABA-82A2-26507CE8D2A3}"/>
          </ac:spMkLst>
        </pc:spChg>
        <pc:spChg chg="add">
          <ac:chgData name="Corey Holton" userId="dfccdeabb580c92e" providerId="LiveId" clId="{C951E7E2-DF73-498A-9B5C-67E1A1DDAFBB}" dt="2024-09-01T13:41:16.564" v="6656" actId="26606"/>
          <ac:spMkLst>
            <pc:docMk/>
            <pc:sldMk cId="2244481683" sldId="291"/>
            <ac:spMk id="27" creationId="{DBC6133C-0615-4CE4-9132-37E609A9BDFA}"/>
          </ac:spMkLst>
        </pc:spChg>
        <pc:spChg chg="add">
          <ac:chgData name="Corey Holton" userId="dfccdeabb580c92e" providerId="LiveId" clId="{C951E7E2-DF73-498A-9B5C-67E1A1DDAFBB}" dt="2024-09-01T13:41:16.564" v="6656" actId="26606"/>
          <ac:spMkLst>
            <pc:docMk/>
            <pc:sldMk cId="2244481683" sldId="291"/>
            <ac:spMk id="28" creationId="{169CC832-2974-4E8D-90ED-3E2941BA7336}"/>
          </ac:spMkLst>
        </pc:spChg>
        <pc:spChg chg="add">
          <ac:chgData name="Corey Holton" userId="dfccdeabb580c92e" providerId="LiveId" clId="{C951E7E2-DF73-498A-9B5C-67E1A1DDAFBB}" dt="2024-09-01T13:41:16.564" v="6656" actId="26606"/>
          <ac:spMkLst>
            <pc:docMk/>
            <pc:sldMk cId="2244481683" sldId="291"/>
            <ac:spMk id="29" creationId="{55222F96-971A-4F90-B841-6BAB416C7AC1}"/>
          </ac:spMkLst>
        </pc:spChg>
        <pc:spChg chg="add">
          <ac:chgData name="Corey Holton" userId="dfccdeabb580c92e" providerId="LiveId" clId="{C951E7E2-DF73-498A-9B5C-67E1A1DDAFBB}" dt="2024-09-01T13:41:16.564" v="6656" actId="26606"/>
          <ac:spMkLst>
            <pc:docMk/>
            <pc:sldMk cId="2244481683" sldId="291"/>
            <ac:spMk id="30" creationId="{08980754-6F4B-43C9-B9BE-127B6BED6586}"/>
          </ac:spMkLst>
        </pc:spChg>
        <pc:spChg chg="add">
          <ac:chgData name="Corey Holton" userId="dfccdeabb580c92e" providerId="LiveId" clId="{C951E7E2-DF73-498A-9B5C-67E1A1DDAFBB}" dt="2024-09-01T13:41:16.564" v="6656" actId="26606"/>
          <ac:spMkLst>
            <pc:docMk/>
            <pc:sldMk cId="2244481683" sldId="291"/>
            <ac:spMk id="31" creationId="{2C1BBA94-3F40-40AA-8BB9-E69E25E537C1}"/>
          </ac:spMkLst>
        </pc:spChg>
        <pc:picChg chg="add mod">
          <ac:chgData name="Corey Holton" userId="dfccdeabb580c92e" providerId="LiveId" clId="{C951E7E2-DF73-498A-9B5C-67E1A1DDAFBB}" dt="2024-09-01T13:43:10.733" v="6670" actId="14826"/>
          <ac:picMkLst>
            <pc:docMk/>
            <pc:sldMk cId="2244481683" sldId="291"/>
            <ac:picMk id="3" creationId="{1801C0BE-37AC-CE6C-80E5-1D76A8235758}"/>
          </ac:picMkLst>
        </pc:picChg>
      </pc:sldChg>
      <pc:sldChg chg="modSp add mod">
        <pc:chgData name="Corey Holton" userId="dfccdeabb580c92e" providerId="LiveId" clId="{C951E7E2-DF73-498A-9B5C-67E1A1DDAFBB}" dt="2024-09-01T13:40:01.577" v="6648" actId="5793"/>
        <pc:sldMkLst>
          <pc:docMk/>
          <pc:sldMk cId="2486957135" sldId="292"/>
        </pc:sldMkLst>
        <pc:spChg chg="mod">
          <ac:chgData name="Corey Holton" userId="dfccdeabb580c92e" providerId="LiveId" clId="{C951E7E2-DF73-498A-9B5C-67E1A1DDAFBB}" dt="2024-09-01T13:40:01.577" v="6648" actId="5793"/>
          <ac:spMkLst>
            <pc:docMk/>
            <pc:sldMk cId="2486957135" sldId="292"/>
            <ac:spMk id="7" creationId="{FF837CD6-1E96-72BF-BA91-85872A959457}"/>
          </ac:spMkLst>
        </pc:spChg>
      </pc:sldChg>
      <pc:sldChg chg="addSp delSp modSp new mod setBg">
        <pc:chgData name="Corey Holton" userId="dfccdeabb580c92e" providerId="LiveId" clId="{C951E7E2-DF73-498A-9B5C-67E1A1DDAFBB}" dt="2024-09-01T13:53:56.510" v="6698" actId="1076"/>
        <pc:sldMkLst>
          <pc:docMk/>
          <pc:sldMk cId="3492612358" sldId="293"/>
        </pc:sldMkLst>
        <pc:spChg chg="mod">
          <ac:chgData name="Corey Holton" userId="dfccdeabb580c92e" providerId="LiveId" clId="{C951E7E2-DF73-498A-9B5C-67E1A1DDAFBB}" dt="2024-09-01T13:52:48.131" v="6694" actId="26606"/>
          <ac:spMkLst>
            <pc:docMk/>
            <pc:sldMk cId="3492612358" sldId="293"/>
            <ac:spMk id="2" creationId="{744E4BC1-D0B8-C46C-AA55-CC050686FC28}"/>
          </ac:spMkLst>
        </pc:spChg>
        <pc:spChg chg="mod">
          <ac:chgData name="Corey Holton" userId="dfccdeabb580c92e" providerId="LiveId" clId="{C951E7E2-DF73-498A-9B5C-67E1A1DDAFBB}" dt="2024-09-01T13:52:48.131" v="6694" actId="26606"/>
          <ac:spMkLst>
            <pc:docMk/>
            <pc:sldMk cId="3492612358" sldId="293"/>
            <ac:spMk id="3" creationId="{F7FDBC72-F798-7FFE-B8B9-AF645A6CB75D}"/>
          </ac:spMkLst>
        </pc:spChg>
        <pc:spChg chg="add del">
          <ac:chgData name="Corey Holton" userId="dfccdeabb580c92e" providerId="LiveId" clId="{C951E7E2-DF73-498A-9B5C-67E1A1DDAFBB}" dt="2024-09-01T13:52:32.633" v="6687" actId="26606"/>
          <ac:spMkLst>
            <pc:docMk/>
            <pc:sldMk cId="3492612358" sldId="293"/>
            <ac:spMk id="9" creationId="{2F687420-BEB4-45CD-8226-339BE553B8E6}"/>
          </ac:spMkLst>
        </pc:spChg>
        <pc:spChg chg="add del">
          <ac:chgData name="Corey Holton" userId="dfccdeabb580c92e" providerId="LiveId" clId="{C951E7E2-DF73-498A-9B5C-67E1A1DDAFBB}" dt="2024-09-01T13:52:32.633" v="6687" actId="26606"/>
          <ac:spMkLst>
            <pc:docMk/>
            <pc:sldMk cId="3492612358" sldId="293"/>
            <ac:spMk id="11" creationId="{169CC832-2974-4E8D-90ED-3E2941BA7336}"/>
          </ac:spMkLst>
        </pc:spChg>
        <pc:spChg chg="add del">
          <ac:chgData name="Corey Holton" userId="dfccdeabb580c92e" providerId="LiveId" clId="{C951E7E2-DF73-498A-9B5C-67E1A1DDAFBB}" dt="2024-09-01T13:52:32.633" v="6687" actId="26606"/>
          <ac:spMkLst>
            <pc:docMk/>
            <pc:sldMk cId="3492612358" sldId="293"/>
            <ac:spMk id="13" creationId="{55222F96-971A-4F90-B841-6BAB416C7AC1}"/>
          </ac:spMkLst>
        </pc:spChg>
        <pc:spChg chg="add del">
          <ac:chgData name="Corey Holton" userId="dfccdeabb580c92e" providerId="LiveId" clId="{C951E7E2-DF73-498A-9B5C-67E1A1DDAFBB}" dt="2024-09-01T13:52:32.633" v="6687" actId="26606"/>
          <ac:spMkLst>
            <pc:docMk/>
            <pc:sldMk cId="3492612358" sldId="293"/>
            <ac:spMk id="15" creationId="{08980754-6F4B-43C9-B9BE-127B6BED6586}"/>
          </ac:spMkLst>
        </pc:spChg>
        <pc:spChg chg="add del">
          <ac:chgData name="Corey Holton" userId="dfccdeabb580c92e" providerId="LiveId" clId="{C951E7E2-DF73-498A-9B5C-67E1A1DDAFBB}" dt="2024-09-01T13:52:32.633" v="6687" actId="26606"/>
          <ac:spMkLst>
            <pc:docMk/>
            <pc:sldMk cId="3492612358" sldId="293"/>
            <ac:spMk id="17" creationId="{2C1BBA94-3F40-40AA-8BB9-E69E25E537C1}"/>
          </ac:spMkLst>
        </pc:spChg>
        <pc:spChg chg="add del">
          <ac:chgData name="Corey Holton" userId="dfccdeabb580c92e" providerId="LiveId" clId="{C951E7E2-DF73-498A-9B5C-67E1A1DDAFBB}" dt="2024-09-01T13:52:41.890" v="6689" actId="26606"/>
          <ac:spMkLst>
            <pc:docMk/>
            <pc:sldMk cId="3492612358" sldId="293"/>
            <ac:spMk id="19" creationId="{058A14AF-9FB5-4CC7-BA35-E8E85D3EDF0E}"/>
          </ac:spMkLst>
        </pc:spChg>
        <pc:spChg chg="add del">
          <ac:chgData name="Corey Holton" userId="dfccdeabb580c92e" providerId="LiveId" clId="{C951E7E2-DF73-498A-9B5C-67E1A1DDAFBB}" dt="2024-09-01T13:52:41.890" v="6689" actId="26606"/>
          <ac:spMkLst>
            <pc:docMk/>
            <pc:sldMk cId="3492612358" sldId="293"/>
            <ac:spMk id="20" creationId="{3A9A4357-BD1D-4622-A4FE-766E6AB8DE84}"/>
          </ac:spMkLst>
        </pc:spChg>
        <pc:spChg chg="add del">
          <ac:chgData name="Corey Holton" userId="dfccdeabb580c92e" providerId="LiveId" clId="{C951E7E2-DF73-498A-9B5C-67E1A1DDAFBB}" dt="2024-09-01T13:52:41.890" v="6689" actId="26606"/>
          <ac:spMkLst>
            <pc:docMk/>
            <pc:sldMk cId="3492612358" sldId="293"/>
            <ac:spMk id="21" creationId="{E659831F-0D9A-4C63-9EBB-8435B85A440F}"/>
          </ac:spMkLst>
        </pc:spChg>
        <pc:spChg chg="add del">
          <ac:chgData name="Corey Holton" userId="dfccdeabb580c92e" providerId="LiveId" clId="{C951E7E2-DF73-498A-9B5C-67E1A1DDAFBB}" dt="2024-09-01T13:52:41.890" v="6689" actId="26606"/>
          <ac:spMkLst>
            <pc:docMk/>
            <pc:sldMk cId="3492612358" sldId="293"/>
            <ac:spMk id="22" creationId="{E6995CE5-F890-4ABA-82A2-26507CE8D2A3}"/>
          </ac:spMkLst>
        </pc:spChg>
        <pc:spChg chg="add del">
          <ac:chgData name="Corey Holton" userId="dfccdeabb580c92e" providerId="LiveId" clId="{C951E7E2-DF73-498A-9B5C-67E1A1DDAFBB}" dt="2024-09-01T13:52:45.527" v="6691" actId="26606"/>
          <ac:spMkLst>
            <pc:docMk/>
            <pc:sldMk cId="3492612358" sldId="293"/>
            <ac:spMk id="24" creationId="{117AB3D3-3C9C-4DED-809A-78734805B895}"/>
          </ac:spMkLst>
        </pc:spChg>
        <pc:spChg chg="add del">
          <ac:chgData name="Corey Holton" userId="dfccdeabb580c92e" providerId="LiveId" clId="{C951E7E2-DF73-498A-9B5C-67E1A1DDAFBB}" dt="2024-09-01T13:52:45.527" v="6691" actId="26606"/>
          <ac:spMkLst>
            <pc:docMk/>
            <pc:sldMk cId="3492612358" sldId="293"/>
            <ac:spMk id="25" creationId="{3A9A4357-BD1D-4622-A4FE-766E6AB8DE84}"/>
          </ac:spMkLst>
        </pc:spChg>
        <pc:spChg chg="add del">
          <ac:chgData name="Corey Holton" userId="dfccdeabb580c92e" providerId="LiveId" clId="{C951E7E2-DF73-498A-9B5C-67E1A1DDAFBB}" dt="2024-09-01T13:52:45.527" v="6691" actId="26606"/>
          <ac:spMkLst>
            <pc:docMk/>
            <pc:sldMk cId="3492612358" sldId="293"/>
            <ac:spMk id="26" creationId="{E659831F-0D9A-4C63-9EBB-8435B85A440F}"/>
          </ac:spMkLst>
        </pc:spChg>
        <pc:spChg chg="add del">
          <ac:chgData name="Corey Holton" userId="dfccdeabb580c92e" providerId="LiveId" clId="{C951E7E2-DF73-498A-9B5C-67E1A1DDAFBB}" dt="2024-09-01T13:52:45.527" v="6691" actId="26606"/>
          <ac:spMkLst>
            <pc:docMk/>
            <pc:sldMk cId="3492612358" sldId="293"/>
            <ac:spMk id="27" creationId="{E6995CE5-F890-4ABA-82A2-26507CE8D2A3}"/>
          </ac:spMkLst>
        </pc:spChg>
        <pc:spChg chg="add del">
          <ac:chgData name="Corey Holton" userId="dfccdeabb580c92e" providerId="LiveId" clId="{C951E7E2-DF73-498A-9B5C-67E1A1DDAFBB}" dt="2024-09-01T13:52:48.119" v="6693" actId="26606"/>
          <ac:spMkLst>
            <pc:docMk/>
            <pc:sldMk cId="3492612358" sldId="293"/>
            <ac:spMk id="29" creationId="{201CC55D-ED54-4C5C-95E6-10947BD1103B}"/>
          </ac:spMkLst>
        </pc:spChg>
        <pc:spChg chg="add del">
          <ac:chgData name="Corey Holton" userId="dfccdeabb580c92e" providerId="LiveId" clId="{C951E7E2-DF73-498A-9B5C-67E1A1DDAFBB}" dt="2024-09-01T13:52:48.119" v="6693" actId="26606"/>
          <ac:spMkLst>
            <pc:docMk/>
            <pc:sldMk cId="3492612358" sldId="293"/>
            <ac:spMk id="32" creationId="{3873B707-463F-40B0-8227-E8CC6C67EB25}"/>
          </ac:spMkLst>
        </pc:spChg>
        <pc:spChg chg="add del">
          <ac:chgData name="Corey Holton" userId="dfccdeabb580c92e" providerId="LiveId" clId="{C951E7E2-DF73-498A-9B5C-67E1A1DDAFBB}" dt="2024-09-01T13:52:48.119" v="6693" actId="26606"/>
          <ac:spMkLst>
            <pc:docMk/>
            <pc:sldMk cId="3492612358" sldId="293"/>
            <ac:spMk id="33" creationId="{C13237C8-E62C-4F0D-A318-BD6FB6C2D138}"/>
          </ac:spMkLst>
        </pc:spChg>
        <pc:spChg chg="add del">
          <ac:chgData name="Corey Holton" userId="dfccdeabb580c92e" providerId="LiveId" clId="{C951E7E2-DF73-498A-9B5C-67E1A1DDAFBB}" dt="2024-09-01T13:52:48.119" v="6693" actId="26606"/>
          <ac:spMkLst>
            <pc:docMk/>
            <pc:sldMk cId="3492612358" sldId="293"/>
            <ac:spMk id="34" creationId="{19C9EAEA-39D0-4B0E-A0EB-51E7B26740B1}"/>
          </ac:spMkLst>
        </pc:spChg>
        <pc:spChg chg="add">
          <ac:chgData name="Corey Holton" userId="dfccdeabb580c92e" providerId="LiveId" clId="{C951E7E2-DF73-498A-9B5C-67E1A1DDAFBB}" dt="2024-09-01T13:52:48.131" v="6694" actId="26606"/>
          <ac:spMkLst>
            <pc:docMk/>
            <pc:sldMk cId="3492612358" sldId="293"/>
            <ac:spMk id="36" creationId="{DBC6133C-0615-4CE4-9132-37E609A9BDFA}"/>
          </ac:spMkLst>
        </pc:spChg>
        <pc:spChg chg="add">
          <ac:chgData name="Corey Holton" userId="dfccdeabb580c92e" providerId="LiveId" clId="{C951E7E2-DF73-498A-9B5C-67E1A1DDAFBB}" dt="2024-09-01T13:52:48.131" v="6694" actId="26606"/>
          <ac:spMkLst>
            <pc:docMk/>
            <pc:sldMk cId="3492612358" sldId="293"/>
            <ac:spMk id="37" creationId="{169CC832-2974-4E8D-90ED-3E2941BA7336}"/>
          </ac:spMkLst>
        </pc:spChg>
        <pc:spChg chg="add">
          <ac:chgData name="Corey Holton" userId="dfccdeabb580c92e" providerId="LiveId" clId="{C951E7E2-DF73-498A-9B5C-67E1A1DDAFBB}" dt="2024-09-01T13:52:48.131" v="6694" actId="26606"/>
          <ac:spMkLst>
            <pc:docMk/>
            <pc:sldMk cId="3492612358" sldId="293"/>
            <ac:spMk id="38" creationId="{55222F96-971A-4F90-B841-6BAB416C7AC1}"/>
          </ac:spMkLst>
        </pc:spChg>
        <pc:spChg chg="add">
          <ac:chgData name="Corey Holton" userId="dfccdeabb580c92e" providerId="LiveId" clId="{C951E7E2-DF73-498A-9B5C-67E1A1DDAFBB}" dt="2024-09-01T13:52:48.131" v="6694" actId="26606"/>
          <ac:spMkLst>
            <pc:docMk/>
            <pc:sldMk cId="3492612358" sldId="293"/>
            <ac:spMk id="39" creationId="{08980754-6F4B-43C9-B9BE-127B6BED6586}"/>
          </ac:spMkLst>
        </pc:spChg>
        <pc:spChg chg="add">
          <ac:chgData name="Corey Holton" userId="dfccdeabb580c92e" providerId="LiveId" clId="{C951E7E2-DF73-498A-9B5C-67E1A1DDAFBB}" dt="2024-09-01T13:52:48.131" v="6694" actId="26606"/>
          <ac:spMkLst>
            <pc:docMk/>
            <pc:sldMk cId="3492612358" sldId="293"/>
            <ac:spMk id="40" creationId="{2C1BBA94-3F40-40AA-8BB9-E69E25E537C1}"/>
          </ac:spMkLst>
        </pc:spChg>
        <pc:grpChg chg="add del">
          <ac:chgData name="Corey Holton" userId="dfccdeabb580c92e" providerId="LiveId" clId="{C951E7E2-DF73-498A-9B5C-67E1A1DDAFBB}" dt="2024-09-01T13:52:48.119" v="6693" actId="26606"/>
          <ac:grpSpMkLst>
            <pc:docMk/>
            <pc:sldMk cId="3492612358" sldId="293"/>
            <ac:grpSpMk id="30" creationId="{1DE889C7-FAD6-4397-98E2-05D503484459}"/>
          </ac:grpSpMkLst>
        </pc:grpChg>
        <pc:picChg chg="add mod">
          <ac:chgData name="Corey Holton" userId="dfccdeabb580c92e" providerId="LiveId" clId="{C951E7E2-DF73-498A-9B5C-67E1A1DDAFBB}" dt="2024-09-01T13:53:56.510" v="6698" actId="1076"/>
          <ac:picMkLst>
            <pc:docMk/>
            <pc:sldMk cId="3492612358" sldId="293"/>
            <ac:picMk id="4" creationId="{4B533CA1-A8CE-E85F-E697-234A1379B2E2}"/>
          </ac:picMkLst>
        </pc:picChg>
        <pc:picChg chg="add mod">
          <ac:chgData name="Corey Holton" userId="dfccdeabb580c92e" providerId="LiveId" clId="{C951E7E2-DF73-498A-9B5C-67E1A1DDAFBB}" dt="2024-09-01T13:53:53.962" v="6697" actId="1076"/>
          <ac:picMkLst>
            <pc:docMk/>
            <pc:sldMk cId="3492612358" sldId="293"/>
            <ac:picMk id="5" creationId="{11EF16DB-92FC-691F-DB90-B1BA8762BDB0}"/>
          </ac:picMkLst>
        </pc:picChg>
      </pc:sldChg>
      <pc:sldChg chg="addSp delSp modSp add mod setBg">
        <pc:chgData name="Corey Holton" userId="dfccdeabb580c92e" providerId="LiveId" clId="{C951E7E2-DF73-498A-9B5C-67E1A1DDAFBB}" dt="2024-09-01T13:54:57.523" v="6702" actId="26606"/>
        <pc:sldMkLst>
          <pc:docMk/>
          <pc:sldMk cId="2111145073" sldId="294"/>
        </pc:sldMkLst>
        <pc:spChg chg="mod">
          <ac:chgData name="Corey Holton" userId="dfccdeabb580c92e" providerId="LiveId" clId="{C951E7E2-DF73-498A-9B5C-67E1A1DDAFBB}" dt="2024-09-01T13:54:57.523" v="6702" actId="26606"/>
          <ac:spMkLst>
            <pc:docMk/>
            <pc:sldMk cId="2111145073" sldId="294"/>
            <ac:spMk id="2" creationId="{744E4BC1-D0B8-C46C-AA55-CC050686FC28}"/>
          </ac:spMkLst>
        </pc:spChg>
        <pc:spChg chg="mod ord">
          <ac:chgData name="Corey Holton" userId="dfccdeabb580c92e" providerId="LiveId" clId="{C951E7E2-DF73-498A-9B5C-67E1A1DDAFBB}" dt="2024-09-01T13:54:57.523" v="6702" actId="26606"/>
          <ac:spMkLst>
            <pc:docMk/>
            <pc:sldMk cId="2111145073" sldId="294"/>
            <ac:spMk id="3" creationId="{F7FDBC72-F798-7FFE-B8B9-AF645A6CB75D}"/>
          </ac:spMkLst>
        </pc:spChg>
        <pc:spChg chg="add del">
          <ac:chgData name="Corey Holton" userId="dfccdeabb580c92e" providerId="LiveId" clId="{C951E7E2-DF73-498A-9B5C-67E1A1DDAFBB}" dt="2024-09-01T13:54:57.514" v="6701" actId="26606"/>
          <ac:spMkLst>
            <pc:docMk/>
            <pc:sldMk cId="2111145073" sldId="294"/>
            <ac:spMk id="9" creationId="{058A14AF-9FB5-4CC7-BA35-E8E85D3EDF0E}"/>
          </ac:spMkLst>
        </pc:spChg>
        <pc:spChg chg="add del">
          <ac:chgData name="Corey Holton" userId="dfccdeabb580c92e" providerId="LiveId" clId="{C951E7E2-DF73-498A-9B5C-67E1A1DDAFBB}" dt="2024-09-01T13:54:57.514" v="6701" actId="26606"/>
          <ac:spMkLst>
            <pc:docMk/>
            <pc:sldMk cId="2111145073" sldId="294"/>
            <ac:spMk id="11" creationId="{3A9A4357-BD1D-4622-A4FE-766E6AB8DE84}"/>
          </ac:spMkLst>
        </pc:spChg>
        <pc:spChg chg="add del">
          <ac:chgData name="Corey Holton" userId="dfccdeabb580c92e" providerId="LiveId" clId="{C951E7E2-DF73-498A-9B5C-67E1A1DDAFBB}" dt="2024-09-01T13:54:57.514" v="6701" actId="26606"/>
          <ac:spMkLst>
            <pc:docMk/>
            <pc:sldMk cId="2111145073" sldId="294"/>
            <ac:spMk id="13" creationId="{E659831F-0D9A-4C63-9EBB-8435B85A440F}"/>
          </ac:spMkLst>
        </pc:spChg>
        <pc:spChg chg="add del">
          <ac:chgData name="Corey Holton" userId="dfccdeabb580c92e" providerId="LiveId" clId="{C951E7E2-DF73-498A-9B5C-67E1A1DDAFBB}" dt="2024-09-01T13:54:57.514" v="6701" actId="26606"/>
          <ac:spMkLst>
            <pc:docMk/>
            <pc:sldMk cId="2111145073" sldId="294"/>
            <ac:spMk id="15" creationId="{E6995CE5-F890-4ABA-82A2-26507CE8D2A3}"/>
          </ac:spMkLst>
        </pc:spChg>
        <pc:spChg chg="add">
          <ac:chgData name="Corey Holton" userId="dfccdeabb580c92e" providerId="LiveId" clId="{C951E7E2-DF73-498A-9B5C-67E1A1DDAFBB}" dt="2024-09-01T13:54:57.523" v="6702" actId="26606"/>
          <ac:spMkLst>
            <pc:docMk/>
            <pc:sldMk cId="2111145073" sldId="294"/>
            <ac:spMk id="17" creationId="{FFB60E8C-7224-44A4-87A0-46A1711DD2ED}"/>
          </ac:spMkLst>
        </pc:spChg>
        <pc:spChg chg="add">
          <ac:chgData name="Corey Holton" userId="dfccdeabb580c92e" providerId="LiveId" clId="{C951E7E2-DF73-498A-9B5C-67E1A1DDAFBB}" dt="2024-09-01T13:54:57.523" v="6702" actId="26606"/>
          <ac:spMkLst>
            <pc:docMk/>
            <pc:sldMk cId="2111145073" sldId="294"/>
            <ac:spMk id="18" creationId="{5DA32751-37A2-45C0-BE94-63D375E27003}"/>
          </ac:spMkLst>
        </pc:spChg>
        <pc:spChg chg="add">
          <ac:chgData name="Corey Holton" userId="dfccdeabb580c92e" providerId="LiveId" clId="{C951E7E2-DF73-498A-9B5C-67E1A1DDAFBB}" dt="2024-09-01T13:54:57.523" v="6702" actId="26606"/>
          <ac:spMkLst>
            <pc:docMk/>
            <pc:sldMk cId="2111145073" sldId="294"/>
            <ac:spMk id="19" creationId="{E659831F-0D9A-4C63-9EBB-8435B85A440F}"/>
          </ac:spMkLst>
        </pc:spChg>
        <pc:spChg chg="add">
          <ac:chgData name="Corey Holton" userId="dfccdeabb580c92e" providerId="LiveId" clId="{C951E7E2-DF73-498A-9B5C-67E1A1DDAFBB}" dt="2024-09-01T13:54:57.523" v="6702" actId="26606"/>
          <ac:spMkLst>
            <pc:docMk/>
            <pc:sldMk cId="2111145073" sldId="294"/>
            <ac:spMk id="20" creationId="{5A55FBCD-CD42-40F5-8A1B-3203F9CAEEAA}"/>
          </ac:spMkLst>
        </pc:spChg>
        <pc:picChg chg="add mod">
          <ac:chgData name="Corey Holton" userId="dfccdeabb580c92e" providerId="LiveId" clId="{C951E7E2-DF73-498A-9B5C-67E1A1DDAFBB}" dt="2024-09-01T13:54:57.523" v="6702" actId="26606"/>
          <ac:picMkLst>
            <pc:docMk/>
            <pc:sldMk cId="2111145073" sldId="294"/>
            <ac:picMk id="4" creationId="{CA992C3E-9500-855B-F346-433C090100A9}"/>
          </ac:picMkLst>
        </pc:picChg>
      </pc:sldChg>
      <pc:sldChg chg="addSp delSp modSp add mod setBg">
        <pc:chgData name="Corey Holton" userId="dfccdeabb580c92e" providerId="LiveId" clId="{C951E7E2-DF73-498A-9B5C-67E1A1DDAFBB}" dt="2024-09-01T14:15:11.829" v="7670" actId="14100"/>
        <pc:sldMkLst>
          <pc:docMk/>
          <pc:sldMk cId="1100639770" sldId="295"/>
        </pc:sldMkLst>
        <pc:spChg chg="mod">
          <ac:chgData name="Corey Holton" userId="dfccdeabb580c92e" providerId="LiveId" clId="{C951E7E2-DF73-498A-9B5C-67E1A1DDAFBB}" dt="2024-09-01T14:15:00.469" v="7668" actId="26606"/>
          <ac:spMkLst>
            <pc:docMk/>
            <pc:sldMk cId="1100639770" sldId="295"/>
            <ac:spMk id="2" creationId="{539EAE2D-6F05-29FC-24CF-F2FDCCA541CB}"/>
          </ac:spMkLst>
        </pc:spChg>
        <pc:spChg chg="mod ord">
          <ac:chgData name="Corey Holton" userId="dfccdeabb580c92e" providerId="LiveId" clId="{C951E7E2-DF73-498A-9B5C-67E1A1DDAFBB}" dt="2024-09-01T14:15:00.469" v="7668" actId="26606"/>
          <ac:spMkLst>
            <pc:docMk/>
            <pc:sldMk cId="1100639770" sldId="295"/>
            <ac:spMk id="3" creationId="{D6F543D4-D6C9-E508-8342-FD2252C206E0}"/>
          </ac:spMkLst>
        </pc:spChg>
        <pc:spChg chg="add del">
          <ac:chgData name="Corey Holton" userId="dfccdeabb580c92e" providerId="LiveId" clId="{C951E7E2-DF73-498A-9B5C-67E1A1DDAFBB}" dt="2024-09-01T14:14:51.960" v="7663" actId="26606"/>
          <ac:spMkLst>
            <pc:docMk/>
            <pc:sldMk cId="1100639770" sldId="295"/>
            <ac:spMk id="9" creationId="{201CC55D-ED54-4C5C-95E6-10947BD1103B}"/>
          </ac:spMkLst>
        </pc:spChg>
        <pc:spChg chg="add del">
          <ac:chgData name="Corey Holton" userId="dfccdeabb580c92e" providerId="LiveId" clId="{C951E7E2-DF73-498A-9B5C-67E1A1DDAFBB}" dt="2024-09-01T14:15:00.458" v="7667" actId="26606"/>
          <ac:spMkLst>
            <pc:docMk/>
            <pc:sldMk cId="1100639770" sldId="295"/>
            <ac:spMk id="13" creationId="{E659831F-0D9A-4C63-9EBB-8435B85A440F}"/>
          </ac:spMkLst>
        </pc:spChg>
        <pc:spChg chg="add del">
          <ac:chgData name="Corey Holton" userId="dfccdeabb580c92e" providerId="LiveId" clId="{C951E7E2-DF73-498A-9B5C-67E1A1DDAFBB}" dt="2024-09-01T14:14:51.960" v="7663" actId="26606"/>
          <ac:spMkLst>
            <pc:docMk/>
            <pc:sldMk cId="1100639770" sldId="295"/>
            <ac:spMk id="15" creationId="{3873B707-463F-40B0-8227-E8CC6C67EB25}"/>
          </ac:spMkLst>
        </pc:spChg>
        <pc:spChg chg="add del">
          <ac:chgData name="Corey Holton" userId="dfccdeabb580c92e" providerId="LiveId" clId="{C951E7E2-DF73-498A-9B5C-67E1A1DDAFBB}" dt="2024-09-01T14:14:51.960" v="7663" actId="26606"/>
          <ac:spMkLst>
            <pc:docMk/>
            <pc:sldMk cId="1100639770" sldId="295"/>
            <ac:spMk id="17" creationId="{C13237C8-E62C-4F0D-A318-BD6FB6C2D138}"/>
          </ac:spMkLst>
        </pc:spChg>
        <pc:spChg chg="add del">
          <ac:chgData name="Corey Holton" userId="dfccdeabb580c92e" providerId="LiveId" clId="{C951E7E2-DF73-498A-9B5C-67E1A1DDAFBB}" dt="2024-09-01T14:14:51.960" v="7663" actId="26606"/>
          <ac:spMkLst>
            <pc:docMk/>
            <pc:sldMk cId="1100639770" sldId="295"/>
            <ac:spMk id="19" creationId="{19C9EAEA-39D0-4B0E-A0EB-51E7B26740B1}"/>
          </ac:spMkLst>
        </pc:spChg>
        <pc:spChg chg="add del">
          <ac:chgData name="Corey Holton" userId="dfccdeabb580c92e" providerId="LiveId" clId="{C951E7E2-DF73-498A-9B5C-67E1A1DDAFBB}" dt="2024-09-01T14:14:57.617" v="7665" actId="26606"/>
          <ac:spMkLst>
            <pc:docMk/>
            <pc:sldMk cId="1100639770" sldId="295"/>
            <ac:spMk id="21" creationId="{FFB60E8C-7224-44A4-87A0-46A1711DD2ED}"/>
          </ac:spMkLst>
        </pc:spChg>
        <pc:spChg chg="add del">
          <ac:chgData name="Corey Holton" userId="dfccdeabb580c92e" providerId="LiveId" clId="{C951E7E2-DF73-498A-9B5C-67E1A1DDAFBB}" dt="2024-09-01T14:14:57.617" v="7665" actId="26606"/>
          <ac:spMkLst>
            <pc:docMk/>
            <pc:sldMk cId="1100639770" sldId="295"/>
            <ac:spMk id="22" creationId="{5DA32751-37A2-45C0-BE94-63D375E27003}"/>
          </ac:spMkLst>
        </pc:spChg>
        <pc:spChg chg="add del">
          <ac:chgData name="Corey Holton" userId="dfccdeabb580c92e" providerId="LiveId" clId="{C951E7E2-DF73-498A-9B5C-67E1A1DDAFBB}" dt="2024-09-01T14:14:57.617" v="7665" actId="26606"/>
          <ac:spMkLst>
            <pc:docMk/>
            <pc:sldMk cId="1100639770" sldId="295"/>
            <ac:spMk id="23" creationId="{E659831F-0D9A-4C63-9EBB-8435B85A440F}"/>
          </ac:spMkLst>
        </pc:spChg>
        <pc:spChg chg="add del">
          <ac:chgData name="Corey Holton" userId="dfccdeabb580c92e" providerId="LiveId" clId="{C951E7E2-DF73-498A-9B5C-67E1A1DDAFBB}" dt="2024-09-01T14:14:57.617" v="7665" actId="26606"/>
          <ac:spMkLst>
            <pc:docMk/>
            <pc:sldMk cId="1100639770" sldId="295"/>
            <ac:spMk id="24" creationId="{5A55FBCD-CD42-40F5-8A1B-3203F9CAEEAA}"/>
          </ac:spMkLst>
        </pc:spChg>
        <pc:spChg chg="add del">
          <ac:chgData name="Corey Holton" userId="dfccdeabb580c92e" providerId="LiveId" clId="{C951E7E2-DF73-498A-9B5C-67E1A1DDAFBB}" dt="2024-09-01T14:15:00.458" v="7667" actId="26606"/>
          <ac:spMkLst>
            <pc:docMk/>
            <pc:sldMk cId="1100639770" sldId="295"/>
            <ac:spMk id="26" creationId="{058A14AF-9FB5-4CC7-BA35-E8E85D3EDF0E}"/>
          </ac:spMkLst>
        </pc:spChg>
        <pc:spChg chg="add del">
          <ac:chgData name="Corey Holton" userId="dfccdeabb580c92e" providerId="LiveId" clId="{C951E7E2-DF73-498A-9B5C-67E1A1DDAFBB}" dt="2024-09-01T14:15:00.458" v="7667" actId="26606"/>
          <ac:spMkLst>
            <pc:docMk/>
            <pc:sldMk cId="1100639770" sldId="295"/>
            <ac:spMk id="27" creationId="{3A9A4357-BD1D-4622-A4FE-766E6AB8DE84}"/>
          </ac:spMkLst>
        </pc:spChg>
        <pc:spChg chg="add del">
          <ac:chgData name="Corey Holton" userId="dfccdeabb580c92e" providerId="LiveId" clId="{C951E7E2-DF73-498A-9B5C-67E1A1DDAFBB}" dt="2024-09-01T14:15:00.458" v="7667" actId="26606"/>
          <ac:spMkLst>
            <pc:docMk/>
            <pc:sldMk cId="1100639770" sldId="295"/>
            <ac:spMk id="28" creationId="{E6995CE5-F890-4ABA-82A2-26507CE8D2A3}"/>
          </ac:spMkLst>
        </pc:spChg>
        <pc:spChg chg="add">
          <ac:chgData name="Corey Holton" userId="dfccdeabb580c92e" providerId="LiveId" clId="{C951E7E2-DF73-498A-9B5C-67E1A1DDAFBB}" dt="2024-09-01T14:15:00.469" v="7668" actId="26606"/>
          <ac:spMkLst>
            <pc:docMk/>
            <pc:sldMk cId="1100639770" sldId="295"/>
            <ac:spMk id="30" creationId="{201CC55D-ED54-4C5C-95E6-10947BD1103B}"/>
          </ac:spMkLst>
        </pc:spChg>
        <pc:spChg chg="add">
          <ac:chgData name="Corey Holton" userId="dfccdeabb580c92e" providerId="LiveId" clId="{C951E7E2-DF73-498A-9B5C-67E1A1DDAFBB}" dt="2024-09-01T14:15:00.469" v="7668" actId="26606"/>
          <ac:spMkLst>
            <pc:docMk/>
            <pc:sldMk cId="1100639770" sldId="295"/>
            <ac:spMk id="33" creationId="{3873B707-463F-40B0-8227-E8CC6C67EB25}"/>
          </ac:spMkLst>
        </pc:spChg>
        <pc:spChg chg="add">
          <ac:chgData name="Corey Holton" userId="dfccdeabb580c92e" providerId="LiveId" clId="{C951E7E2-DF73-498A-9B5C-67E1A1DDAFBB}" dt="2024-09-01T14:15:00.469" v="7668" actId="26606"/>
          <ac:spMkLst>
            <pc:docMk/>
            <pc:sldMk cId="1100639770" sldId="295"/>
            <ac:spMk id="34" creationId="{C13237C8-E62C-4F0D-A318-BD6FB6C2D138}"/>
          </ac:spMkLst>
        </pc:spChg>
        <pc:spChg chg="add">
          <ac:chgData name="Corey Holton" userId="dfccdeabb580c92e" providerId="LiveId" clId="{C951E7E2-DF73-498A-9B5C-67E1A1DDAFBB}" dt="2024-09-01T14:15:00.469" v="7668" actId="26606"/>
          <ac:spMkLst>
            <pc:docMk/>
            <pc:sldMk cId="1100639770" sldId="295"/>
            <ac:spMk id="35" creationId="{19C9EAEA-39D0-4B0E-A0EB-51E7B26740B1}"/>
          </ac:spMkLst>
        </pc:spChg>
        <pc:grpChg chg="add del">
          <ac:chgData name="Corey Holton" userId="dfccdeabb580c92e" providerId="LiveId" clId="{C951E7E2-DF73-498A-9B5C-67E1A1DDAFBB}" dt="2024-09-01T14:14:51.960" v="7663" actId="26606"/>
          <ac:grpSpMkLst>
            <pc:docMk/>
            <pc:sldMk cId="1100639770" sldId="295"/>
            <ac:grpSpMk id="11" creationId="{1DE889C7-FAD6-4397-98E2-05D503484459}"/>
          </ac:grpSpMkLst>
        </pc:grpChg>
        <pc:grpChg chg="add">
          <ac:chgData name="Corey Holton" userId="dfccdeabb580c92e" providerId="LiveId" clId="{C951E7E2-DF73-498A-9B5C-67E1A1DDAFBB}" dt="2024-09-01T14:15:00.469" v="7668" actId="26606"/>
          <ac:grpSpMkLst>
            <pc:docMk/>
            <pc:sldMk cId="1100639770" sldId="295"/>
            <ac:grpSpMk id="31" creationId="{1DE889C7-FAD6-4397-98E2-05D503484459}"/>
          </ac:grpSpMkLst>
        </pc:grpChg>
        <pc:picChg chg="add mod">
          <ac:chgData name="Corey Holton" userId="dfccdeabb580c92e" providerId="LiveId" clId="{C951E7E2-DF73-498A-9B5C-67E1A1DDAFBB}" dt="2024-09-01T14:15:11.829" v="7670" actId="14100"/>
          <ac:picMkLst>
            <pc:docMk/>
            <pc:sldMk cId="1100639770" sldId="295"/>
            <ac:picMk id="4" creationId="{0DE7CC9C-65EE-AB2F-49F5-60655EFBC941}"/>
          </ac:picMkLst>
        </pc:picChg>
      </pc:sldChg>
      <pc:sldChg chg="modSp new mod">
        <pc:chgData name="Corey Holton" userId="dfccdeabb580c92e" providerId="LiveId" clId="{C951E7E2-DF73-498A-9B5C-67E1A1DDAFBB}" dt="2024-09-01T14:17:23.627" v="7676"/>
        <pc:sldMkLst>
          <pc:docMk/>
          <pc:sldMk cId="1850561051" sldId="296"/>
        </pc:sldMkLst>
        <pc:spChg chg="mod">
          <ac:chgData name="Corey Holton" userId="dfccdeabb580c92e" providerId="LiveId" clId="{C951E7E2-DF73-498A-9B5C-67E1A1DDAFBB}" dt="2024-09-01T14:17:23.627" v="7676"/>
          <ac:spMkLst>
            <pc:docMk/>
            <pc:sldMk cId="1850561051" sldId="296"/>
            <ac:spMk id="2" creationId="{FDF49455-A696-2981-05F2-778FA8044167}"/>
          </ac:spMkLst>
        </pc:spChg>
        <pc:spChg chg="mod">
          <ac:chgData name="Corey Holton" userId="dfccdeabb580c92e" providerId="LiveId" clId="{C951E7E2-DF73-498A-9B5C-67E1A1DDAFBB}" dt="2024-09-01T14:17:13.799" v="7675" actId="27636"/>
          <ac:spMkLst>
            <pc:docMk/>
            <pc:sldMk cId="1850561051" sldId="296"/>
            <ac:spMk id="3" creationId="{EEE60394-EE95-6BD9-F92E-FF8515CD1064}"/>
          </ac:spMkLst>
        </pc:spChg>
      </pc:sldChg>
    </pc:docChg>
  </pc:docChgLst>
  <pc:docChgLst>
    <pc:chgData name="Corey Holton" userId="dfccdeabb580c92e" providerId="LiveId" clId="{BB9CCC36-FE4F-4974-A4FB-35164B2E3531}"/>
    <pc:docChg chg="custSel addSld modSld sldOrd">
      <pc:chgData name="Corey Holton" userId="dfccdeabb580c92e" providerId="LiveId" clId="{BB9CCC36-FE4F-4974-A4FB-35164B2E3531}" dt="2024-08-31T18:24:39.649" v="40"/>
      <pc:docMkLst>
        <pc:docMk/>
      </pc:docMkLst>
      <pc:sldChg chg="ord">
        <pc:chgData name="Corey Holton" userId="dfccdeabb580c92e" providerId="LiveId" clId="{BB9CCC36-FE4F-4974-A4FB-35164B2E3531}" dt="2024-08-31T18:24:36.837" v="38"/>
        <pc:sldMkLst>
          <pc:docMk/>
          <pc:sldMk cId="4059096339" sldId="267"/>
        </pc:sldMkLst>
      </pc:sldChg>
      <pc:sldChg chg="ord">
        <pc:chgData name="Corey Holton" userId="dfccdeabb580c92e" providerId="LiveId" clId="{BB9CCC36-FE4F-4974-A4FB-35164B2E3531}" dt="2024-08-31T18:23:35.801" v="26"/>
        <pc:sldMkLst>
          <pc:docMk/>
          <pc:sldMk cId="4047782543" sldId="272"/>
        </pc:sldMkLst>
      </pc:sldChg>
      <pc:sldChg chg="ord">
        <pc:chgData name="Corey Holton" userId="dfccdeabb580c92e" providerId="LiveId" clId="{BB9CCC36-FE4F-4974-A4FB-35164B2E3531}" dt="2024-08-31T18:22:13.537" v="13"/>
        <pc:sldMkLst>
          <pc:docMk/>
          <pc:sldMk cId="1964146967" sldId="274"/>
        </pc:sldMkLst>
      </pc:sldChg>
      <pc:sldChg chg="addSp delSp modSp new mod">
        <pc:chgData name="Corey Holton" userId="dfccdeabb580c92e" providerId="LiveId" clId="{BB9CCC36-FE4F-4974-A4FB-35164B2E3531}" dt="2024-08-31T18:22:33.806" v="15" actId="478"/>
        <pc:sldMkLst>
          <pc:docMk/>
          <pc:sldMk cId="51798875" sldId="277"/>
        </pc:sldMkLst>
        <pc:spChg chg="mod">
          <ac:chgData name="Corey Holton" userId="dfccdeabb580c92e" providerId="LiveId" clId="{BB9CCC36-FE4F-4974-A4FB-35164B2E3531}" dt="2024-08-31T16:57:13.447" v="2" actId="27636"/>
          <ac:spMkLst>
            <pc:docMk/>
            <pc:sldMk cId="51798875" sldId="277"/>
            <ac:spMk id="2" creationId="{91F8720F-A42E-DD9F-7531-23208260DB65}"/>
          </ac:spMkLst>
        </pc:spChg>
        <pc:spChg chg="del">
          <ac:chgData name="Corey Holton" userId="dfccdeabb580c92e" providerId="LiveId" clId="{BB9CCC36-FE4F-4974-A4FB-35164B2E3531}" dt="2024-08-31T18:12:19.320" v="9" actId="22"/>
          <ac:spMkLst>
            <pc:docMk/>
            <pc:sldMk cId="51798875" sldId="277"/>
            <ac:spMk id="3" creationId="{495A72A3-33B2-1B9D-EAC3-A963BDF4B69E}"/>
          </ac:spMkLst>
        </pc:spChg>
        <pc:spChg chg="add mod">
          <ac:chgData name="Corey Holton" userId="dfccdeabb580c92e" providerId="LiveId" clId="{BB9CCC36-FE4F-4974-A4FB-35164B2E3531}" dt="2024-08-31T18:22:33.806" v="15" actId="478"/>
          <ac:spMkLst>
            <pc:docMk/>
            <pc:sldMk cId="51798875" sldId="277"/>
            <ac:spMk id="7" creationId="{FF837CD6-1E96-72BF-BA91-85872A959457}"/>
          </ac:spMkLst>
        </pc:spChg>
        <pc:picChg chg="add del mod ord">
          <ac:chgData name="Corey Holton" userId="dfccdeabb580c92e" providerId="LiveId" clId="{BB9CCC36-FE4F-4974-A4FB-35164B2E3531}" dt="2024-08-31T18:22:33.806" v="15" actId="478"/>
          <ac:picMkLst>
            <pc:docMk/>
            <pc:sldMk cId="51798875" sldId="277"/>
            <ac:picMk id="5" creationId="{B381935A-FE92-22B7-DF46-D7EB3C709A1C}"/>
          </ac:picMkLst>
        </pc:picChg>
      </pc:sldChg>
      <pc:sldChg chg="modSp new mod">
        <pc:chgData name="Corey Holton" userId="dfccdeabb580c92e" providerId="LiveId" clId="{BB9CCC36-FE4F-4974-A4FB-35164B2E3531}" dt="2024-08-31T16:57:31.501" v="5" actId="27636"/>
        <pc:sldMkLst>
          <pc:docMk/>
          <pc:sldMk cId="2083879834" sldId="278"/>
        </pc:sldMkLst>
        <pc:spChg chg="mod">
          <ac:chgData name="Corey Holton" userId="dfccdeabb580c92e" providerId="LiveId" clId="{BB9CCC36-FE4F-4974-A4FB-35164B2E3531}" dt="2024-08-31T16:57:31.501" v="5" actId="27636"/>
          <ac:spMkLst>
            <pc:docMk/>
            <pc:sldMk cId="2083879834" sldId="278"/>
            <ac:spMk id="2" creationId="{539EAE2D-6F05-29FC-24CF-F2FDCCA541CB}"/>
          </ac:spMkLst>
        </pc:spChg>
      </pc:sldChg>
      <pc:sldChg chg="modSp new mod ord">
        <pc:chgData name="Corey Holton" userId="dfccdeabb580c92e" providerId="LiveId" clId="{BB9CCC36-FE4F-4974-A4FB-35164B2E3531}" dt="2024-08-31T18:24:39.649" v="40"/>
        <pc:sldMkLst>
          <pc:docMk/>
          <pc:sldMk cId="243150552" sldId="279"/>
        </pc:sldMkLst>
        <pc:spChg chg="mod">
          <ac:chgData name="Corey Holton" userId="dfccdeabb580c92e" providerId="LiveId" clId="{BB9CCC36-FE4F-4974-A4FB-35164B2E3531}" dt="2024-08-31T16:57:48.705" v="8" actId="27636"/>
          <ac:spMkLst>
            <pc:docMk/>
            <pc:sldMk cId="243150552" sldId="279"/>
            <ac:spMk id="2" creationId="{330766FE-F8B8-777B-2219-9940145F8FA9}"/>
          </ac:spMkLst>
        </pc:spChg>
      </pc:sldChg>
      <pc:sldChg chg="addSp delSp modSp new mod">
        <pc:chgData name="Corey Holton" userId="dfccdeabb580c92e" providerId="LiveId" clId="{BB9CCC36-FE4F-4974-A4FB-35164B2E3531}" dt="2024-08-31T18:18:32.157" v="11" actId="22"/>
        <pc:sldMkLst>
          <pc:docMk/>
          <pc:sldMk cId="3043303598" sldId="280"/>
        </pc:sldMkLst>
        <pc:spChg chg="del">
          <ac:chgData name="Corey Holton" userId="dfccdeabb580c92e" providerId="LiveId" clId="{BB9CCC36-FE4F-4974-A4FB-35164B2E3531}" dt="2024-08-31T18:18:32.157" v="11" actId="22"/>
          <ac:spMkLst>
            <pc:docMk/>
            <pc:sldMk cId="3043303598" sldId="280"/>
            <ac:spMk id="3" creationId="{C6F54800-286E-A577-1406-0A4A14E4AA56}"/>
          </ac:spMkLst>
        </pc:spChg>
        <pc:picChg chg="add mod ord">
          <ac:chgData name="Corey Holton" userId="dfccdeabb580c92e" providerId="LiveId" clId="{BB9CCC36-FE4F-4974-A4FB-35164B2E3531}" dt="2024-08-31T18:18:32.157" v="11" actId="22"/>
          <ac:picMkLst>
            <pc:docMk/>
            <pc:sldMk cId="3043303598" sldId="280"/>
            <ac:picMk id="5" creationId="{614F5800-CD03-5016-1B47-99594F19D684}"/>
          </ac:picMkLst>
        </pc:picChg>
      </pc:sldChg>
      <pc:sldChg chg="addSp delSp modSp new">
        <pc:chgData name="Corey Holton" userId="dfccdeabb580c92e" providerId="LiveId" clId="{BB9CCC36-FE4F-4974-A4FB-35164B2E3531}" dt="2024-08-31T18:22:36.510" v="16"/>
        <pc:sldMkLst>
          <pc:docMk/>
          <pc:sldMk cId="180679254" sldId="281"/>
        </pc:sldMkLst>
        <pc:spChg chg="del">
          <ac:chgData name="Corey Holton" userId="dfccdeabb580c92e" providerId="LiveId" clId="{BB9CCC36-FE4F-4974-A4FB-35164B2E3531}" dt="2024-08-31T18:22:36.510" v="16"/>
          <ac:spMkLst>
            <pc:docMk/>
            <pc:sldMk cId="180679254" sldId="281"/>
            <ac:spMk id="3" creationId="{E090AD30-1922-A583-41B4-85ED5515C4FF}"/>
          </ac:spMkLst>
        </pc:spChg>
        <pc:picChg chg="add mod">
          <ac:chgData name="Corey Holton" userId="dfccdeabb580c92e" providerId="LiveId" clId="{BB9CCC36-FE4F-4974-A4FB-35164B2E3531}" dt="2024-08-31T18:22:36.510" v="16"/>
          <ac:picMkLst>
            <pc:docMk/>
            <pc:sldMk cId="180679254" sldId="281"/>
            <ac:picMk id="4" creationId="{059F4A58-5BA2-C662-A794-DCC180F59EC3}"/>
          </ac:picMkLst>
        </pc:picChg>
      </pc:sldChg>
    </pc:docChg>
  </pc:docChgLst>
  <pc:docChgLst>
    <pc:chgData name="Domenic Guerrero" userId="6508a6907ac54874" providerId="Windows Live" clId="Web-{855C75D5-899F-4E0A-A37C-6C0BD1A71F73}"/>
    <pc:docChg chg="modSld">
      <pc:chgData name="Domenic Guerrero" userId="6508a6907ac54874" providerId="Windows Live" clId="Web-{855C75D5-899F-4E0A-A37C-6C0BD1A71F73}" dt="2024-09-01T02:59:28.279" v="82" actId="20577"/>
      <pc:docMkLst>
        <pc:docMk/>
      </pc:docMkLst>
      <pc:sldChg chg="modSp">
        <pc:chgData name="Domenic Guerrero" userId="6508a6907ac54874" providerId="Windows Live" clId="Web-{855C75D5-899F-4E0A-A37C-6C0BD1A71F73}" dt="2024-09-01T00:40:56.391" v="56" actId="20577"/>
        <pc:sldMkLst>
          <pc:docMk/>
          <pc:sldMk cId="2242565451" sldId="256"/>
        </pc:sldMkLst>
        <pc:spChg chg="mod">
          <ac:chgData name="Domenic Guerrero" userId="6508a6907ac54874" providerId="Windows Live" clId="Web-{855C75D5-899F-4E0A-A37C-6C0BD1A71F73}" dt="2024-09-01T00:40:56.391" v="56" actId="20577"/>
          <ac:spMkLst>
            <pc:docMk/>
            <pc:sldMk cId="2242565451" sldId="256"/>
            <ac:spMk id="3" creationId="{543B478A-EAF4-C94A-D04A-2332F573BFBC}"/>
          </ac:spMkLst>
        </pc:spChg>
      </pc:sldChg>
      <pc:sldChg chg="modSp">
        <pc:chgData name="Domenic Guerrero" userId="6508a6907ac54874" providerId="Windows Live" clId="Web-{855C75D5-899F-4E0A-A37C-6C0BD1A71F73}" dt="2024-09-01T00:56:12.880" v="62" actId="14100"/>
        <pc:sldMkLst>
          <pc:docMk/>
          <pc:sldMk cId="4059096339" sldId="267"/>
        </pc:sldMkLst>
        <pc:picChg chg="mod">
          <ac:chgData name="Domenic Guerrero" userId="6508a6907ac54874" providerId="Windows Live" clId="Web-{855C75D5-899F-4E0A-A37C-6C0BD1A71F73}" dt="2024-09-01T00:56:12.880" v="62" actId="14100"/>
          <ac:picMkLst>
            <pc:docMk/>
            <pc:sldMk cId="4059096339" sldId="267"/>
            <ac:picMk id="4" creationId="{42E6AD6C-32B6-C970-9093-650657B0E29C}"/>
          </ac:picMkLst>
        </pc:picChg>
        <pc:picChg chg="mod">
          <ac:chgData name="Domenic Guerrero" userId="6508a6907ac54874" providerId="Windows Live" clId="Web-{855C75D5-899F-4E0A-A37C-6C0BD1A71F73}" dt="2024-09-01T00:55:27.145" v="58" actId="1076"/>
          <ac:picMkLst>
            <pc:docMk/>
            <pc:sldMk cId="4059096339" sldId="267"/>
            <ac:picMk id="5" creationId="{C0D4E37E-9A30-A2FB-EA2B-365795240E98}"/>
          </ac:picMkLst>
        </pc:picChg>
      </pc:sldChg>
      <pc:sldChg chg="modSp">
        <pc:chgData name="Domenic Guerrero" userId="6508a6907ac54874" providerId="Windows Live" clId="Web-{855C75D5-899F-4E0A-A37C-6C0BD1A71F73}" dt="2024-09-01T02:59:28.279" v="82" actId="20577"/>
        <pc:sldMkLst>
          <pc:docMk/>
          <pc:sldMk cId="2083879834" sldId="278"/>
        </pc:sldMkLst>
        <pc:spChg chg="mod">
          <ac:chgData name="Domenic Guerrero" userId="6508a6907ac54874" providerId="Windows Live" clId="Web-{855C75D5-899F-4E0A-A37C-6C0BD1A71F73}" dt="2024-09-01T02:59:28.279" v="82" actId="20577"/>
          <ac:spMkLst>
            <pc:docMk/>
            <pc:sldMk cId="2083879834" sldId="278"/>
            <ac:spMk id="3" creationId="{D6F543D4-D6C9-E508-8342-FD2252C206E0}"/>
          </ac:spMkLst>
        </pc:spChg>
      </pc:sldChg>
      <pc:sldChg chg="modSp">
        <pc:chgData name="Domenic Guerrero" userId="6508a6907ac54874" providerId="Windows Live" clId="Web-{855C75D5-899F-4E0A-A37C-6C0BD1A71F73}" dt="2024-09-01T00:40:40.156" v="54" actId="20577"/>
        <pc:sldMkLst>
          <pc:docMk/>
          <pc:sldMk cId="888766668" sldId="284"/>
        </pc:sldMkLst>
        <pc:spChg chg="mod">
          <ac:chgData name="Domenic Guerrero" userId="6508a6907ac54874" providerId="Windows Live" clId="Web-{855C75D5-899F-4E0A-A37C-6C0BD1A71F73}" dt="2024-09-01T00:40:40.156" v="54" actId="20577"/>
          <ac:spMkLst>
            <pc:docMk/>
            <pc:sldMk cId="888766668" sldId="284"/>
            <ac:spMk id="3" creationId="{22029E21-4B20-103A-1C51-CD68D476898B}"/>
          </ac:spMkLst>
        </pc:spChg>
      </pc:sldChg>
    </pc:docChg>
  </pc:docChgLst>
  <pc:docChgLst>
    <pc:chgData name="Roberta Chandler" userId="710399fed6062823" providerId="Windows Live" clId="Web-{12277D38-336B-4937-BC6C-03D48A5E58FC}"/>
    <pc:docChg chg="modSld">
      <pc:chgData name="Roberta Chandler" userId="710399fed6062823" providerId="Windows Live" clId="Web-{12277D38-336B-4937-BC6C-03D48A5E58FC}" dt="2024-09-01T02:16:17.447" v="207" actId="20577"/>
      <pc:docMkLst>
        <pc:docMk/>
      </pc:docMkLst>
      <pc:sldChg chg="modSp">
        <pc:chgData name="Roberta Chandler" userId="710399fed6062823" providerId="Windows Live" clId="Web-{12277D38-336B-4937-BC6C-03D48A5E58FC}" dt="2024-09-01T01:51:42.287" v="140" actId="20577"/>
        <pc:sldMkLst>
          <pc:docMk/>
          <pc:sldMk cId="51798875" sldId="277"/>
        </pc:sldMkLst>
        <pc:spChg chg="mod">
          <ac:chgData name="Roberta Chandler" userId="710399fed6062823" providerId="Windows Live" clId="Web-{12277D38-336B-4937-BC6C-03D48A5E58FC}" dt="2024-09-01T01:51:42.287" v="140" actId="20577"/>
          <ac:spMkLst>
            <pc:docMk/>
            <pc:sldMk cId="51798875" sldId="277"/>
            <ac:spMk id="7" creationId="{FF837CD6-1E96-72BF-BA91-85872A959457}"/>
          </ac:spMkLst>
        </pc:spChg>
      </pc:sldChg>
      <pc:sldChg chg="modSp">
        <pc:chgData name="Roberta Chandler" userId="710399fed6062823" providerId="Windows Live" clId="Web-{12277D38-336B-4937-BC6C-03D48A5E58FC}" dt="2024-09-01T02:09:21.526" v="205" actId="20577"/>
        <pc:sldMkLst>
          <pc:docMk/>
          <pc:sldMk cId="2083879834" sldId="278"/>
        </pc:sldMkLst>
        <pc:spChg chg="mod">
          <ac:chgData name="Roberta Chandler" userId="710399fed6062823" providerId="Windows Live" clId="Web-{12277D38-336B-4937-BC6C-03D48A5E58FC}" dt="2024-09-01T02:09:21.526" v="205" actId="20577"/>
          <ac:spMkLst>
            <pc:docMk/>
            <pc:sldMk cId="2083879834" sldId="278"/>
            <ac:spMk id="3" creationId="{D6F543D4-D6C9-E508-8342-FD2252C206E0}"/>
          </ac:spMkLst>
        </pc:spChg>
      </pc:sldChg>
      <pc:sldChg chg="modSp">
        <pc:chgData name="Roberta Chandler" userId="710399fed6062823" providerId="Windows Live" clId="Web-{12277D38-336B-4937-BC6C-03D48A5E58FC}" dt="2024-09-01T02:16:17.447" v="207" actId="20577"/>
        <pc:sldMkLst>
          <pc:docMk/>
          <pc:sldMk cId="243150552" sldId="279"/>
        </pc:sldMkLst>
        <pc:spChg chg="mod">
          <ac:chgData name="Roberta Chandler" userId="710399fed6062823" providerId="Windows Live" clId="Web-{12277D38-336B-4937-BC6C-03D48A5E58FC}" dt="2024-09-01T02:16:17.447" v="207" actId="20577"/>
          <ac:spMkLst>
            <pc:docMk/>
            <pc:sldMk cId="243150552" sldId="279"/>
            <ac:spMk id="3" creationId="{827A2BFE-FADC-18E7-01C0-305BD9A9B7D8}"/>
          </ac:spMkLst>
        </pc:spChg>
      </pc:sldChg>
      <pc:sldChg chg="modSp">
        <pc:chgData name="Roberta Chandler" userId="710399fed6062823" providerId="Windows Live" clId="Web-{12277D38-336B-4937-BC6C-03D48A5E58FC}" dt="2024-09-01T01:35:36.118" v="42" actId="20577"/>
        <pc:sldMkLst>
          <pc:docMk/>
          <pc:sldMk cId="3043303598" sldId="280"/>
        </pc:sldMkLst>
        <pc:spChg chg="mod">
          <ac:chgData name="Roberta Chandler" userId="710399fed6062823" providerId="Windows Live" clId="Web-{12277D38-336B-4937-BC6C-03D48A5E58FC}" dt="2024-09-01T01:35:36.118" v="42" actId="20577"/>
          <ac:spMkLst>
            <pc:docMk/>
            <pc:sldMk cId="3043303598" sldId="280"/>
            <ac:spMk id="2" creationId="{A7CD5B46-7A47-B00C-F0D6-4A92111125D1}"/>
          </ac:spMkLst>
        </pc:spChg>
      </pc:sldChg>
      <pc:sldChg chg="modSp">
        <pc:chgData name="Roberta Chandler" userId="710399fed6062823" providerId="Windows Live" clId="Web-{12277D38-336B-4937-BC6C-03D48A5E58FC}" dt="2024-09-01T01:33:50.934" v="24" actId="20577"/>
        <pc:sldMkLst>
          <pc:docMk/>
          <pc:sldMk cId="180679254" sldId="281"/>
        </pc:sldMkLst>
        <pc:spChg chg="mod">
          <ac:chgData name="Roberta Chandler" userId="710399fed6062823" providerId="Windows Live" clId="Web-{12277D38-336B-4937-BC6C-03D48A5E58FC}" dt="2024-09-01T01:33:50.934" v="24" actId="20577"/>
          <ac:spMkLst>
            <pc:docMk/>
            <pc:sldMk cId="180679254" sldId="281"/>
            <ac:spMk id="2" creationId="{7D872286-6229-CCEC-D7EB-E6397D805D86}"/>
          </ac:spMkLst>
        </pc:spChg>
      </pc:sldChg>
      <pc:sldChg chg="modSp">
        <pc:chgData name="Roberta Chandler" userId="710399fed6062823" providerId="Windows Live" clId="Web-{12277D38-336B-4937-BC6C-03D48A5E58FC}" dt="2024-09-01T01:28:38.645" v="1" actId="20577"/>
        <pc:sldMkLst>
          <pc:docMk/>
          <pc:sldMk cId="2077041568" sldId="282"/>
        </pc:sldMkLst>
        <pc:spChg chg="mod">
          <ac:chgData name="Roberta Chandler" userId="710399fed6062823" providerId="Windows Live" clId="Web-{12277D38-336B-4937-BC6C-03D48A5E58FC}" dt="2024-09-01T01:28:38.645" v="1" actId="20577"/>
          <ac:spMkLst>
            <pc:docMk/>
            <pc:sldMk cId="2077041568" sldId="282"/>
            <ac:spMk id="3" creationId="{3A194D55-8F49-301D-DFF4-5CEDF97D8D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4E0A2-C800-41DD-86B8-E5E35F0791B6}"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13AE1-12D8-4A6A-BC07-0250BEB83E81}" type="slidenum">
              <a:rPr lang="en-US" smtClean="0"/>
              <a:t>‹#›</a:t>
            </a:fld>
            <a:endParaRPr lang="en-US"/>
          </a:p>
        </p:txBody>
      </p:sp>
    </p:spTree>
    <p:extLst>
      <p:ext uri="{BB962C8B-B14F-4D97-AF65-F5344CB8AC3E}">
        <p14:creationId xmlns:p14="http://schemas.microsoft.com/office/powerpoint/2010/main" val="218591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vert="horz" lIns="91440" tIns="45720" rIns="91440" bIns="45720" rtlCol="0" anchor="t">
            <a:normAutofit/>
          </a:bodyPr>
          <a:lstStyle/>
          <a:p>
            <a:r>
              <a:rPr lang="en-US" sz="2800">
                <a:latin typeface="Roboto" panose="02000000000000000000" pitchFamily="2" charset="0"/>
                <a:ea typeface="Roboto" panose="02000000000000000000" pitchFamily="2" charset="0"/>
                <a:cs typeface="Roboto" panose="02000000000000000000" pitchFamily="2" charset="0"/>
              </a:rPr>
              <a:t>Project 1</a:t>
            </a:r>
          </a:p>
          <a:p>
            <a:r>
              <a:rPr lang="en-US" b="0" i="0">
                <a:solidFill>
                  <a:srgbClr val="1F2328"/>
                </a:solidFill>
                <a:effectLst/>
                <a:latin typeface="Roboto"/>
                <a:ea typeface="Roboto"/>
                <a:cs typeface="Roboto"/>
              </a:rPr>
              <a:t>Corey Holton, Elena Gehle, Domenic </a:t>
            </a:r>
            <a:r>
              <a:rPr lang="en-US">
                <a:solidFill>
                  <a:srgbClr val="1F2328"/>
                </a:solidFill>
                <a:latin typeface="Roboto"/>
                <a:ea typeface="Roboto"/>
                <a:cs typeface="Roboto"/>
              </a:rPr>
              <a:t>Guerrero</a:t>
            </a:r>
            <a:r>
              <a:rPr lang="en-US" b="0" i="0">
                <a:solidFill>
                  <a:srgbClr val="1F2328"/>
                </a:solidFill>
                <a:effectLst/>
                <a:latin typeface="Roboto"/>
                <a:ea typeface="Roboto"/>
                <a:cs typeface="Roboto"/>
              </a:rPr>
              <a:t>, and Roberta Chandler</a:t>
            </a:r>
            <a:endParaRPr lang="en-US">
              <a:latin typeface="Roboto"/>
              <a:ea typeface="Roboto"/>
              <a:cs typeface="Roboto"/>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p:txBody>
          <a:bodyPr>
            <a:noAutofit/>
          </a:bodyPr>
          <a:lstStyle/>
          <a:p>
            <a:r>
              <a:rPr lang="en-US" sz="32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32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sz="3200" dirty="0"/>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p:txBody>
          <a:bodyPr vert="horz" lIns="91440" tIns="45720" rIns="91440" bIns="45720" rtlCol="0" anchor="t">
            <a:normAutofit/>
          </a:bodyPr>
          <a:lstStyle/>
          <a:p>
            <a:pPr marL="0" indent="0">
              <a:buNone/>
            </a:pPr>
            <a:r>
              <a:rPr lang="en-US" b="1" dirty="0"/>
              <a:t>Implications:</a:t>
            </a:r>
            <a:endParaRPr lang="en-US" dirty="0"/>
          </a:p>
          <a:p>
            <a:pPr>
              <a:buFont typeface="Arial" panose="020B0604020202020204" pitchFamily="34" charset="0"/>
              <a:buChar char="•"/>
            </a:pPr>
            <a:r>
              <a:rPr lang="en-US" dirty="0"/>
              <a:t>The significant rise in chicken production suggests a shift in global consumption patterns, with potential implications for land use, feed supply chains, and environmental impact.</a:t>
            </a:r>
          </a:p>
          <a:p>
            <a:pPr>
              <a:buFont typeface="Arial" panose="020B0604020202020204" pitchFamily="34" charset="0"/>
              <a:buChar char="•"/>
            </a:pPr>
            <a:r>
              <a:rPr lang="en-US" dirty="0"/>
              <a:t>The modest growth in other food categories may signal constraints in agricultural innovation, regional differences in dietary preferences, or production limitations that could impact food security if not addressed.</a:t>
            </a:r>
          </a:p>
          <a:p>
            <a:pPr marL="0" indent="0">
              <a:buNone/>
            </a:pPr>
            <a:endParaRPr lang="en-US" dirty="0"/>
          </a:p>
        </p:txBody>
      </p:sp>
    </p:spTree>
    <p:extLst>
      <p:ext uri="{BB962C8B-B14F-4D97-AF65-F5344CB8AC3E}">
        <p14:creationId xmlns:p14="http://schemas.microsoft.com/office/powerpoint/2010/main" val="248695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a:xfrm>
            <a:off x="795528" y="386930"/>
            <a:ext cx="10141799" cy="1300554"/>
          </a:xfrm>
        </p:spPr>
        <p:txBody>
          <a:bodyPr anchor="b">
            <a:normAutofit/>
          </a:bodyPr>
          <a:lstStyle/>
          <a:p>
            <a:r>
              <a:rPr lang="en-US" sz="2600">
                <a:latin typeface="Roboto" panose="02000000000000000000" pitchFamily="2" charset="0"/>
                <a:ea typeface="Roboto" panose="02000000000000000000" pitchFamily="2" charset="0"/>
                <a:cs typeface="Roboto" panose="02000000000000000000" pitchFamily="2" charset="0"/>
              </a:rPr>
              <a:t>2. </a:t>
            </a:r>
            <a:r>
              <a:rPr lang="en-US" sz="2600" b="0" i="0">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2600" b="0" i="0">
                <a:effectLst/>
                <a:latin typeface="Roboto" panose="02000000000000000000" pitchFamily="2" charset="0"/>
                <a:ea typeface="Roboto" panose="02000000000000000000" pitchFamily="2" charset="0"/>
                <a:cs typeface="Roboto" panose="02000000000000000000" pitchFamily="2" charset="0"/>
              </a:rPr>
            </a:br>
            <a:endParaRPr lang="en-US" sz="2600"/>
          </a:p>
        </p:txBody>
      </p:sp>
      <p:sp>
        <p:nvSpPr>
          <p:cNvPr id="11"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DA41AFF8-4C3A-916D-2FE3-15E8DFB68629}"/>
              </a:ext>
            </a:extLst>
          </p:cNvPr>
          <p:cNvPicPr>
            <a:picLocks noChangeAspect="1"/>
          </p:cNvPicPr>
          <p:nvPr/>
        </p:nvPicPr>
        <p:blipFill>
          <a:blip r:embed="rId2"/>
          <a:stretch>
            <a:fillRect/>
          </a:stretch>
        </p:blipFill>
        <p:spPr>
          <a:xfrm>
            <a:off x="635295" y="2843192"/>
            <a:ext cx="5150277" cy="3077289"/>
          </a:xfrm>
          <a:prstGeom prst="rect">
            <a:avLst/>
          </a:prstGeom>
        </p:spPr>
      </p:pic>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a:xfrm>
            <a:off x="6406429" y="2599509"/>
            <a:ext cx="4530898" cy="3639450"/>
          </a:xfrm>
        </p:spPr>
        <p:txBody>
          <a:bodyPr vert="horz" lIns="91440" tIns="45720" rIns="91440" bIns="45720" rtlCol="0" anchor="ctr">
            <a:normAutofit/>
          </a:bodyPr>
          <a:lstStyle/>
          <a:p>
            <a:pPr marL="0" indent="0">
              <a:buNone/>
            </a:pPr>
            <a:r>
              <a:rPr lang="en-US" sz="1000" b="1"/>
              <a:t>Key Findings:</a:t>
            </a:r>
            <a:endParaRPr lang="en-US" sz="1000"/>
          </a:p>
          <a:p>
            <a:pPr>
              <a:buFont typeface="Arial" panose="020B0604020202020204" pitchFamily="34" charset="0"/>
              <a:buChar char="•"/>
            </a:pPr>
            <a:r>
              <a:rPr lang="en-US" sz="1000" b="1"/>
              <a:t>Continental Variations:</a:t>
            </a:r>
            <a:r>
              <a:rPr lang="en-US" sz="1000"/>
              <a:t> While meat and egg production are dominant across all continents, other agricultural outputs vary significantly. For example, North America and South America exhibit strong production in grains, particularly corn and soybeans, due to favorable climate conditions and advanced farming technologies. In contrast, Asia shows a diverse production landscape, with high outputs in rice, vegetables, and seafood, driven by regional dietary preferences and intensive farming practices.</a:t>
            </a:r>
          </a:p>
          <a:p>
            <a:pPr>
              <a:buFont typeface="Arial" panose="020B0604020202020204" pitchFamily="34" charset="0"/>
              <a:buChar char="•"/>
            </a:pPr>
            <a:r>
              <a:rPr lang="en-US" sz="1000" b="1"/>
              <a:t>Country-Level Differences:</a:t>
            </a:r>
            <a:r>
              <a:rPr lang="en-US" sz="1000"/>
              <a:t> When analyzing production at the country level, substantial variations become evident. For instance, Brazil and the United States are major producers of beef, while European countries show a preference for dairy and pork production. African countries demonstrate a diverse range of production, often driven by local needs and less mechanized farming methods, leading to lower overall outputs compared to more industrialized nations.</a:t>
            </a:r>
          </a:p>
          <a:p>
            <a:pPr>
              <a:buFont typeface="Arial" panose="020B0604020202020204" pitchFamily="34" charset="0"/>
              <a:buChar char="•"/>
            </a:pPr>
            <a:r>
              <a:rPr lang="en-US" sz="1000" b="1"/>
              <a:t>Production Concentration:</a:t>
            </a:r>
            <a:r>
              <a:rPr lang="en-US" sz="1000"/>
              <a:t> A deeper breakdown of the data, focusing on the top five items within each agricultural category, reveals that production is highly concentrated in a few commodities. For instance, wheat, rice, and maize dominate grain production worldwide, while fruits and vegetables show more regional specialization, with tropical fruits prevalent in Latin America and Southeast Asia.</a:t>
            </a:r>
          </a:p>
          <a:p>
            <a:pPr marL="0" indent="0">
              <a:buNone/>
            </a:pPr>
            <a:endParaRPr lang="en-US" sz="1000"/>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87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a:xfrm>
            <a:off x="589560" y="856180"/>
            <a:ext cx="4560584" cy="1128068"/>
          </a:xfrm>
        </p:spPr>
        <p:txBody>
          <a:bodyPr anchor="ctr">
            <a:normAutofit/>
          </a:bodyPr>
          <a:lstStyle/>
          <a:p>
            <a:r>
              <a:rPr lang="en-US" sz="1600">
                <a:latin typeface="Roboto" panose="02000000000000000000" pitchFamily="2" charset="0"/>
                <a:ea typeface="Roboto" panose="02000000000000000000" pitchFamily="2" charset="0"/>
                <a:cs typeface="Roboto" panose="02000000000000000000" pitchFamily="2" charset="0"/>
              </a:rPr>
              <a:t>2. </a:t>
            </a:r>
            <a:r>
              <a:rPr lang="en-US" sz="1600" b="0" i="0">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1600" b="0" i="0">
                <a:effectLst/>
                <a:latin typeface="Roboto" panose="02000000000000000000" pitchFamily="2" charset="0"/>
                <a:ea typeface="Roboto" panose="02000000000000000000" pitchFamily="2" charset="0"/>
                <a:cs typeface="Roboto" panose="02000000000000000000" pitchFamily="2" charset="0"/>
              </a:rPr>
            </a:br>
            <a:endParaRPr lang="en-US" sz="1600"/>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1400" b="1"/>
              <a:t>Implications:</a:t>
            </a:r>
            <a:endParaRPr lang="en-US" sz="1400"/>
          </a:p>
          <a:p>
            <a:pPr>
              <a:buFont typeface="Arial" panose="020B0604020202020204" pitchFamily="34" charset="0"/>
              <a:buChar char="•"/>
            </a:pPr>
            <a:r>
              <a:rPr lang="en-US" sz="1400"/>
              <a:t>The variations in agricultural production highlight the influence of regional climate, soil conditions, cultural dietary habits, and levels of technological advancement on food production patterns. Understanding these differences is essential for developing targeted agricultural policies and international trade strategies.</a:t>
            </a:r>
          </a:p>
          <a:p>
            <a:pPr>
              <a:buFont typeface="Arial" panose="020B0604020202020204" pitchFamily="34" charset="0"/>
              <a:buChar char="•"/>
            </a:pPr>
            <a:r>
              <a:rPr lang="en-US" sz="1400"/>
              <a:t>The concentration in specific commodities, particularly chicken and grains, points to potential vulnerabilities in the global food system, as shifts in demand, disease outbreaks, or climate impacts could disproportionately affect these key sectors.</a:t>
            </a:r>
          </a:p>
          <a:p>
            <a:pPr marL="0" indent="0">
              <a:buNone/>
            </a:pPr>
            <a:r>
              <a:rPr lang="en-US" sz="1400"/>
              <a:t>Further research is recommended to explore the drivers behind these production patterns, including economic factors, policy impacts, and the role of international trade in shaping agricultural outputs across regions.</a:t>
            </a:r>
          </a:p>
          <a:p>
            <a:pPr marL="0" indent="0">
              <a:buNone/>
            </a:pPr>
            <a:endParaRPr lang="en-US" sz="1400"/>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a:extLst>
              <a:ext uri="{FF2B5EF4-FFF2-40B4-BE49-F238E27FC236}">
                <a16:creationId xmlns:a16="http://schemas.microsoft.com/office/drawing/2014/main" id="{0DE7CC9C-65EE-AB2F-49F5-60655EFBC941}"/>
              </a:ext>
            </a:extLst>
          </p:cNvPr>
          <p:cNvPicPr>
            <a:picLocks noChangeAspect="1"/>
          </p:cNvPicPr>
          <p:nvPr/>
        </p:nvPicPr>
        <p:blipFill>
          <a:blip r:embed="rId2"/>
          <a:srcRect l="2061" r="12831" b="-2"/>
          <a:stretch/>
        </p:blipFill>
        <p:spPr>
          <a:xfrm>
            <a:off x="5977788" y="799352"/>
            <a:ext cx="5425410" cy="5259296"/>
          </a:xfrm>
          <a:prstGeom prst="rect">
            <a:avLst/>
          </a:prstGeom>
        </p:spPr>
      </p:pic>
    </p:spTree>
    <p:extLst>
      <p:ext uri="{BB962C8B-B14F-4D97-AF65-F5344CB8AC3E}">
        <p14:creationId xmlns:p14="http://schemas.microsoft.com/office/powerpoint/2010/main" val="110063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E4BC1-D0B8-C46C-AA55-CC050686FC28}"/>
              </a:ext>
            </a:extLst>
          </p:cNvPr>
          <p:cNvSpPr>
            <a:spLocks noGrp="1"/>
          </p:cNvSpPr>
          <p:nvPr>
            <p:ph type="title"/>
          </p:nvPr>
        </p:nvSpPr>
        <p:spPr>
          <a:xfrm>
            <a:off x="645064" y="525982"/>
            <a:ext cx="4282983" cy="1200361"/>
          </a:xfrm>
        </p:spPr>
        <p:txBody>
          <a:bodyPr anchor="b">
            <a:normAutofit/>
          </a:bodyPr>
          <a:lstStyle/>
          <a:p>
            <a:r>
              <a:rPr lang="en-US" sz="2000">
                <a:latin typeface="Roboto" panose="02000000000000000000" pitchFamily="2" charset="0"/>
                <a:ea typeface="Roboto" panose="02000000000000000000" pitchFamily="2" charset="0"/>
                <a:cs typeface="Roboto" panose="02000000000000000000" pitchFamily="2" charset="0"/>
              </a:rPr>
              <a:t>3. </a:t>
            </a:r>
            <a:r>
              <a:rPr lang="en-US" sz="2000" b="0" i="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2000"/>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FDBC72-F798-7FFE-B8B9-AF645A6CB75D}"/>
              </a:ext>
            </a:extLst>
          </p:cNvPr>
          <p:cNvSpPr>
            <a:spLocks noGrp="1"/>
          </p:cNvSpPr>
          <p:nvPr>
            <p:ph idx="1"/>
          </p:nvPr>
        </p:nvSpPr>
        <p:spPr>
          <a:xfrm>
            <a:off x="645066" y="2031101"/>
            <a:ext cx="4282984" cy="3511943"/>
          </a:xfrm>
        </p:spPr>
        <p:txBody>
          <a:bodyPr anchor="ctr">
            <a:normAutofit/>
          </a:bodyPr>
          <a:lstStyle/>
          <a:p>
            <a:pPr marL="0" indent="0">
              <a:buNone/>
            </a:pPr>
            <a:r>
              <a:rPr lang="en-US" sz="1000" b="1"/>
              <a:t>Key Findings:</a:t>
            </a:r>
            <a:endParaRPr lang="en-US" sz="1000"/>
          </a:p>
          <a:p>
            <a:pPr>
              <a:buFont typeface="Arial" panose="020B0604020202020204" pitchFamily="34" charset="0"/>
              <a:buChar char="•"/>
            </a:pPr>
            <a:r>
              <a:rPr lang="en-US" sz="1000" b="1"/>
              <a:t>Correlation Analysis:</a:t>
            </a:r>
            <a:r>
              <a:rPr lang="en-US" sz="1000"/>
              <a:t> The statistical analysis confirmed a strong linear relationship between agricultural production and population growth. The Pearson correlation coefficient was calculated at 0.987, indicating a near-perfect linear relationship, while the Spearman correlation coefficient was 0.999, reinforcing the strong monotonic relationship between these variables.</a:t>
            </a:r>
          </a:p>
          <a:p>
            <a:pPr>
              <a:buFont typeface="Arial" panose="020B0604020202020204" pitchFamily="34" charset="0"/>
              <a:buChar char="•"/>
            </a:pPr>
            <a:r>
              <a:rPr lang="en-US" sz="1000" b="1"/>
              <a:t>Production vs. Population Growth Trends:</a:t>
            </a:r>
            <a:r>
              <a:rPr lang="en-US" sz="1000"/>
              <a:t> From the 1960s, agricultural production closely tracked population growth, initially maintaining an almost 1:1 ratio. However, production lagged slightly behind population growth until approximately 2017, when it began to surpass population needs. This shift suggests that agricultural advancements, such as improved farming technologies, crop yields, and optimized supply chains, enabled production to exceed basic population demand levels temporarily.</a:t>
            </a:r>
          </a:p>
          <a:p>
            <a:pPr>
              <a:buFont typeface="Arial" panose="020B0604020202020204" pitchFamily="34" charset="0"/>
              <a:buChar char="•"/>
            </a:pPr>
            <a:r>
              <a:rPr lang="en-US" sz="1000" b="1"/>
              <a:t>Recent Declines:</a:t>
            </a:r>
            <a:r>
              <a:rPr lang="en-US" sz="1000"/>
              <a:t> In recent years, agricultural production growth has slowed to align more closely with population growth rates, potentially indicating adjustments in response to market demands, environmental concerns, or resource constraints. This trend highlights the dynamic nature of the relationship and the need for sustainable practices to maintain this balance.</a:t>
            </a:r>
          </a:p>
          <a:p>
            <a:endParaRPr lang="en-US" sz="100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4B533CA1-A8CE-E85F-E697-234A1379B2E2}"/>
              </a:ext>
            </a:extLst>
          </p:cNvPr>
          <p:cNvPicPr>
            <a:picLocks noChangeAspect="1"/>
          </p:cNvPicPr>
          <p:nvPr/>
        </p:nvPicPr>
        <p:blipFill>
          <a:blip r:embed="rId2"/>
          <a:stretch>
            <a:fillRect/>
          </a:stretch>
        </p:blipFill>
        <p:spPr>
          <a:xfrm>
            <a:off x="6095999" y="587829"/>
            <a:ext cx="5628018" cy="3207968"/>
          </a:xfrm>
          <a:prstGeom prst="rect">
            <a:avLst/>
          </a:prstGeom>
        </p:spPr>
      </p:pic>
      <p:pic>
        <p:nvPicPr>
          <p:cNvPr id="5" name="Picture 4">
            <a:extLst>
              <a:ext uri="{FF2B5EF4-FFF2-40B4-BE49-F238E27FC236}">
                <a16:creationId xmlns:a16="http://schemas.microsoft.com/office/drawing/2014/main" id="{11EF16DB-92FC-691F-DB90-B1BA8762BDB0}"/>
              </a:ext>
            </a:extLst>
          </p:cNvPr>
          <p:cNvPicPr>
            <a:picLocks noChangeAspect="1"/>
          </p:cNvPicPr>
          <p:nvPr/>
        </p:nvPicPr>
        <p:blipFill>
          <a:blip r:embed="rId3"/>
          <a:stretch>
            <a:fillRect/>
          </a:stretch>
        </p:blipFill>
        <p:spPr>
          <a:xfrm>
            <a:off x="6715448" y="4344600"/>
            <a:ext cx="4389120" cy="1415490"/>
          </a:xfrm>
          <a:prstGeom prst="rect">
            <a:avLst/>
          </a:prstGeom>
        </p:spPr>
      </p:pic>
    </p:spTree>
    <p:extLst>
      <p:ext uri="{BB962C8B-B14F-4D97-AF65-F5344CB8AC3E}">
        <p14:creationId xmlns:p14="http://schemas.microsoft.com/office/powerpoint/2010/main" val="349261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E4BC1-D0B8-C46C-AA55-CC050686FC28}"/>
              </a:ext>
            </a:extLst>
          </p:cNvPr>
          <p:cNvSpPr>
            <a:spLocks noGrp="1"/>
          </p:cNvSpPr>
          <p:nvPr>
            <p:ph type="title"/>
          </p:nvPr>
        </p:nvSpPr>
        <p:spPr>
          <a:xfrm>
            <a:off x="795528" y="386930"/>
            <a:ext cx="10141799" cy="1300554"/>
          </a:xfrm>
        </p:spPr>
        <p:txBody>
          <a:bodyPr anchor="b">
            <a:normAutofit/>
          </a:bodyPr>
          <a:lstStyle/>
          <a:p>
            <a:r>
              <a:rPr lang="en-US" sz="3000">
                <a:latin typeface="Roboto" panose="02000000000000000000" pitchFamily="2" charset="0"/>
                <a:ea typeface="Roboto" panose="02000000000000000000" pitchFamily="2" charset="0"/>
                <a:cs typeface="Roboto" panose="02000000000000000000" pitchFamily="2" charset="0"/>
              </a:rPr>
              <a:t>3. </a:t>
            </a:r>
            <a:r>
              <a:rPr lang="en-US" sz="3000" b="0" i="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3000"/>
          </a:p>
        </p:txBody>
      </p:sp>
      <p:sp>
        <p:nvSpPr>
          <p:cNvPr id="18" name="Rectangle 1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992C3E-9500-855B-F346-433C090100A9}"/>
              </a:ext>
            </a:extLst>
          </p:cNvPr>
          <p:cNvPicPr>
            <a:picLocks noChangeAspect="1"/>
          </p:cNvPicPr>
          <p:nvPr/>
        </p:nvPicPr>
        <p:blipFill>
          <a:blip r:embed="rId2"/>
          <a:stretch>
            <a:fillRect/>
          </a:stretch>
        </p:blipFill>
        <p:spPr>
          <a:xfrm>
            <a:off x="635295" y="3152208"/>
            <a:ext cx="5150277" cy="2459257"/>
          </a:xfrm>
          <a:prstGeom prst="rect">
            <a:avLst/>
          </a:prstGeom>
        </p:spPr>
      </p:pic>
      <p:sp>
        <p:nvSpPr>
          <p:cNvPr id="3" name="Content Placeholder 2">
            <a:extLst>
              <a:ext uri="{FF2B5EF4-FFF2-40B4-BE49-F238E27FC236}">
                <a16:creationId xmlns:a16="http://schemas.microsoft.com/office/drawing/2014/main" id="{F7FDBC72-F798-7FFE-B8B9-AF645A6CB75D}"/>
              </a:ext>
            </a:extLst>
          </p:cNvPr>
          <p:cNvSpPr>
            <a:spLocks noGrp="1"/>
          </p:cNvSpPr>
          <p:nvPr>
            <p:ph idx="1"/>
          </p:nvPr>
        </p:nvSpPr>
        <p:spPr>
          <a:xfrm>
            <a:off x="6406429" y="2599509"/>
            <a:ext cx="4530898" cy="3639450"/>
          </a:xfrm>
        </p:spPr>
        <p:txBody>
          <a:bodyPr anchor="ctr">
            <a:normAutofit/>
          </a:bodyPr>
          <a:lstStyle/>
          <a:p>
            <a:pPr marL="0" indent="0">
              <a:buNone/>
            </a:pPr>
            <a:r>
              <a:rPr lang="en-US" sz="1400" b="1"/>
              <a:t>Implications:</a:t>
            </a:r>
            <a:endParaRPr lang="en-US" sz="1400"/>
          </a:p>
          <a:p>
            <a:pPr>
              <a:buFont typeface="Arial" panose="020B0604020202020204" pitchFamily="34" charset="0"/>
              <a:buChar char="•"/>
            </a:pPr>
            <a:r>
              <a:rPr lang="en-US" sz="1400"/>
              <a:t>The strong correlation between agricultural production and population growth underscores the critical role of agriculture in supporting global food security. However, the observed divergence in production trends post-2017 suggests potential overproduction risks or evolving consumption patterns that may require careful management to avoid resource wastage.</a:t>
            </a:r>
          </a:p>
          <a:p>
            <a:pPr>
              <a:buFont typeface="Arial" panose="020B0604020202020204" pitchFamily="34" charset="0"/>
              <a:buChar char="•"/>
            </a:pPr>
            <a:r>
              <a:rPr lang="en-US" sz="1400"/>
              <a:t>As global population growth is expected to slow in the coming decades, future agricultural strategies will need to pivot towards enhancing sustainability, reducing environmental impacts, and optimizing resource use rather than merely scaling up production.</a:t>
            </a:r>
          </a:p>
          <a:p>
            <a:endParaRPr lang="en-US" sz="1400"/>
          </a:p>
        </p:txBody>
      </p:sp>
      <p:sp>
        <p:nvSpPr>
          <p:cNvPr id="20" name="Rectangle 1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14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C42A6-0A16-1F2B-9E2C-0F1DADCEDD97}"/>
              </a:ext>
            </a:extLst>
          </p:cNvPr>
          <p:cNvSpPr>
            <a:spLocks noGrp="1"/>
          </p:cNvSpPr>
          <p:nvPr>
            <p:ph type="title"/>
          </p:nvPr>
        </p:nvSpPr>
        <p:spPr>
          <a:xfrm>
            <a:off x="1057025" y="922644"/>
            <a:ext cx="5040285" cy="1169585"/>
          </a:xfrm>
        </p:spPr>
        <p:txBody>
          <a:bodyPr anchor="b">
            <a:normAutofit/>
          </a:bodyPr>
          <a:lstStyle/>
          <a:p>
            <a:r>
              <a:rPr lang="en-US" sz="4000">
                <a:latin typeface="Roboto" panose="02000000000000000000" pitchFamily="2" charset="0"/>
                <a:ea typeface="Roboto" panose="02000000000000000000" pitchFamily="2" charset="0"/>
                <a:cs typeface="Roboto" panose="02000000000000000000" pitchFamily="2" charset="0"/>
              </a:rPr>
              <a:t>Additional Questions</a:t>
            </a:r>
          </a:p>
        </p:txBody>
      </p:sp>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A3F36D-6B80-17FE-CE7B-1C91A13AA188}"/>
              </a:ext>
            </a:extLst>
          </p:cNvPr>
          <p:cNvSpPr>
            <a:spLocks noGrp="1"/>
          </p:cNvSpPr>
          <p:nvPr>
            <p:ph idx="1"/>
          </p:nvPr>
        </p:nvSpPr>
        <p:spPr>
          <a:xfrm>
            <a:off x="1055715" y="2508105"/>
            <a:ext cx="5040285" cy="3632493"/>
          </a:xfrm>
        </p:spPr>
        <p:txBody>
          <a:bodyPr anchor="ctr">
            <a:normAutofit/>
          </a:bodyPr>
          <a:lstStyle/>
          <a:p>
            <a:r>
              <a:rPr lang="en-US" sz="1700"/>
              <a:t>Upon reviewing the data, several unexpected observations were made. First, North America emerged as a relatively small producer compared to other continents. A decline in food production was noted in Europe, raising questions about the underlying causes. An intriguing finding was that chickens are the most produced animal in nearly every country analyzed. Additionally, the U.S. exhibited a significant decline in honey production, which may be linked to the increased use of processed sugars—a trend that appears unique to the U.S. based on preliminary manual observations. These findings prompt further investigation into whether this pattern is a global phenomenon or confined to specific regions.</a:t>
            </a:r>
          </a:p>
          <a:p>
            <a:endParaRPr lang="en-US" sz="1700"/>
          </a:p>
        </p:txBody>
      </p:sp>
      <p:pic>
        <p:nvPicPr>
          <p:cNvPr id="4" name="Content Placeholder 4">
            <a:extLst>
              <a:ext uri="{FF2B5EF4-FFF2-40B4-BE49-F238E27FC236}">
                <a16:creationId xmlns:a16="http://schemas.microsoft.com/office/drawing/2014/main" id="{F34C08F2-F64A-B306-B7A8-786638DBAB2F}"/>
              </a:ext>
            </a:extLst>
          </p:cNvPr>
          <p:cNvPicPr>
            <a:picLocks noChangeAspect="1"/>
          </p:cNvPicPr>
          <p:nvPr/>
        </p:nvPicPr>
        <p:blipFill>
          <a:blip r:embed="rId2"/>
          <a:stretch>
            <a:fillRect/>
          </a:stretch>
        </p:blipFill>
        <p:spPr>
          <a:xfrm>
            <a:off x="6946667" y="786541"/>
            <a:ext cx="4389120" cy="2556661"/>
          </a:xfrm>
          <a:prstGeom prst="rect">
            <a:avLst/>
          </a:prstGeom>
        </p:spPr>
      </p:pic>
      <p:pic>
        <p:nvPicPr>
          <p:cNvPr id="5" name="Content Placeholder 4">
            <a:extLst>
              <a:ext uri="{FF2B5EF4-FFF2-40B4-BE49-F238E27FC236}">
                <a16:creationId xmlns:a16="http://schemas.microsoft.com/office/drawing/2014/main" id="{1FB02081-B102-B02D-3B58-AC7A3B759218}"/>
              </a:ext>
            </a:extLst>
          </p:cNvPr>
          <p:cNvPicPr>
            <a:picLocks noChangeAspect="1"/>
          </p:cNvPicPr>
          <p:nvPr/>
        </p:nvPicPr>
        <p:blipFill>
          <a:blip r:embed="rId3"/>
          <a:stretch>
            <a:fillRect/>
          </a:stretch>
        </p:blipFill>
        <p:spPr>
          <a:xfrm>
            <a:off x="6946667" y="3686085"/>
            <a:ext cx="4389120" cy="2359151"/>
          </a:xfrm>
          <a:prstGeom prst="rect">
            <a:avLst/>
          </a:prstGeom>
        </p:spPr>
      </p:pic>
    </p:spTree>
    <p:extLst>
      <p:ext uri="{BB962C8B-B14F-4D97-AF65-F5344CB8AC3E}">
        <p14:creationId xmlns:p14="http://schemas.microsoft.com/office/powerpoint/2010/main" val="280645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9455-A696-2981-05F2-778FA8044167}"/>
              </a:ext>
            </a:extLst>
          </p:cNvPr>
          <p:cNvSpPr>
            <a:spLocks noGrp="1"/>
          </p:cNvSpPr>
          <p:nvPr>
            <p:ph type="title"/>
          </p:nvPr>
        </p:nvSpPr>
        <p:spPr/>
        <p:txBody>
          <a:bodyPr/>
          <a:lstStyle/>
          <a:p>
            <a:r>
              <a:rPr lang="en-US" b="1" i="0" dirty="0">
                <a:effectLst/>
                <a:latin typeface="Roboto" panose="02000000000000000000" pitchFamily="2" charset="0"/>
              </a:rPr>
              <a:t>Conclusion</a:t>
            </a:r>
            <a:endParaRPr lang="en-US" dirty="0"/>
          </a:p>
        </p:txBody>
      </p:sp>
      <p:sp>
        <p:nvSpPr>
          <p:cNvPr id="3" name="Content Placeholder 2">
            <a:extLst>
              <a:ext uri="{FF2B5EF4-FFF2-40B4-BE49-F238E27FC236}">
                <a16:creationId xmlns:a16="http://schemas.microsoft.com/office/drawing/2014/main" id="{EEE60394-EE95-6BD9-F92E-FF8515CD1064}"/>
              </a:ext>
            </a:extLst>
          </p:cNvPr>
          <p:cNvSpPr>
            <a:spLocks noGrp="1"/>
          </p:cNvSpPr>
          <p:nvPr>
            <p:ph idx="1"/>
          </p:nvPr>
        </p:nvSpPr>
        <p:spPr/>
        <p:txBody>
          <a:bodyPr>
            <a:normAutofit fontScale="85000" lnSpcReduction="20000"/>
          </a:bodyPr>
          <a:lstStyle/>
          <a:p>
            <a:r>
              <a:rPr lang="en-US" dirty="0"/>
              <a:t>The analysis reveals that global agricultural production is heavily influenced by regional factors such as climate, technological advancements, and cultural dietary preferences. While meat, particularly chicken, and egg production are dominant across all continents, other agricultural outputs vary significantly, reflecting the unique environmental and economic conditions of each region. North and South America lead in grain production, driven by large-scale mechanized farming, while Asia demonstrates diversity in crop production, catering to local dietary needs. The concentration of production in a few key commodities, such as chicken, eggs, and staple grains, underscores both the strengths and vulnerabilities of the global food system. As population growth continues and environmental challenges intensify, there is a critical need for sustainable agricultural practices and policies that address these regional disparities and promote resilience in food production. Understanding these global and regional dynamics is essential for shaping future agricultural strategies that can ensure food security and adapt to changing global demands.</a:t>
            </a:r>
          </a:p>
        </p:txBody>
      </p:sp>
    </p:spTree>
    <p:extLst>
      <p:ext uri="{BB962C8B-B14F-4D97-AF65-F5344CB8AC3E}">
        <p14:creationId xmlns:p14="http://schemas.microsoft.com/office/powerpoint/2010/main" val="185056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a:effectLst/>
                <a:latin typeface="Roboto" panose="02000000000000000000" pitchFamily="2" charset="0"/>
              </a:rPr>
              <a:t>Overview</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lvl="1"/>
            <a:endParaRPr lang="en-US" sz="1500" dirty="0">
              <a:solidFill>
                <a:srgbClr val="1D1C1D"/>
              </a:solidFill>
              <a:latin typeface="Roboto" panose="02000000000000000000" pitchFamily="2" charset="0"/>
              <a:ea typeface="Roboto" panose="02000000000000000000" pitchFamily="2" charset="0"/>
              <a:cs typeface="Roboto" panose="02000000000000000000" pitchFamily="2" charset="0"/>
            </a:endParaRPr>
          </a:p>
          <a:p>
            <a:pPr lvl="1"/>
            <a:endPar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dirty="0">
                <a:solidFill>
                  <a:srgbClr val="2B2B2B"/>
                </a:solidFill>
                <a:effectLst/>
                <a:latin typeface="Roboto" panose="02000000000000000000" pitchFamily="2" charset="0"/>
              </a:rPr>
              <a:t>Data collection, cleanup, and exploration</a:t>
            </a:r>
            <a:br>
              <a:rPr lang="en-US" sz="4400"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04488"/>
            <a:ext cx="10515600" cy="4872475"/>
          </a:xfrm>
        </p:spPr>
        <p:txBody>
          <a:bodyPr vert="horz" lIns="91440" tIns="45720" rIns="91440" bIns="45720" rtlCol="0" anchor="t">
            <a:normAutofit/>
          </a:bodyPr>
          <a:lstStyle/>
          <a:p>
            <a:r>
              <a:rPr lang="en-US" sz="2000" dirty="0">
                <a:latin typeface="Roboto" panose="02000000000000000000" pitchFamily="2" charset="0"/>
                <a:ea typeface="Roboto" panose="02000000000000000000" pitchFamily="2" charset="0"/>
                <a:cs typeface="Roboto" panose="02000000000000000000" pitchFamily="2" charset="0"/>
              </a:rPr>
              <a:t>Following the selection of an area of focus, an extensive search was conducted to identify suitable datasets for agricultural production and global population data. Upon acquiring the datasets, they were imported into a notebook for initial examination. It was quickly identified that the agricultural data contained an excess of information, while the population data lacked complete yearly records. To address this gap, an additional population dataset was obtained and merged with the initial set to ensure alignment of time frames.</a:t>
            </a:r>
          </a:p>
          <a:p>
            <a:r>
              <a:rPr lang="en-US" sz="2000" dirty="0">
                <a:latin typeface="Roboto" panose="02000000000000000000" pitchFamily="2" charset="0"/>
                <a:ea typeface="Roboto" panose="02000000000000000000" pitchFamily="2" charset="0"/>
                <a:cs typeface="Roboto" panose="02000000000000000000" pitchFamily="2" charset="0"/>
              </a:rPr>
              <a:t>The datasets were then refined by removing non-essential columns and restructuring the data to fit the analysis objectives. To streamline the visualization process, data was aggregated at the continental level, given the large number of countries involved. Agricultural items were categorized according to predefined classifications. The final dataset was transformed into a time series format, facilitating statistical analysis and the creation of visual plots to illustrate trends.</a:t>
            </a:r>
          </a:p>
        </p:txBody>
      </p:sp>
    </p:spTree>
    <p:extLst>
      <p:ext uri="{BB962C8B-B14F-4D97-AF65-F5344CB8AC3E}">
        <p14:creationId xmlns:p14="http://schemas.microsoft.com/office/powerpoint/2010/main" val="207704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dirty="0">
                <a:solidFill>
                  <a:srgbClr val="2B2B2B"/>
                </a:solidFill>
                <a:effectLst/>
                <a:latin typeface="Roboto" panose="02000000000000000000" pitchFamily="2" charset="0"/>
              </a:rPr>
              <a:t>Exploration of data</a:t>
            </a:r>
            <a:br>
              <a:rPr lang="en-US" sz="4400"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38044"/>
            <a:ext cx="10515600" cy="5154831"/>
          </a:xfrm>
        </p:spPr>
        <p:txBody>
          <a:bodyPr>
            <a:normAutofit fontScale="40000" lnSpcReduction="20000"/>
          </a:bodyPr>
          <a:lstStyle/>
          <a:p>
            <a:pPr marL="0" marR="0">
              <a:lnSpc>
                <a:spcPct val="107000"/>
              </a:lnSpc>
              <a:spcBef>
                <a:spcPts val="0"/>
              </a:spcBef>
              <a:spcAft>
                <a:spcPts val="800"/>
              </a:spcAft>
            </a:pPr>
            <a:r>
              <a:rPr lang="en-US" sz="2800" b="1" dirty="0">
                <a:effectLst/>
                <a:latin typeface="Aptos" panose="020B0004020202020204" pitchFamily="34" charset="0"/>
                <a:ea typeface="Aptos" panose="020B0004020202020204" pitchFamily="34" charset="0"/>
                <a:cs typeface="Times New Roman" panose="02020603050405020304" pitchFamily="18" charset="0"/>
              </a:rPr>
              <a:t>1. Aggregation</a:t>
            </a:r>
            <a:endParaRPr lang="en-US" sz="28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Production by Category and Continent</a:t>
            </a:r>
            <a:r>
              <a:rPr lang="en-US" dirty="0">
                <a:effectLst/>
                <a:latin typeface="Aptos" panose="020B0004020202020204" pitchFamily="34" charset="0"/>
                <a:ea typeface="Aptos" panose="020B0004020202020204" pitchFamily="34" charset="0"/>
                <a:cs typeface="Times New Roman" panose="02020603050405020304" pitchFamily="18" charset="0"/>
              </a:rPr>
              <a:t>: Aggregated production data at different granularities, such as yearly totals by category and continent. Explored averages, maximum, minimum, and sum statistics for different categories.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Top 5 Items by Country</a:t>
            </a:r>
            <a:r>
              <a:rPr lang="en-US" dirty="0">
                <a:effectLst/>
                <a:latin typeface="Aptos" panose="020B0004020202020204" pitchFamily="34" charset="0"/>
                <a:ea typeface="Aptos" panose="020B0004020202020204" pitchFamily="34" charset="0"/>
                <a:cs typeface="Times New Roman" panose="02020603050405020304" pitchFamily="18" charset="0"/>
              </a:rPr>
              <a:t>: Aggregate the data to identify the top-producing items for a given country (China example in slides).</a:t>
            </a:r>
          </a:p>
          <a:p>
            <a:pPr marL="0" marR="0">
              <a:lnSpc>
                <a:spcPct val="107000"/>
              </a:lnSpc>
              <a:spcBef>
                <a:spcPts val="0"/>
              </a:spcBef>
              <a:spcAft>
                <a:spcPts val="800"/>
              </a:spcAft>
            </a:pPr>
            <a:r>
              <a:rPr lang="en-US" sz="2800" b="1" dirty="0">
                <a:effectLst/>
                <a:latin typeface="Aptos" panose="020B0004020202020204" pitchFamily="34" charset="0"/>
                <a:ea typeface="Aptos" panose="020B0004020202020204" pitchFamily="34" charset="0"/>
                <a:cs typeface="Times New Roman" panose="02020603050405020304" pitchFamily="18" charset="0"/>
              </a:rPr>
              <a:t>2. Correlation Analysis</a:t>
            </a:r>
            <a:endParaRPr lang="en-US" sz="28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Production vs. Population Growth</a:t>
            </a:r>
            <a:r>
              <a:rPr lang="en-US" dirty="0">
                <a:effectLst/>
                <a:latin typeface="Aptos" panose="020B0004020202020204" pitchFamily="34" charset="0"/>
                <a:ea typeface="Aptos" panose="020B0004020202020204" pitchFamily="34" charset="0"/>
                <a:cs typeface="Times New Roman" panose="02020603050405020304" pitchFamily="18" charset="0"/>
              </a:rPr>
              <a:t>: Analyzed how the production of food changes with population growth. Used correlation coefficients (Pearson, Spearman) to assess the strength of these relationships.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Category Comparisons</a:t>
            </a:r>
            <a:r>
              <a:rPr lang="en-US" dirty="0">
                <a:effectLst/>
                <a:latin typeface="Aptos" panose="020B0004020202020204" pitchFamily="34" charset="0"/>
                <a:ea typeface="Aptos" panose="020B0004020202020204" pitchFamily="34" charset="0"/>
                <a:cs typeface="Times New Roman" panose="02020603050405020304" pitchFamily="18" charset="0"/>
              </a:rPr>
              <a:t>: Investigated correlations between different production categories within the same continent, e.g., if meat production increases with grain production.</a:t>
            </a:r>
          </a:p>
          <a:p>
            <a:pPr marL="0" marR="0">
              <a:lnSpc>
                <a:spcPct val="107000"/>
              </a:lnSpc>
              <a:spcBef>
                <a:spcPts val="0"/>
              </a:spcBef>
              <a:spcAft>
                <a:spcPts val="800"/>
              </a:spcAft>
            </a:pPr>
            <a:r>
              <a:rPr lang="en-US" sz="2800" b="1" dirty="0">
                <a:effectLst/>
                <a:latin typeface="Aptos" panose="020B0004020202020204" pitchFamily="34" charset="0"/>
                <a:ea typeface="Aptos" panose="020B0004020202020204" pitchFamily="34" charset="0"/>
                <a:cs typeface="Times New Roman" panose="02020603050405020304" pitchFamily="18" charset="0"/>
              </a:rPr>
              <a:t>3. Comparison Analysis</a:t>
            </a:r>
            <a:endParaRPr lang="en-US" sz="28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Continent Comparisons</a:t>
            </a:r>
            <a:r>
              <a:rPr lang="en-US" dirty="0">
                <a:effectLst/>
                <a:latin typeface="Aptos" panose="020B0004020202020204" pitchFamily="34" charset="0"/>
                <a:ea typeface="Aptos" panose="020B0004020202020204" pitchFamily="34" charset="0"/>
                <a:cs typeface="Times New Roman" panose="02020603050405020304" pitchFamily="18" charset="0"/>
              </a:rPr>
              <a:t>: Compare production trends across continents to see which continents have experienced the most growth or decline in specific agricultural categories.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Category Comparisons within Countries</a:t>
            </a:r>
            <a:r>
              <a:rPr lang="en-US" dirty="0">
                <a:effectLst/>
                <a:latin typeface="Aptos" panose="020B0004020202020204" pitchFamily="34" charset="0"/>
                <a:ea typeface="Aptos" panose="020B0004020202020204" pitchFamily="34" charset="0"/>
                <a:cs typeface="Times New Roman" panose="02020603050405020304" pitchFamily="18" charset="0"/>
              </a:rPr>
              <a:t>: Compared how different agricultural categories contribute to a country’s total production and how these have changed over time.</a:t>
            </a:r>
          </a:p>
          <a:p>
            <a:pPr marL="0" marR="0">
              <a:lnSpc>
                <a:spcPct val="107000"/>
              </a:lnSpc>
              <a:spcBef>
                <a:spcPts val="0"/>
              </a:spcBef>
              <a:spcAft>
                <a:spcPts val="800"/>
              </a:spcAft>
            </a:pPr>
            <a:r>
              <a:rPr lang="en-US" sz="2800" b="1" dirty="0">
                <a:effectLst/>
                <a:latin typeface="Aptos" panose="020B0004020202020204" pitchFamily="34" charset="0"/>
                <a:ea typeface="Aptos" panose="020B0004020202020204" pitchFamily="34" charset="0"/>
                <a:cs typeface="Times New Roman" panose="02020603050405020304" pitchFamily="18" charset="0"/>
              </a:rPr>
              <a:t>4. Summary Statistics</a:t>
            </a:r>
            <a:endParaRPr lang="en-US" sz="28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Yearly Production Summaries</a:t>
            </a:r>
            <a:r>
              <a:rPr lang="en-US" dirty="0">
                <a:effectLst/>
                <a:latin typeface="Aptos" panose="020B0004020202020204" pitchFamily="34" charset="0"/>
                <a:ea typeface="Aptos" panose="020B0004020202020204" pitchFamily="34" charset="0"/>
                <a:cs typeface="Times New Roman" panose="02020603050405020304" pitchFamily="18" charset="0"/>
              </a:rPr>
              <a:t>: Calculate mean, median, standard deviation, and quartiles for production data by category, to identify trends and anomalies.</a:t>
            </a:r>
          </a:p>
          <a:p>
            <a:pPr marL="0" marR="0">
              <a:lnSpc>
                <a:spcPct val="107000"/>
              </a:lnSpc>
              <a:spcBef>
                <a:spcPts val="0"/>
              </a:spcBef>
              <a:spcAft>
                <a:spcPts val="800"/>
              </a:spcAft>
            </a:pPr>
            <a:r>
              <a:rPr lang="en-US" sz="2800" b="1" dirty="0">
                <a:effectLst/>
                <a:latin typeface="Aptos" panose="020B0004020202020204" pitchFamily="34" charset="0"/>
                <a:ea typeface="Aptos" panose="020B0004020202020204" pitchFamily="34" charset="0"/>
                <a:cs typeface="Times New Roman" panose="02020603050405020304" pitchFamily="18" charset="0"/>
              </a:rPr>
              <a:t>5. Sentiment Analysis</a:t>
            </a:r>
            <a:endParaRPr lang="en-US" sz="28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Public Perception of Agriculture</a:t>
            </a:r>
            <a:r>
              <a:rPr lang="en-US" dirty="0">
                <a:effectLst/>
                <a:latin typeface="Aptos" panose="020B0004020202020204" pitchFamily="34" charset="0"/>
                <a:ea typeface="Aptos" panose="020B0004020202020204" pitchFamily="34" charset="0"/>
                <a:cs typeface="Times New Roman" panose="02020603050405020304" pitchFamily="18" charset="0"/>
              </a:rPr>
              <a:t>: We could see a  fall in Europe’s agricultural production which makes since given the negative perception farmers impose to the environment in Europe have received over the past decade.</a:t>
            </a:r>
          </a:p>
          <a:p>
            <a:pPr marL="0" marR="0">
              <a:lnSpc>
                <a:spcPct val="107000"/>
              </a:lnSpc>
              <a:spcBef>
                <a:spcPts val="0"/>
              </a:spcBef>
              <a:spcAft>
                <a:spcPts val="800"/>
              </a:spcAft>
            </a:pPr>
            <a:r>
              <a:rPr lang="en-US" sz="2800" b="1" dirty="0">
                <a:effectLst/>
                <a:latin typeface="Aptos" panose="020B0004020202020204" pitchFamily="34" charset="0"/>
                <a:ea typeface="Aptos" panose="020B0004020202020204" pitchFamily="34" charset="0"/>
                <a:cs typeface="Times New Roman" panose="02020603050405020304" pitchFamily="18" charset="0"/>
              </a:rPr>
              <a:t>6. Time Series Analysis</a:t>
            </a:r>
            <a:endParaRPr lang="en-US" sz="28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Forecasting Production Trends</a:t>
            </a:r>
            <a:r>
              <a:rPr lang="en-US"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Utilize time series analysis with Prophet to forecast future production levels for specific categories, continents, or countries (if we have time)</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Aptos" panose="020B0004020202020204" pitchFamily="34" charset="0"/>
                <a:ea typeface="Aptos" panose="020B0004020202020204" pitchFamily="34" charset="0"/>
                <a:cs typeface="Times New Roman" panose="02020603050405020304" pitchFamily="18" charset="0"/>
              </a:rPr>
              <a:t>Population vs. Production Over Time</a:t>
            </a:r>
            <a:r>
              <a:rPr lang="en-US" dirty="0">
                <a:effectLst/>
                <a:latin typeface="Aptos" panose="020B0004020202020204" pitchFamily="34" charset="0"/>
                <a:ea typeface="Aptos" panose="020B0004020202020204" pitchFamily="34" charset="0"/>
                <a:cs typeface="Times New Roman" panose="02020603050405020304" pitchFamily="18" charset="0"/>
              </a:rPr>
              <a:t>: Time series was plotted to show population vs agricultural production on a global scale to see how the trends interact over time. This data could be used to predict the future of both population growth and agricultural supply for the future, although it does lack the availability of predicting yields and available farmland.</a:t>
            </a:r>
          </a:p>
          <a:p>
            <a:endParaRPr lang="en-US" dirty="0"/>
          </a:p>
        </p:txBody>
      </p:sp>
    </p:spTree>
    <p:extLst>
      <p:ext uri="{BB962C8B-B14F-4D97-AF65-F5344CB8AC3E}">
        <p14:creationId xmlns:p14="http://schemas.microsoft.com/office/powerpoint/2010/main" val="45717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a:effectLst/>
                <a:latin typeface="Roboto" panose="02000000000000000000" pitchFamily="2" charset="0"/>
              </a:rPr>
              <a:t>Visualizations</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5E39-A393-C435-2034-D48922C906E7}"/>
              </a:ext>
            </a:extLst>
          </p:cNvPr>
          <p:cNvSpPr>
            <a:spLocks noGrp="1"/>
          </p:cNvSpPr>
          <p:nvPr>
            <p:ph type="title"/>
          </p:nvPr>
        </p:nvSpPr>
        <p:spPr/>
        <p:txBody>
          <a:bodyPr>
            <a:normAutofit/>
          </a:bodyPr>
          <a:lstStyle/>
          <a:p>
            <a:r>
              <a:rPr lang="en-US" dirty="0">
                <a:latin typeface="Roboto" panose="02000000000000000000" pitchFamily="2" charset="0"/>
                <a:ea typeface="Roboto" panose="02000000000000000000" pitchFamily="2" charset="0"/>
                <a:cs typeface="Roboto" panose="02000000000000000000" pitchFamily="2" charset="0"/>
              </a:rPr>
              <a:t>Approach to Achieving Project Goals</a:t>
            </a:r>
          </a:p>
        </p:txBody>
      </p:sp>
      <p:sp>
        <p:nvSpPr>
          <p:cNvPr id="3" name="Content Placeholder 2">
            <a:extLst>
              <a:ext uri="{FF2B5EF4-FFF2-40B4-BE49-F238E27FC236}">
                <a16:creationId xmlns:a16="http://schemas.microsoft.com/office/drawing/2014/main" id="{A8F6E35D-7CEA-237F-4230-668FE833C23D}"/>
              </a:ext>
            </a:extLst>
          </p:cNvPr>
          <p:cNvSpPr>
            <a:spLocks noGrp="1"/>
          </p:cNvSpPr>
          <p:nvPr>
            <p:ph idx="1"/>
          </p:nvPr>
        </p:nvSpPr>
        <p:spPr/>
        <p:txBody>
          <a:bodyPr>
            <a:noAutofit/>
          </a:bodyPr>
          <a:lstStyle/>
          <a:p>
            <a:r>
              <a:rPr lang="en-US" sz="2000" dirty="0">
                <a:latin typeface="Roboto" panose="02000000000000000000" pitchFamily="2" charset="0"/>
                <a:ea typeface="Roboto" panose="02000000000000000000" pitchFamily="2" charset="0"/>
                <a:cs typeface="Roboto" panose="02000000000000000000" pitchFamily="2" charset="0"/>
              </a:rPr>
              <a:t>The project approach emphasized staying on task, maintaining diligence, and making consistent daily progress until all tasks were completed. Tasks were clearly outlined in detail, providing a structured roadmap for the work ahead.</a:t>
            </a:r>
          </a:p>
          <a:p>
            <a:r>
              <a:rPr lang="en-US" sz="2000" dirty="0">
                <a:latin typeface="Roboto" panose="02000000000000000000" pitchFamily="2" charset="0"/>
                <a:ea typeface="Roboto" panose="02000000000000000000" pitchFamily="2" charset="0"/>
                <a:cs typeface="Roboto" panose="02000000000000000000" pitchFamily="2" charset="0"/>
              </a:rPr>
              <a:t>To address the research questions, data preparation was the initial focus, ensuring the datasets were suitable for analysis. With the prepared datasets, various graphs were generated based on the questions posed. Observations from these visualizations sparked further data exploration, leading to deeper insights.</a:t>
            </a:r>
          </a:p>
          <a:p>
            <a:r>
              <a:rPr lang="en-US" sz="2000" dirty="0">
                <a:latin typeface="Roboto" panose="02000000000000000000" pitchFamily="2" charset="0"/>
                <a:ea typeface="Roboto" panose="02000000000000000000" pitchFamily="2" charset="0"/>
                <a:cs typeface="Roboto" panose="02000000000000000000" pitchFamily="2" charset="0"/>
              </a:rPr>
              <a:t>Subsequently, efforts were directed towards assembling the README file, which was completed efficiently. The final step involved creating an outline for the presentation and incorporating key graphs to guide the delivery of this segment, ensuring a comprehensive and cohesive presentation.</a:t>
            </a:r>
          </a:p>
        </p:txBody>
      </p:sp>
    </p:spTree>
    <p:extLst>
      <p:ext uri="{BB962C8B-B14F-4D97-AF65-F5344CB8AC3E}">
        <p14:creationId xmlns:p14="http://schemas.microsoft.com/office/powerpoint/2010/main" val="32331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89C75-BC6A-03E3-ACB4-A3DE71592383}"/>
              </a:ext>
            </a:extLst>
          </p:cNvPr>
          <p:cNvSpPr>
            <a:spLocks noGrp="1"/>
          </p:cNvSpPr>
          <p:nvPr>
            <p:ph type="title"/>
          </p:nvPr>
        </p:nvSpPr>
        <p:spPr>
          <a:xfrm>
            <a:off x="793662" y="386930"/>
            <a:ext cx="10066122" cy="1298448"/>
          </a:xfrm>
        </p:spPr>
        <p:txBody>
          <a:bodyPr anchor="b">
            <a:normAutofit/>
          </a:bodyPr>
          <a:lstStyle/>
          <a:p>
            <a:r>
              <a:rPr lang="en-US" sz="4800">
                <a:latin typeface="Roboto" panose="02000000000000000000" pitchFamily="2" charset="0"/>
                <a:ea typeface="Roboto" panose="02000000000000000000" pitchFamily="2" charset="0"/>
                <a:cs typeface="Roboto" panose="02000000000000000000" pitchFamily="2" charset="0"/>
              </a:rPr>
              <a:t>Plan for Future Development</a:t>
            </a:r>
          </a:p>
        </p:txBody>
      </p:sp>
      <p:sp>
        <p:nvSpPr>
          <p:cNvPr id="89" name="Rectangle 8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7106C3-38B6-E22F-489B-6178673B8136}"/>
              </a:ext>
            </a:extLst>
          </p:cNvPr>
          <p:cNvSpPr>
            <a:spLocks noGrp="1"/>
          </p:cNvSpPr>
          <p:nvPr>
            <p:ph idx="1"/>
          </p:nvPr>
        </p:nvSpPr>
        <p:spPr>
          <a:xfrm>
            <a:off x="793661" y="2599509"/>
            <a:ext cx="4530898" cy="3639450"/>
          </a:xfrm>
        </p:spPr>
        <p:txBody>
          <a:bodyPr anchor="ctr">
            <a:normAutofit/>
          </a:bodyPr>
          <a:lstStyle/>
          <a:p>
            <a:r>
              <a:rPr lang="en-US" sz="1700"/>
              <a:t>Future development could focus on deeper analysis of honey production trends by country to determine if the observed decline is isolated to the U.S. or part of a broader global trend. Further exploration into the factors influencing corn production dips in the U.S. could also be prioritized, potentially examining climate data, such as drought occurrences. Expanding the data scope to include additional variables and investing in more time and resources for comprehensive analysis would be critical to uncovering the causes behind these observations.</a:t>
            </a:r>
          </a:p>
          <a:p>
            <a:endParaRPr lang="en-US" sz="1700"/>
          </a:p>
        </p:txBody>
      </p:sp>
      <p:pic>
        <p:nvPicPr>
          <p:cNvPr id="4" name="Picture 3">
            <a:extLst>
              <a:ext uri="{FF2B5EF4-FFF2-40B4-BE49-F238E27FC236}">
                <a16:creationId xmlns:a16="http://schemas.microsoft.com/office/drawing/2014/main" id="{65B907E8-C6B0-A1DB-BB13-4D006085BD2F}"/>
              </a:ext>
            </a:extLst>
          </p:cNvPr>
          <p:cNvPicPr>
            <a:picLocks noChangeAspect="1"/>
          </p:cNvPicPr>
          <p:nvPr/>
        </p:nvPicPr>
        <p:blipFill>
          <a:blip r:embed="rId2"/>
          <a:stretch>
            <a:fillRect/>
          </a:stretch>
        </p:blipFill>
        <p:spPr>
          <a:xfrm>
            <a:off x="5911532" y="2860673"/>
            <a:ext cx="5150277" cy="2961408"/>
          </a:xfrm>
          <a:prstGeom prst="rect">
            <a:avLst/>
          </a:prstGeom>
        </p:spPr>
      </p:pic>
      <p:sp>
        <p:nvSpPr>
          <p:cNvPr id="91" name="Rectangle 9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15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a:xfrm>
            <a:off x="645064" y="525982"/>
            <a:ext cx="4282983" cy="1200361"/>
          </a:xfrm>
        </p:spPr>
        <p:txBody>
          <a:bodyPr anchor="b">
            <a:normAutofit/>
          </a:bodyPr>
          <a:lstStyle/>
          <a:p>
            <a:r>
              <a:rPr lang="en-US" sz="1700" b="0" i="0">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1700" b="0" i="0">
                <a:effectLst/>
                <a:latin typeface="Roboto" panose="02000000000000000000" pitchFamily="2" charset="0"/>
                <a:ea typeface="Roboto" panose="02000000000000000000" pitchFamily="2" charset="0"/>
                <a:cs typeface="Roboto" panose="02000000000000000000" pitchFamily="2" charset="0"/>
              </a:rPr>
            </a:br>
            <a:endParaRPr lang="en-US" sz="1700"/>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r>
              <a:rPr lang="en-US" sz="1100" b="1"/>
              <a:t>Key Findings:</a:t>
            </a:r>
            <a:endParaRPr lang="en-US" sz="1100"/>
          </a:p>
          <a:p>
            <a:pPr>
              <a:buFont typeface="Arial" panose="020B0604020202020204" pitchFamily="34" charset="0"/>
              <a:buChar char="•"/>
            </a:pPr>
            <a:r>
              <a:rPr lang="en-US" sz="1100" b="1"/>
              <a:t>Meat Production:</a:t>
            </a:r>
            <a:r>
              <a:rPr lang="en-US" sz="1100"/>
              <a:t> Meat production showed the most significant increase globally, driven primarily by exponential growth in chicken production. Statistical analysis revealed that chicken production far surpassed other types of meat, with nearly exponential growth compared to other livestock such as cattle, pigs, and sheep. This trend indicates a strong global preference for poultry, possibly due to lower production costs and shorter growth cycles.</a:t>
            </a:r>
          </a:p>
          <a:p>
            <a:pPr>
              <a:buFont typeface="Arial" panose="020B0604020202020204" pitchFamily="34" charset="0"/>
              <a:buChar char="•"/>
            </a:pPr>
            <a:r>
              <a:rPr lang="en-US" sz="1100" b="1"/>
              <a:t>Egg and Grain Production:</a:t>
            </a:r>
            <a:r>
              <a:rPr lang="en-US" sz="1100"/>
              <a:t> Egg production followed meat in terms of growth, driven by rising demand for affordable protein sources. Grain production also increased, although at a slower rate compared to meat and eggs. This slower growth may be influenced by challenges such as land availability, crop rotation requirements, and climate variability affecting yield.</a:t>
            </a:r>
          </a:p>
          <a:p>
            <a:pPr>
              <a:buFont typeface="Arial" panose="020B0604020202020204" pitchFamily="34" charset="0"/>
              <a:buChar char="•"/>
            </a:pPr>
            <a:r>
              <a:rPr lang="en-US" sz="1100" b="1"/>
              <a:t>Minimal Growth in Other Categories:</a:t>
            </a:r>
            <a:r>
              <a:rPr lang="en-US" sz="1100"/>
              <a:t> Other agricultural categories, such as vegetables, showed relatively modest increases, reflecting potentially slower adoption of advanced farming techniques or limited arable land.</a:t>
            </a:r>
          </a:p>
          <a:p>
            <a:pPr marL="0" indent="0">
              <a:buNone/>
            </a:pPr>
            <a:endParaRPr lang="en-US" sz="110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80367CE3-1C7F-778B-23B8-BFC147F95A7C}"/>
              </a:ext>
            </a:extLst>
          </p:cNvPr>
          <p:cNvPicPr>
            <a:picLocks noChangeAspect="1"/>
          </p:cNvPicPr>
          <p:nvPr/>
        </p:nvPicPr>
        <p:blipFill>
          <a:blip r:embed="rId2"/>
          <a:stretch>
            <a:fillRect/>
          </a:stretch>
        </p:blipFill>
        <p:spPr>
          <a:xfrm>
            <a:off x="5987738" y="1645265"/>
            <a:ext cx="5628018" cy="3334599"/>
          </a:xfrm>
          <a:prstGeom prst="rect">
            <a:avLst/>
          </a:prstGeom>
        </p:spPr>
      </p:pic>
    </p:spTree>
    <p:extLst>
      <p:ext uri="{BB962C8B-B14F-4D97-AF65-F5344CB8AC3E}">
        <p14:creationId xmlns:p14="http://schemas.microsoft.com/office/powerpoint/2010/main" val="230866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a:xfrm>
            <a:off x="645064" y="525982"/>
            <a:ext cx="4282983" cy="1200361"/>
          </a:xfrm>
        </p:spPr>
        <p:txBody>
          <a:bodyPr anchor="b">
            <a:normAutofit/>
          </a:bodyPr>
          <a:lstStyle/>
          <a:p>
            <a:r>
              <a:rPr lang="en-US" sz="1700" b="0" i="0">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1700" b="0" i="0">
                <a:effectLst/>
                <a:latin typeface="Roboto" panose="02000000000000000000" pitchFamily="2" charset="0"/>
                <a:ea typeface="Roboto" panose="02000000000000000000" pitchFamily="2" charset="0"/>
                <a:cs typeface="Roboto" panose="02000000000000000000" pitchFamily="2" charset="0"/>
              </a:rPr>
            </a:br>
            <a:endParaRPr lang="en-US" sz="1700"/>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r>
              <a:rPr lang="en-US" sz="1800" b="1"/>
              <a:t>Detailed Observations:</a:t>
            </a:r>
            <a:endParaRPr lang="en-US" sz="1800"/>
          </a:p>
          <a:p>
            <a:pPr>
              <a:buFont typeface="Arial" panose="020B0604020202020204" pitchFamily="34" charset="0"/>
              <a:buChar char="•"/>
            </a:pPr>
            <a:r>
              <a:rPr lang="en-US" sz="1800"/>
              <a:t>Subsets within the meat category were further analyzed due to the high production values observed. Chicken production dwarfed all other meat production categories, showing nearly exponential growth, while other meats like beef and pork exhibited minimal growth. Sheep and goat production experienced slight increases, highlighting regional preferences and production challenges.</a:t>
            </a:r>
          </a:p>
          <a:p>
            <a:pPr marL="0" indent="0">
              <a:buNone/>
            </a:pPr>
            <a:endParaRPr lang="en-US" sz="1800"/>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1801C0BE-37AC-CE6C-80E5-1D76A82357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7738" y="1673737"/>
            <a:ext cx="5628018" cy="3277654"/>
          </a:xfrm>
          <a:prstGeom prst="rect">
            <a:avLst/>
          </a:prstGeom>
        </p:spPr>
      </p:pic>
    </p:spTree>
    <p:extLst>
      <p:ext uri="{BB962C8B-B14F-4D97-AF65-F5344CB8AC3E}">
        <p14:creationId xmlns:p14="http://schemas.microsoft.com/office/powerpoint/2010/main" val="2244481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2296</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Roboto</vt:lpstr>
      <vt:lpstr>Symbol</vt:lpstr>
      <vt:lpstr>Office Theme</vt:lpstr>
      <vt:lpstr>Global Agricultural Production and Population Analysis</vt:lpstr>
      <vt:lpstr>Overview </vt:lpstr>
      <vt:lpstr>Data collection, cleanup, and exploration </vt:lpstr>
      <vt:lpstr>Exploration of data </vt:lpstr>
      <vt:lpstr>Visualizations </vt:lpstr>
      <vt:lpstr>Approach to Achieving Project Goals</vt:lpstr>
      <vt:lpstr>Plan for Future Development</vt:lpstr>
      <vt:lpstr>1. How has the production of major agricultural products (e.g., meat, vegetables, grains) evolved over time? </vt:lpstr>
      <vt:lpstr>1. How has the production of major agricultural products (e.g., meat, vegetables, grains) evolved over time? </vt:lpstr>
      <vt:lpstr>1. How has the production of major agricultural products (e.g., meat, vegetables, grains) evolved over time? </vt:lpstr>
      <vt:lpstr>2. How does agricultural production vary across different countries and continents? </vt:lpstr>
      <vt:lpstr>2. How does agricultural production vary across different countries and continents? </vt:lpstr>
      <vt:lpstr>3. What trends can be observed in the relationship between agricultural production and population growth?</vt:lpstr>
      <vt:lpstr>3. What trends can be observed in the relationship between agricultural production and population growth?</vt:lpstr>
      <vt:lpstr>Additional Questions</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Agricultural Production and Population Analysis</dc:title>
  <dc:creator>Corey Holton</dc:creator>
  <cp:lastModifiedBy>Corey Holton</cp:lastModifiedBy>
  <cp:revision>1</cp:revision>
  <dcterms:created xsi:type="dcterms:W3CDTF">2024-08-30T15:25:31Z</dcterms:created>
  <dcterms:modified xsi:type="dcterms:W3CDTF">2024-09-01T14:27:44Z</dcterms:modified>
</cp:coreProperties>
</file>